
<file path=[Content_Types].xml><?xml version="1.0" encoding="utf-8"?>
<Types xmlns="http://schemas.openxmlformats.org/package/2006/content-types">
  <Default Extension="gif" ContentType="image/gi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1"/>
  </p:notesMasterIdLst>
  <p:sldIdLst>
    <p:sldId id="256" r:id="rId2"/>
    <p:sldId id="277" r:id="rId3"/>
    <p:sldId id="263" r:id="rId4"/>
    <p:sldId id="282" r:id="rId5"/>
    <p:sldId id="307" r:id="rId6"/>
    <p:sldId id="308" r:id="rId7"/>
    <p:sldId id="285" r:id="rId8"/>
    <p:sldId id="284" r:id="rId9"/>
    <p:sldId id="265" r:id="rId10"/>
    <p:sldId id="266" r:id="rId11"/>
    <p:sldId id="267" r:id="rId12"/>
    <p:sldId id="268" r:id="rId13"/>
    <p:sldId id="273" r:id="rId14"/>
    <p:sldId id="275" r:id="rId15"/>
    <p:sldId id="276" r:id="rId16"/>
    <p:sldId id="287" r:id="rId17"/>
    <p:sldId id="269" r:id="rId18"/>
    <p:sldId id="270" r:id="rId19"/>
    <p:sldId id="309" r:id="rId20"/>
    <p:sldId id="289" r:id="rId21"/>
    <p:sldId id="290" r:id="rId22"/>
    <p:sldId id="291" r:id="rId23"/>
    <p:sldId id="278" r:id="rId24"/>
    <p:sldId id="286" r:id="rId25"/>
    <p:sldId id="279" r:id="rId26"/>
    <p:sldId id="292" r:id="rId27"/>
    <p:sldId id="294" r:id="rId28"/>
    <p:sldId id="293" r:id="rId29"/>
    <p:sldId id="295" r:id="rId30"/>
    <p:sldId id="296" r:id="rId31"/>
    <p:sldId id="297" r:id="rId32"/>
    <p:sldId id="298" r:id="rId33"/>
    <p:sldId id="299" r:id="rId34"/>
    <p:sldId id="300" r:id="rId35"/>
    <p:sldId id="301" r:id="rId36"/>
    <p:sldId id="302" r:id="rId37"/>
    <p:sldId id="303" r:id="rId38"/>
    <p:sldId id="304" r:id="rId39"/>
    <p:sldId id="306" r:id="rId4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00"/>
    <a:srgbClr val="CC9900"/>
    <a:srgbClr val="FFFF99"/>
    <a:srgbClr val="FFFFCC"/>
    <a:srgbClr val="0163AA"/>
    <a:srgbClr val="015EA4"/>
    <a:srgbClr val="0096EB"/>
    <a:srgbClr val="0096ED"/>
    <a:srgbClr val="0082B0"/>
    <a:srgbClr val="59595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7906" autoAdjust="0"/>
  </p:normalViewPr>
  <p:slideViewPr>
    <p:cSldViewPr>
      <p:cViewPr varScale="1">
        <p:scale>
          <a:sx n="106" d="100"/>
          <a:sy n="106" d="100"/>
        </p:scale>
        <p:origin x="1764" y="11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0" Type="http://schemas.openxmlformats.org/officeDocument/2006/relationships/slide" Target="slides/slide19.xml"/><Relationship Id="rId41"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1ED61BE-AA52-4FD4-AB8D-FCF081892D27}" type="datetimeFigureOut">
              <a:rPr lang="en-US" smtClean="0"/>
              <a:t>8/20/2023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1FBB6FE-1142-43AC-BA60-ACFF4D9C5745}" type="slidenum">
              <a:rPr lang="en-US" smtClean="0"/>
              <a:t>‹#›</a:t>
            </a:fld>
            <a:endParaRPr lang="en-US"/>
          </a:p>
        </p:txBody>
      </p:sp>
    </p:spTree>
    <p:extLst>
      <p:ext uri="{BB962C8B-B14F-4D97-AF65-F5344CB8AC3E}">
        <p14:creationId xmlns:p14="http://schemas.microsoft.com/office/powerpoint/2010/main" val="227603386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572E316C-FEF3-4C0E-A53E-1AC2ED6C0245}" type="datetime1">
              <a:rPr lang="en-US" smtClean="0"/>
              <a:t>8/20/2023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5BAB911-7792-404B-AA0C-AE2663993872}" type="slidenum">
              <a:rPr lang="en-US" smtClean="0"/>
              <a:t>‹#›</a:t>
            </a:fld>
            <a:endParaRPr lang="en-US"/>
          </a:p>
        </p:txBody>
      </p:sp>
    </p:spTree>
    <p:extLst>
      <p:ext uri="{BB962C8B-B14F-4D97-AF65-F5344CB8AC3E}">
        <p14:creationId xmlns:p14="http://schemas.microsoft.com/office/powerpoint/2010/main" val="4625512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8A6BA2E-DC03-4CE6-ABE6-D4C9C7AE6FBE}" type="datetime1">
              <a:rPr lang="en-US" smtClean="0"/>
              <a:t>8/20/2023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5BAB911-7792-404B-AA0C-AE2663993872}" type="slidenum">
              <a:rPr lang="en-US" smtClean="0"/>
              <a:t>‹#›</a:t>
            </a:fld>
            <a:endParaRPr lang="en-US"/>
          </a:p>
        </p:txBody>
      </p:sp>
    </p:spTree>
    <p:extLst>
      <p:ext uri="{BB962C8B-B14F-4D97-AF65-F5344CB8AC3E}">
        <p14:creationId xmlns:p14="http://schemas.microsoft.com/office/powerpoint/2010/main" val="20127405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31AA1CE-12AD-4716-BA58-A6E8FBC1FB6A}" type="datetime1">
              <a:rPr lang="en-US" smtClean="0"/>
              <a:t>8/20/2023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5BAB911-7792-404B-AA0C-AE2663993872}" type="slidenum">
              <a:rPr lang="en-US" smtClean="0"/>
              <a:t>‹#›</a:t>
            </a:fld>
            <a:endParaRPr lang="en-US"/>
          </a:p>
        </p:txBody>
      </p:sp>
    </p:spTree>
    <p:extLst>
      <p:ext uri="{BB962C8B-B14F-4D97-AF65-F5344CB8AC3E}">
        <p14:creationId xmlns:p14="http://schemas.microsoft.com/office/powerpoint/2010/main" val="28845534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7C7CC23-9E6E-40F5-8BFB-6765A0FE8186}" type="datetime1">
              <a:rPr lang="en-US" smtClean="0"/>
              <a:t>8/20/2023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5BAB911-7792-404B-AA0C-AE2663993872}" type="slidenum">
              <a:rPr lang="en-US" smtClean="0"/>
              <a:t>‹#›</a:t>
            </a:fld>
            <a:endParaRPr lang="en-US"/>
          </a:p>
        </p:txBody>
      </p:sp>
    </p:spTree>
    <p:extLst>
      <p:ext uri="{BB962C8B-B14F-4D97-AF65-F5344CB8AC3E}">
        <p14:creationId xmlns:p14="http://schemas.microsoft.com/office/powerpoint/2010/main" val="12066785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68959AC-0130-4548-AA60-8AA57A09D5FF}" type="datetime1">
              <a:rPr lang="en-US" smtClean="0"/>
              <a:t>8/20/2023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5BAB911-7792-404B-AA0C-AE2663993872}" type="slidenum">
              <a:rPr lang="en-US" smtClean="0"/>
              <a:t>‹#›</a:t>
            </a:fld>
            <a:endParaRPr lang="en-US"/>
          </a:p>
        </p:txBody>
      </p:sp>
    </p:spTree>
    <p:extLst>
      <p:ext uri="{BB962C8B-B14F-4D97-AF65-F5344CB8AC3E}">
        <p14:creationId xmlns:p14="http://schemas.microsoft.com/office/powerpoint/2010/main" val="20816908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471527E0-B7A9-4C82-8799-76B0C3B068FA}" type="datetime1">
              <a:rPr lang="en-US" smtClean="0"/>
              <a:t>8/20/2023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5BAB911-7792-404B-AA0C-AE2663993872}" type="slidenum">
              <a:rPr lang="en-US" smtClean="0"/>
              <a:t>‹#›</a:t>
            </a:fld>
            <a:endParaRPr lang="en-US"/>
          </a:p>
        </p:txBody>
      </p:sp>
    </p:spTree>
    <p:extLst>
      <p:ext uri="{BB962C8B-B14F-4D97-AF65-F5344CB8AC3E}">
        <p14:creationId xmlns:p14="http://schemas.microsoft.com/office/powerpoint/2010/main" val="40646687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4F9CB3DD-2E6F-4617-A9EA-761F29CFB393}" type="datetime1">
              <a:rPr lang="en-US" smtClean="0"/>
              <a:t>8/20/2023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5BAB911-7792-404B-AA0C-AE2663993872}" type="slidenum">
              <a:rPr lang="en-US" smtClean="0"/>
              <a:t>‹#›</a:t>
            </a:fld>
            <a:endParaRPr lang="en-US"/>
          </a:p>
        </p:txBody>
      </p:sp>
    </p:spTree>
    <p:extLst>
      <p:ext uri="{BB962C8B-B14F-4D97-AF65-F5344CB8AC3E}">
        <p14:creationId xmlns:p14="http://schemas.microsoft.com/office/powerpoint/2010/main" val="416034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A2406276-EF92-419C-846A-CCD08BE11736}" type="datetime1">
              <a:rPr lang="en-US" smtClean="0"/>
              <a:t>8/20/2023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5BAB911-7792-404B-AA0C-AE2663993872}" type="slidenum">
              <a:rPr lang="en-US" smtClean="0"/>
              <a:t>‹#›</a:t>
            </a:fld>
            <a:endParaRPr lang="en-US"/>
          </a:p>
        </p:txBody>
      </p:sp>
    </p:spTree>
    <p:extLst>
      <p:ext uri="{BB962C8B-B14F-4D97-AF65-F5344CB8AC3E}">
        <p14:creationId xmlns:p14="http://schemas.microsoft.com/office/powerpoint/2010/main" val="34747062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8EB0DB5-8298-4419-8D8C-EFB2BC09D1A8}" type="datetime1">
              <a:rPr lang="en-US" smtClean="0"/>
              <a:t>8/20/2023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5BAB911-7792-404B-AA0C-AE2663993872}" type="slidenum">
              <a:rPr lang="en-US" smtClean="0"/>
              <a:t>‹#›</a:t>
            </a:fld>
            <a:endParaRPr lang="en-US"/>
          </a:p>
        </p:txBody>
      </p:sp>
    </p:spTree>
    <p:extLst>
      <p:ext uri="{BB962C8B-B14F-4D97-AF65-F5344CB8AC3E}">
        <p14:creationId xmlns:p14="http://schemas.microsoft.com/office/powerpoint/2010/main" val="4788419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DE61881-7602-4B02-BFDC-0E5E3D93C660}" type="datetime1">
              <a:rPr lang="en-US" smtClean="0"/>
              <a:t>8/20/2023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5BAB911-7792-404B-AA0C-AE2663993872}" type="slidenum">
              <a:rPr lang="en-US" smtClean="0"/>
              <a:t>‹#›</a:t>
            </a:fld>
            <a:endParaRPr lang="en-US"/>
          </a:p>
        </p:txBody>
      </p:sp>
    </p:spTree>
    <p:extLst>
      <p:ext uri="{BB962C8B-B14F-4D97-AF65-F5344CB8AC3E}">
        <p14:creationId xmlns:p14="http://schemas.microsoft.com/office/powerpoint/2010/main" val="21134502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7461856-F21B-4EBE-936A-B57B4BFDC13A}" type="datetime1">
              <a:rPr lang="en-US" smtClean="0"/>
              <a:t>8/20/2023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5BAB911-7792-404B-AA0C-AE2663993872}" type="slidenum">
              <a:rPr lang="en-US" smtClean="0"/>
              <a:t>‹#›</a:t>
            </a:fld>
            <a:endParaRPr lang="en-US"/>
          </a:p>
        </p:txBody>
      </p:sp>
    </p:spTree>
    <p:extLst>
      <p:ext uri="{BB962C8B-B14F-4D97-AF65-F5344CB8AC3E}">
        <p14:creationId xmlns:p14="http://schemas.microsoft.com/office/powerpoint/2010/main" val="21666522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054043B-9CBF-4E96-B619-A967CF04AC6A}" type="datetime1">
              <a:rPr lang="en-US" smtClean="0"/>
              <a:t>8/20/2023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5BAB911-7792-404B-AA0C-AE2663993872}" type="slidenum">
              <a:rPr lang="en-US" smtClean="0"/>
              <a:t>‹#›</a:t>
            </a:fld>
            <a:endParaRPr lang="en-US"/>
          </a:p>
        </p:txBody>
      </p:sp>
    </p:spTree>
    <p:extLst>
      <p:ext uri="{BB962C8B-B14F-4D97-AF65-F5344CB8AC3E}">
        <p14:creationId xmlns:p14="http://schemas.microsoft.com/office/powerpoint/2010/main" val="289020592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hyperlink" Target="mailto:Goofy.Goof@opm.gov"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752600"/>
            <a:ext cx="7772400" cy="1981200"/>
          </a:xfrm>
        </p:spPr>
        <p:txBody>
          <a:bodyPr>
            <a:normAutofit/>
          </a:bodyPr>
          <a:lstStyle/>
          <a:p>
            <a:r>
              <a:rPr lang="en-US" dirty="0">
                <a:solidFill>
                  <a:schemeClr val="tx2">
                    <a:lumMod val="75000"/>
                  </a:schemeClr>
                </a:solidFill>
              </a:rPr>
              <a:t>Federal Competency</a:t>
            </a:r>
            <a:br>
              <a:rPr lang="en-US" dirty="0">
                <a:solidFill>
                  <a:schemeClr val="tx2">
                    <a:lumMod val="75000"/>
                  </a:schemeClr>
                </a:solidFill>
              </a:rPr>
            </a:br>
            <a:r>
              <a:rPr lang="en-US" dirty="0">
                <a:solidFill>
                  <a:schemeClr val="tx2">
                    <a:lumMod val="75000"/>
                  </a:schemeClr>
                </a:solidFill>
              </a:rPr>
              <a:t>Tool Prototype</a:t>
            </a:r>
          </a:p>
        </p:txBody>
      </p:sp>
      <p:sp>
        <p:nvSpPr>
          <p:cNvPr id="6" name="Subtitle 5"/>
          <p:cNvSpPr>
            <a:spLocks noGrp="1"/>
          </p:cNvSpPr>
          <p:nvPr>
            <p:ph type="subTitle" idx="1"/>
          </p:nvPr>
        </p:nvSpPr>
        <p:spPr>
          <a:xfrm>
            <a:off x="1371600" y="3810000"/>
            <a:ext cx="6400800" cy="1905000"/>
          </a:xfrm>
        </p:spPr>
        <p:txBody>
          <a:bodyPr>
            <a:normAutofit/>
          </a:bodyPr>
          <a:lstStyle/>
          <a:p>
            <a:r>
              <a:rPr lang="en-US" sz="3000" dirty="0"/>
              <a:t>May 15, 2018</a:t>
            </a:r>
          </a:p>
        </p:txBody>
      </p:sp>
    </p:spTree>
    <p:extLst>
      <p:ext uri="{BB962C8B-B14F-4D97-AF65-F5344CB8AC3E}">
        <p14:creationId xmlns:p14="http://schemas.microsoft.com/office/powerpoint/2010/main" val="220405538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10"/>
          <p:cNvSpPr>
            <a:spLocks noChangeArrowheads="1"/>
          </p:cNvSpPr>
          <p:nvPr/>
        </p:nvSpPr>
        <p:spPr bwMode="auto">
          <a:xfrm>
            <a:off x="303981" y="986419"/>
            <a:ext cx="8760733" cy="430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fontAlgn="base">
              <a:spcBef>
                <a:spcPct val="0"/>
              </a:spcBef>
              <a:spcAft>
                <a:spcPct val="0"/>
              </a:spcAft>
              <a:tabLst>
                <a:tab pos="5429250" algn="l"/>
              </a:tabLst>
              <a:defRPr>
                <a:solidFill>
                  <a:schemeClr val="tx1"/>
                </a:solidFill>
                <a:latin typeface="Arial" pitchFamily="34" charset="0"/>
                <a:cs typeface="Arial" pitchFamily="34" charset="0"/>
              </a:defRPr>
            </a:lvl1pPr>
            <a:lvl2pPr fontAlgn="base">
              <a:spcBef>
                <a:spcPct val="0"/>
              </a:spcBef>
              <a:spcAft>
                <a:spcPct val="0"/>
              </a:spcAft>
              <a:tabLst>
                <a:tab pos="5429250" algn="l"/>
              </a:tabLst>
              <a:defRPr>
                <a:solidFill>
                  <a:schemeClr val="tx1"/>
                </a:solidFill>
                <a:latin typeface="Arial" pitchFamily="34" charset="0"/>
                <a:cs typeface="Arial" pitchFamily="34" charset="0"/>
              </a:defRPr>
            </a:lvl2pPr>
            <a:lvl3pPr fontAlgn="base">
              <a:spcBef>
                <a:spcPct val="0"/>
              </a:spcBef>
              <a:spcAft>
                <a:spcPct val="0"/>
              </a:spcAft>
              <a:tabLst>
                <a:tab pos="5429250" algn="l"/>
              </a:tabLst>
              <a:defRPr>
                <a:solidFill>
                  <a:schemeClr val="tx1"/>
                </a:solidFill>
                <a:latin typeface="Arial" pitchFamily="34" charset="0"/>
                <a:cs typeface="Arial" pitchFamily="34" charset="0"/>
              </a:defRPr>
            </a:lvl3pPr>
            <a:lvl4pPr fontAlgn="base">
              <a:spcBef>
                <a:spcPct val="0"/>
              </a:spcBef>
              <a:spcAft>
                <a:spcPct val="0"/>
              </a:spcAft>
              <a:tabLst>
                <a:tab pos="5429250" algn="l"/>
              </a:tabLst>
              <a:defRPr>
                <a:solidFill>
                  <a:schemeClr val="tx1"/>
                </a:solidFill>
                <a:latin typeface="Arial" pitchFamily="34" charset="0"/>
                <a:cs typeface="Arial" pitchFamily="34" charset="0"/>
              </a:defRPr>
            </a:lvl4pPr>
            <a:lvl5pPr fontAlgn="base">
              <a:spcBef>
                <a:spcPct val="0"/>
              </a:spcBef>
              <a:spcAft>
                <a:spcPct val="0"/>
              </a:spcAft>
              <a:tabLst>
                <a:tab pos="5429250" algn="l"/>
              </a:tabLst>
              <a:defRPr>
                <a:solidFill>
                  <a:schemeClr val="tx1"/>
                </a:solidFill>
                <a:latin typeface="Arial" pitchFamily="34" charset="0"/>
                <a:cs typeface="Arial" pitchFamily="34" charset="0"/>
              </a:defRPr>
            </a:lvl5pPr>
            <a:lvl6pPr fontAlgn="base">
              <a:spcBef>
                <a:spcPct val="0"/>
              </a:spcBef>
              <a:spcAft>
                <a:spcPct val="0"/>
              </a:spcAft>
              <a:tabLst>
                <a:tab pos="5429250" algn="l"/>
              </a:tabLst>
              <a:defRPr>
                <a:solidFill>
                  <a:schemeClr val="tx1"/>
                </a:solidFill>
                <a:latin typeface="Arial" pitchFamily="34" charset="0"/>
                <a:cs typeface="Arial" pitchFamily="34" charset="0"/>
              </a:defRPr>
            </a:lvl6pPr>
            <a:lvl7pPr fontAlgn="base">
              <a:spcBef>
                <a:spcPct val="0"/>
              </a:spcBef>
              <a:spcAft>
                <a:spcPct val="0"/>
              </a:spcAft>
              <a:tabLst>
                <a:tab pos="5429250" algn="l"/>
              </a:tabLst>
              <a:defRPr>
                <a:solidFill>
                  <a:schemeClr val="tx1"/>
                </a:solidFill>
                <a:latin typeface="Arial" pitchFamily="34" charset="0"/>
                <a:cs typeface="Arial" pitchFamily="34" charset="0"/>
              </a:defRPr>
            </a:lvl7pPr>
            <a:lvl8pPr fontAlgn="base">
              <a:spcBef>
                <a:spcPct val="0"/>
              </a:spcBef>
              <a:spcAft>
                <a:spcPct val="0"/>
              </a:spcAft>
              <a:tabLst>
                <a:tab pos="5429250" algn="l"/>
              </a:tabLst>
              <a:defRPr>
                <a:solidFill>
                  <a:schemeClr val="tx1"/>
                </a:solidFill>
                <a:latin typeface="Arial" pitchFamily="34" charset="0"/>
                <a:cs typeface="Arial" pitchFamily="34" charset="0"/>
              </a:defRPr>
            </a:lvl8pPr>
            <a:lvl9pPr fontAlgn="base">
              <a:spcBef>
                <a:spcPct val="0"/>
              </a:spcBef>
              <a:spcAft>
                <a:spcPct val="0"/>
              </a:spcAft>
              <a:tabLst>
                <a:tab pos="5429250" algn="l"/>
              </a:tabLst>
              <a:defRPr>
                <a:solidFill>
                  <a:schemeClr val="tx1"/>
                </a:solidFill>
                <a:latin typeface="Arial" pitchFamily="34" charset="0"/>
                <a:cs typeface="Arial" pitchFamily="34" charset="0"/>
              </a:defRPr>
            </a:lvl9pPr>
          </a:lstStyle>
          <a:p>
            <a:pPr lvl="0" algn="ctr"/>
            <a:r>
              <a:rPr kumimoji="0" lang="en-US" altLang="en-US" sz="1100" b="1" i="0" u="none" strike="noStrike" cap="none" normalizeH="0" baseline="0" dirty="0">
                <a:ln>
                  <a:noFill/>
                </a:ln>
                <a:solidFill>
                  <a:srgbClr val="31849B"/>
                </a:solidFill>
                <a:effectLst/>
                <a:latin typeface="Calibri" pitchFamily="34" charset="0"/>
                <a:ea typeface="Calibri" pitchFamily="34" charset="0"/>
                <a:cs typeface="Times New Roman" pitchFamily="18" charset="0"/>
              </a:rPr>
              <a:t>   </a:t>
            </a:r>
            <a:r>
              <a:rPr kumimoji="0" lang="en-US" altLang="en-US" sz="1100" b="1" i="0" u="sng" strike="noStrike" cap="none" normalizeH="0" baseline="0" dirty="0">
                <a:ln>
                  <a:noFill/>
                </a:ln>
                <a:solidFill>
                  <a:srgbClr val="31849B"/>
                </a:solidFill>
                <a:effectLst/>
                <a:latin typeface="Calibri" pitchFamily="34" charset="0"/>
                <a:ea typeface="Calibri" pitchFamily="34" charset="0"/>
                <a:cs typeface="Times New Roman" pitchFamily="18" charset="0"/>
              </a:rPr>
              <a:t>Step 1 - Create Position</a:t>
            </a:r>
            <a:r>
              <a:rPr kumimoji="0" lang="en-US" altLang="en-US" sz="1100" b="1" i="0" u="none" strike="noStrike" cap="none" normalizeH="0" baseline="0" dirty="0">
                <a:ln>
                  <a:noFill/>
                </a:ln>
                <a:solidFill>
                  <a:srgbClr val="31849B"/>
                </a:solidFill>
                <a:effectLst/>
                <a:latin typeface="Calibri" pitchFamily="34" charset="0"/>
                <a:ea typeface="Calibri" pitchFamily="34" charset="0"/>
                <a:cs typeface="Times New Roman" pitchFamily="18" charset="0"/>
              </a:rPr>
              <a:t>    </a:t>
            </a:r>
            <a:r>
              <a:rPr kumimoji="0" lang="en-US" altLang="en-US" sz="1100" b="1" i="0" u="none" strike="noStrike" cap="none" normalizeH="0" baseline="0" dirty="0">
                <a:ln>
                  <a:noFill/>
                </a:ln>
                <a:solidFill>
                  <a:srgbClr val="31849B"/>
                </a:solidFill>
                <a:effectLst/>
                <a:latin typeface="Calibri" pitchFamily="34" charset="0"/>
                <a:ea typeface="Calibri" pitchFamily="34" charset="0"/>
                <a:cs typeface="Times New Roman" pitchFamily="18" charset="0"/>
                <a:sym typeface="Wingdings" pitchFamily="2" charset="2"/>
              </a:rPr>
              <a:t></a:t>
            </a:r>
            <a:r>
              <a:rPr kumimoji="0" lang="en-US" altLang="en-US" sz="1100" b="1" i="0" u="none" strike="noStrike" cap="none" normalizeH="0" baseline="0" dirty="0">
                <a:ln>
                  <a:noFill/>
                </a:ln>
                <a:solidFill>
                  <a:srgbClr val="31849B"/>
                </a:solidFill>
                <a:effectLst/>
                <a:latin typeface="Calibri" pitchFamily="34" charset="0"/>
                <a:ea typeface="Calibri" pitchFamily="34" charset="0"/>
                <a:cs typeface="Times New Roman" pitchFamily="18" charset="0"/>
              </a:rPr>
              <a:t> </a:t>
            </a:r>
            <a:r>
              <a:rPr kumimoji="0" lang="en-US" altLang="en-US" sz="1100" b="1" i="0" u="none" strike="noStrike" cap="none" normalizeH="0" baseline="0" dirty="0">
                <a:ln>
                  <a:noFill/>
                </a:ln>
                <a:solidFill>
                  <a:srgbClr val="31849B"/>
                </a:solidFill>
                <a:effectLst/>
                <a:latin typeface="Calibri" pitchFamily="34" charset="0"/>
                <a:ea typeface="Calibri" pitchFamily="34" charset="0"/>
                <a:cs typeface="Times New Roman" pitchFamily="18" charset="0"/>
                <a:sym typeface="Wingdings" pitchFamily="2" charset="2"/>
              </a:rPr>
              <a:t>          Step 2 - Select Competencies    </a:t>
            </a:r>
            <a:r>
              <a:rPr kumimoji="0" lang="en-US" altLang="en-US" sz="1100" b="1" i="0" u="none" strike="noStrike" cap="none" normalizeH="0" baseline="0" dirty="0">
                <a:ln>
                  <a:noFill/>
                </a:ln>
                <a:solidFill>
                  <a:srgbClr val="31849B"/>
                </a:solidFill>
                <a:effectLst/>
                <a:latin typeface="Calibri" pitchFamily="34" charset="0"/>
                <a:ea typeface="Calibri" pitchFamily="34" charset="0"/>
                <a:cs typeface="Times New Roman" pitchFamily="18" charset="0"/>
              </a:rPr>
              <a:t> </a:t>
            </a:r>
            <a:r>
              <a:rPr kumimoji="0" lang="en-US" altLang="en-US" sz="1100" b="1" i="0" u="none" strike="noStrike" cap="none" normalizeH="0" baseline="0" dirty="0">
                <a:ln>
                  <a:noFill/>
                </a:ln>
                <a:solidFill>
                  <a:srgbClr val="31849B"/>
                </a:solidFill>
                <a:effectLst/>
                <a:latin typeface="Calibri" pitchFamily="34" charset="0"/>
                <a:ea typeface="Calibri" pitchFamily="34" charset="0"/>
                <a:cs typeface="Times New Roman" pitchFamily="18" charset="0"/>
                <a:sym typeface="Wingdings" pitchFamily="2" charset="2"/>
              </a:rPr>
              <a:t>          Step 3</a:t>
            </a:r>
            <a:r>
              <a:rPr lang="en-US" altLang="en-US" sz="1100" b="1" dirty="0">
                <a:solidFill>
                  <a:srgbClr val="31849B"/>
                </a:solidFill>
                <a:latin typeface="Calibri" pitchFamily="34" charset="0"/>
                <a:ea typeface="Calibri" pitchFamily="34" charset="0"/>
                <a:cs typeface="Times New Roman" pitchFamily="18" charset="0"/>
                <a:sym typeface="Wingdings" pitchFamily="2" charset="2"/>
              </a:rPr>
              <a:t> - Identify Proficiency Levels</a:t>
            </a:r>
            <a:r>
              <a:rPr kumimoji="0" lang="en-US" altLang="en-US" sz="1100" b="1" i="0" u="none" strike="noStrike" cap="none" normalizeH="0" baseline="0" dirty="0">
                <a:ln>
                  <a:noFill/>
                </a:ln>
                <a:solidFill>
                  <a:srgbClr val="31849B"/>
                </a:solidFill>
                <a:effectLst/>
                <a:latin typeface="Calibri" pitchFamily="34" charset="0"/>
                <a:ea typeface="Calibri" pitchFamily="34" charset="0"/>
                <a:cs typeface="Times New Roman" pitchFamily="18" charset="0"/>
                <a:sym typeface="Wingdings" pitchFamily="2" charset="2"/>
              </a:rPr>
              <a:t>    </a:t>
            </a:r>
            <a:r>
              <a:rPr kumimoji="0" lang="en-US" altLang="en-US" sz="1100" b="1" i="0" u="none" strike="noStrike" cap="none" normalizeH="0" baseline="0" dirty="0">
                <a:ln>
                  <a:noFill/>
                </a:ln>
                <a:solidFill>
                  <a:srgbClr val="31849B"/>
                </a:solidFill>
                <a:effectLst/>
                <a:latin typeface="Calibri" pitchFamily="34" charset="0"/>
                <a:ea typeface="Calibri" pitchFamily="34" charset="0"/>
                <a:cs typeface="Times New Roman" pitchFamily="18" charset="0"/>
              </a:rPr>
              <a:t> </a:t>
            </a:r>
            <a:r>
              <a:rPr kumimoji="0" lang="en-US" altLang="en-US" sz="1100" b="1" i="0" u="none" strike="noStrike" cap="none" normalizeH="0" baseline="0" dirty="0">
                <a:ln>
                  <a:noFill/>
                </a:ln>
                <a:solidFill>
                  <a:srgbClr val="31849B"/>
                </a:solidFill>
                <a:effectLst/>
                <a:latin typeface="Calibri" pitchFamily="34" charset="0"/>
                <a:ea typeface="Calibri" pitchFamily="34" charset="0"/>
                <a:cs typeface="Times New Roman" pitchFamily="18" charset="0"/>
                <a:sym typeface="Wingdings" pitchFamily="2" charset="2"/>
              </a:rPr>
              <a:t>          Step 4 - Review and Send  </a:t>
            </a:r>
            <a:endParaRPr kumimoji="0" lang="en-US" altLang="en-US" sz="800" b="0" i="0" u="none" strike="noStrike" cap="none" normalizeH="0" baseline="0" dirty="0">
              <a:ln>
                <a:noFill/>
              </a:ln>
              <a:solidFill>
                <a:schemeClr val="tx1"/>
              </a:solidFill>
              <a:effectLst/>
              <a:latin typeface="Arial" pitchFamily="34" charset="0"/>
              <a:cs typeface="Arial" pitchFamily="34" charset="0"/>
              <a:sym typeface="Wingdings" pitchFamily="2" charset="2"/>
            </a:endParaRPr>
          </a:p>
          <a:p>
            <a:pPr marL="0" marR="0" lvl="0" indent="0" algn="ctr" defTabSz="914400" rtl="0" eaLnBrk="0" fontAlgn="base" latinLnBrk="0" hangingPunct="0">
              <a:lnSpc>
                <a:spcPct val="100000"/>
              </a:lnSpc>
              <a:spcBef>
                <a:spcPct val="0"/>
              </a:spcBef>
              <a:spcAft>
                <a:spcPct val="0"/>
              </a:spcAft>
              <a:buClrTx/>
              <a:buSzTx/>
              <a:buFontTx/>
              <a:buNone/>
              <a:tabLst>
                <a:tab pos="5429250" algn="l"/>
              </a:tabLst>
            </a:pPr>
            <a:endParaRPr kumimoji="0" lang="en-US" altLang="en-US" sz="1100" b="1" i="0" u="none" strike="noStrike" cap="none" normalizeH="0" baseline="0" dirty="0">
              <a:ln>
                <a:noFill/>
              </a:ln>
              <a:solidFill>
                <a:srgbClr val="31849B"/>
              </a:solidFill>
              <a:effectLst/>
              <a:latin typeface="Calibri" pitchFamily="34" charset="0"/>
              <a:ea typeface="Calibri" pitchFamily="34" charset="0"/>
              <a:cs typeface="Times New Roman" pitchFamily="18" charset="0"/>
              <a:sym typeface="Wingdings" pitchFamily="2" charset="2"/>
            </a:endParaRPr>
          </a:p>
        </p:txBody>
      </p:sp>
      <p:sp>
        <p:nvSpPr>
          <p:cNvPr id="15" name="TextBox 14"/>
          <p:cNvSpPr txBox="1"/>
          <p:nvPr/>
        </p:nvSpPr>
        <p:spPr>
          <a:xfrm>
            <a:off x="137160" y="228600"/>
            <a:ext cx="8869680" cy="261610"/>
          </a:xfrm>
          <a:prstGeom prst="rect">
            <a:avLst/>
          </a:prstGeom>
          <a:solidFill>
            <a:schemeClr val="tx1">
              <a:lumMod val="85000"/>
              <a:lumOff val="15000"/>
            </a:schemeClr>
          </a:solidFill>
        </p:spPr>
        <p:txBody>
          <a:bodyPr wrap="square" rtlCol="0">
            <a:spAutoFit/>
          </a:bodyPr>
          <a:lstStyle/>
          <a:p>
            <a:pPr>
              <a:tabLst>
                <a:tab pos="3138488" algn="l"/>
              </a:tabLst>
            </a:pPr>
            <a:r>
              <a:rPr lang="en-US" sz="1100" b="1" dirty="0">
                <a:solidFill>
                  <a:srgbClr val="FFFFFF"/>
                </a:solidFill>
                <a:ea typeface="Calibri"/>
                <a:cs typeface="Times New Roman"/>
              </a:rPr>
              <a:t> Home				</a:t>
            </a:r>
            <a:r>
              <a:rPr lang="en-US" sz="1100" b="1" dirty="0">
                <a:solidFill>
                  <a:schemeClr val="bg1"/>
                </a:solidFill>
                <a:ea typeface="Calibri"/>
                <a:cs typeface="Times New Roman"/>
              </a:rPr>
              <a:t>	Help </a:t>
            </a:r>
            <a:r>
              <a:rPr lang="en-US" sz="1100" b="1" dirty="0">
                <a:solidFill>
                  <a:schemeClr val="bg1"/>
                </a:solidFill>
                <a:ea typeface="Calibri"/>
                <a:cs typeface="Times New Roman"/>
                <a:sym typeface="Wingdings 3"/>
              </a:rPr>
              <a:t>          Minnie Mouse – Sign Out</a:t>
            </a:r>
            <a:r>
              <a:rPr lang="en-US" sz="1100" b="1" dirty="0">
                <a:solidFill>
                  <a:srgbClr val="FFFFFF"/>
                </a:solidFill>
                <a:ea typeface="Calibri"/>
                <a:cs typeface="Times New Roman"/>
              </a:rPr>
              <a:t> </a:t>
            </a:r>
            <a:endParaRPr lang="en-US" sz="1100" u="sng" dirty="0"/>
          </a:p>
        </p:txBody>
      </p:sp>
      <p:sp>
        <p:nvSpPr>
          <p:cNvPr id="17" name="TextBox 16"/>
          <p:cNvSpPr txBox="1"/>
          <p:nvPr/>
        </p:nvSpPr>
        <p:spPr>
          <a:xfrm>
            <a:off x="3359328" y="524754"/>
            <a:ext cx="2425344" cy="430887"/>
          </a:xfrm>
          <a:prstGeom prst="rect">
            <a:avLst/>
          </a:prstGeom>
          <a:noFill/>
        </p:spPr>
        <p:txBody>
          <a:bodyPr wrap="none" rtlCol="0">
            <a:spAutoFit/>
          </a:bodyPr>
          <a:lstStyle/>
          <a:p>
            <a:r>
              <a:rPr lang="en-US" sz="2200" b="1" dirty="0">
                <a:solidFill>
                  <a:srgbClr val="CC9900"/>
                </a:solidFill>
              </a:rPr>
              <a:t>Add Team Member</a:t>
            </a:r>
            <a:endParaRPr lang="en-US" sz="2200" dirty="0">
              <a:solidFill>
                <a:srgbClr val="CC9900"/>
              </a:solidFill>
            </a:endParaRPr>
          </a:p>
        </p:txBody>
      </p:sp>
      <p:sp>
        <p:nvSpPr>
          <p:cNvPr id="18" name="TextBox 17"/>
          <p:cNvSpPr txBox="1"/>
          <p:nvPr/>
        </p:nvSpPr>
        <p:spPr>
          <a:xfrm>
            <a:off x="228600" y="1600200"/>
            <a:ext cx="2209800" cy="2354491"/>
          </a:xfrm>
          <a:prstGeom prst="rect">
            <a:avLst/>
          </a:prstGeom>
          <a:noFill/>
        </p:spPr>
        <p:txBody>
          <a:bodyPr wrap="square" rtlCol="0">
            <a:spAutoFit/>
          </a:bodyPr>
          <a:lstStyle/>
          <a:p>
            <a:pPr>
              <a:tabLst>
                <a:tab pos="5429250" algn="l"/>
              </a:tabLst>
            </a:pPr>
            <a:r>
              <a:rPr lang="en-US" sz="1600" dirty="0">
                <a:solidFill>
                  <a:srgbClr val="CC9900"/>
                </a:solidFill>
                <a:ea typeface="Calibri"/>
                <a:cs typeface="Times New Roman"/>
              </a:rPr>
              <a:t>Position Information </a:t>
            </a:r>
            <a:r>
              <a:rPr lang="en-US" sz="1600" dirty="0">
                <a:solidFill>
                  <a:srgbClr val="FFC000"/>
                </a:solidFill>
                <a:ea typeface="Calibri"/>
                <a:cs typeface="Times New Roman"/>
              </a:rPr>
              <a:t> </a:t>
            </a:r>
            <a:endParaRPr lang="en-US" sz="1600" dirty="0">
              <a:ea typeface="Calibri"/>
              <a:cs typeface="Times New Roman"/>
            </a:endParaRPr>
          </a:p>
          <a:p>
            <a:r>
              <a:rPr lang="en-US" sz="1600" i="1" dirty="0">
                <a:solidFill>
                  <a:srgbClr val="7F7F7F"/>
                </a:solidFill>
                <a:ea typeface="Calibri"/>
                <a:cs typeface="Times New Roman"/>
              </a:rPr>
              <a:t> </a:t>
            </a:r>
            <a:endParaRPr lang="en-US" sz="1100" dirty="0">
              <a:ea typeface="Calibri"/>
              <a:cs typeface="Times New Roman"/>
            </a:endParaRPr>
          </a:p>
          <a:p>
            <a:r>
              <a:rPr lang="en-US" sz="1100" dirty="0">
                <a:solidFill>
                  <a:srgbClr val="000000"/>
                </a:solidFill>
                <a:ea typeface="Calibri"/>
                <a:cs typeface="Times New Roman"/>
              </a:rPr>
              <a:t> </a:t>
            </a:r>
          </a:p>
          <a:p>
            <a:endParaRPr lang="en-US" sz="1100" dirty="0">
              <a:solidFill>
                <a:srgbClr val="000000"/>
              </a:solidFill>
              <a:ea typeface="Calibri"/>
              <a:cs typeface="Times New Roman"/>
            </a:endParaRPr>
          </a:p>
          <a:p>
            <a:endParaRPr lang="en-US" sz="1100" dirty="0">
              <a:solidFill>
                <a:srgbClr val="000000"/>
              </a:solidFill>
              <a:ea typeface="Calibri"/>
              <a:cs typeface="Times New Roman"/>
            </a:endParaRPr>
          </a:p>
          <a:p>
            <a:endParaRPr lang="en-US" sz="1100" dirty="0">
              <a:solidFill>
                <a:srgbClr val="000000"/>
              </a:solidFill>
              <a:ea typeface="Calibri"/>
              <a:cs typeface="Times New Roman"/>
            </a:endParaRPr>
          </a:p>
          <a:p>
            <a:endParaRPr lang="en-US" sz="1100" dirty="0">
              <a:solidFill>
                <a:srgbClr val="000000"/>
              </a:solidFill>
              <a:ea typeface="Calibri"/>
              <a:cs typeface="Times New Roman"/>
            </a:endParaRPr>
          </a:p>
          <a:p>
            <a:endParaRPr lang="en-US" sz="1100" dirty="0">
              <a:solidFill>
                <a:srgbClr val="000000"/>
              </a:solidFill>
              <a:ea typeface="Calibri"/>
              <a:cs typeface="Times New Roman"/>
            </a:endParaRPr>
          </a:p>
          <a:p>
            <a:endParaRPr lang="en-US" sz="1100" dirty="0">
              <a:solidFill>
                <a:srgbClr val="000000"/>
              </a:solidFill>
              <a:ea typeface="Calibri"/>
              <a:cs typeface="Times New Roman"/>
            </a:endParaRPr>
          </a:p>
          <a:p>
            <a:endParaRPr lang="en-US" sz="1100" dirty="0">
              <a:solidFill>
                <a:srgbClr val="000000"/>
              </a:solidFill>
              <a:ea typeface="Calibri"/>
              <a:cs typeface="Times New Roman"/>
            </a:endParaRPr>
          </a:p>
          <a:p>
            <a:pPr algn="r"/>
            <a:r>
              <a:rPr lang="en-US" sz="1100" dirty="0">
                <a:solidFill>
                  <a:srgbClr val="595959"/>
                </a:solidFill>
                <a:ea typeface="Calibri"/>
                <a:cs typeface="Times New Roman"/>
              </a:rPr>
              <a:t> </a:t>
            </a:r>
            <a:endParaRPr lang="en-US" sz="1100" dirty="0">
              <a:ea typeface="Calibri"/>
              <a:cs typeface="Times New Roman"/>
            </a:endParaRPr>
          </a:p>
          <a:p>
            <a:pPr lvl="0">
              <a:tabLst>
                <a:tab pos="5429250" algn="l"/>
              </a:tabLst>
            </a:pPr>
            <a:r>
              <a:rPr lang="en-US" sz="1600" dirty="0">
                <a:solidFill>
                  <a:srgbClr val="CC9900"/>
                </a:solidFill>
                <a:ea typeface="Calibri"/>
                <a:cs typeface="Times New Roman"/>
              </a:rPr>
              <a:t>Incumbent Information </a:t>
            </a:r>
            <a:r>
              <a:rPr lang="en-US" sz="1600" dirty="0">
                <a:solidFill>
                  <a:srgbClr val="FFC000"/>
                </a:solidFill>
                <a:ea typeface="Calibri"/>
                <a:cs typeface="Times New Roman"/>
              </a:rPr>
              <a:t> </a:t>
            </a:r>
            <a:endParaRPr lang="en-US" sz="1600" dirty="0">
              <a:solidFill>
                <a:prstClr val="black"/>
              </a:solidFill>
              <a:ea typeface="Calibri"/>
              <a:cs typeface="Times New Roman"/>
            </a:endParaRPr>
          </a:p>
        </p:txBody>
      </p:sp>
      <p:sp>
        <p:nvSpPr>
          <p:cNvPr id="31" name="TextBox 30"/>
          <p:cNvSpPr txBox="1"/>
          <p:nvPr/>
        </p:nvSpPr>
        <p:spPr>
          <a:xfrm>
            <a:off x="4061315" y="6182436"/>
            <a:ext cx="1021370" cy="523220"/>
          </a:xfrm>
          <a:prstGeom prst="rect">
            <a:avLst/>
          </a:prstGeom>
          <a:noFill/>
        </p:spPr>
        <p:txBody>
          <a:bodyPr wrap="none" rtlCol="0">
            <a:spAutoFit/>
          </a:bodyPr>
          <a:lstStyle/>
          <a:p>
            <a:pPr algn="ctr"/>
            <a:r>
              <a:rPr lang="en-US" sz="1400" b="1" dirty="0">
                <a:solidFill>
                  <a:srgbClr val="CC9900"/>
                </a:solidFill>
                <a:ea typeface="Calibri"/>
                <a:cs typeface="Times New Roman"/>
                <a:sym typeface="Wingdings 3"/>
              </a:rPr>
              <a:t></a:t>
            </a:r>
            <a:endParaRPr lang="en-US" sz="1400" dirty="0">
              <a:ea typeface="Calibri"/>
              <a:cs typeface="Times New Roman"/>
            </a:endParaRPr>
          </a:p>
          <a:p>
            <a:r>
              <a:rPr lang="en-US" sz="1400" dirty="0">
                <a:solidFill>
                  <a:srgbClr val="595959"/>
                </a:solidFill>
                <a:ea typeface="Calibri"/>
                <a:cs typeface="Times New Roman"/>
              </a:rPr>
              <a:t>Back to Top</a:t>
            </a:r>
            <a:endParaRPr lang="en-US" sz="1400" dirty="0"/>
          </a:p>
        </p:txBody>
      </p:sp>
      <p:sp>
        <p:nvSpPr>
          <p:cNvPr id="3" name="Oval 11"/>
          <p:cNvSpPr>
            <a:spLocks noChangeArrowheads="1"/>
          </p:cNvSpPr>
          <p:nvPr/>
        </p:nvSpPr>
        <p:spPr bwMode="auto">
          <a:xfrm>
            <a:off x="2286000" y="1039685"/>
            <a:ext cx="182562" cy="182563"/>
          </a:xfrm>
          <a:prstGeom prst="ellipse">
            <a:avLst/>
          </a:prstGeom>
          <a:solidFill>
            <a:srgbClr val="A5A5A5"/>
          </a:solidFill>
          <a:ln>
            <a:noFill/>
          </a:ln>
          <a:extLst>
            <a:ext uri="{91240B29-F687-4F45-9708-019B960494DF}">
              <a14:hiddenLine xmlns:a14="http://schemas.microsoft.com/office/drawing/2010/main" w="3175">
                <a:solidFill>
                  <a:srgbClr val="000000"/>
                </a:solidFill>
                <a:round/>
                <a:headEnd/>
                <a:tailEnd/>
              </a14:hiddenLine>
            </a:ext>
          </a:extLst>
        </p:spPr>
        <p:txBody>
          <a:bodyPr vert="horz" wrap="square" lIns="0" tIns="0" rIns="0" bIns="0" numCol="1" anchor="ctr"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a:ln>
                <a:noFill/>
              </a:ln>
              <a:solidFill>
                <a:schemeClr val="tx1"/>
              </a:solidFill>
              <a:effectLst/>
              <a:latin typeface="Arial" pitchFamily="34" charset="0"/>
              <a:cs typeface="Arial" pitchFamily="34" charset="0"/>
            </a:endParaRPr>
          </a:p>
        </p:txBody>
      </p:sp>
      <p:sp>
        <p:nvSpPr>
          <p:cNvPr id="4" name="Oval 12"/>
          <p:cNvSpPr>
            <a:spLocks noChangeArrowheads="1"/>
          </p:cNvSpPr>
          <p:nvPr/>
        </p:nvSpPr>
        <p:spPr bwMode="auto">
          <a:xfrm>
            <a:off x="7138195" y="1039686"/>
            <a:ext cx="182563" cy="182563"/>
          </a:xfrm>
          <a:prstGeom prst="ellipse">
            <a:avLst/>
          </a:prstGeom>
          <a:solidFill>
            <a:srgbClr val="A5A5A5"/>
          </a:solidFill>
          <a:ln>
            <a:noFill/>
          </a:ln>
          <a:extLst>
            <a:ext uri="{91240B29-F687-4F45-9708-019B960494DF}">
              <a14:hiddenLine xmlns:a14="http://schemas.microsoft.com/office/drawing/2010/main" w="3175">
                <a:solidFill>
                  <a:srgbClr val="000000"/>
                </a:solidFill>
                <a:round/>
                <a:headEnd/>
                <a:tailEnd/>
              </a14:hiddenLine>
            </a:ext>
          </a:extLst>
        </p:spPr>
        <p:txBody>
          <a:bodyPr vert="horz" wrap="square" lIns="0" tIns="0" rIns="0" bIns="0" numCol="1" anchor="ctr"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a:ln>
                <a:noFill/>
              </a:ln>
              <a:solidFill>
                <a:schemeClr val="tx1"/>
              </a:solidFill>
              <a:effectLst/>
              <a:latin typeface="Arial" pitchFamily="34" charset="0"/>
              <a:cs typeface="Arial" pitchFamily="34" charset="0"/>
            </a:endParaRPr>
          </a:p>
        </p:txBody>
      </p:sp>
      <p:sp>
        <p:nvSpPr>
          <p:cNvPr id="5" name="Oval 6"/>
          <p:cNvSpPr>
            <a:spLocks noChangeArrowheads="1"/>
          </p:cNvSpPr>
          <p:nvPr/>
        </p:nvSpPr>
        <p:spPr bwMode="auto">
          <a:xfrm>
            <a:off x="4572000" y="1039685"/>
            <a:ext cx="182563" cy="182563"/>
          </a:xfrm>
          <a:prstGeom prst="ellipse">
            <a:avLst/>
          </a:prstGeom>
          <a:solidFill>
            <a:srgbClr val="A5A5A5"/>
          </a:solidFill>
          <a:ln>
            <a:noFill/>
          </a:ln>
          <a:extLst>
            <a:ext uri="{91240B29-F687-4F45-9708-019B960494DF}">
              <a14:hiddenLine xmlns:a14="http://schemas.microsoft.com/office/drawing/2010/main" w="3175">
                <a:solidFill>
                  <a:srgbClr val="000000"/>
                </a:solidFill>
                <a:round/>
                <a:headEnd/>
                <a:tailEnd/>
              </a14:hiddenLine>
            </a:ext>
          </a:extLst>
        </p:spPr>
        <p:txBody>
          <a:bodyPr vert="horz" wrap="square" lIns="0" tIns="0" rIns="0" bIns="0" numCol="1" anchor="ctr"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a:ln>
                <a:noFill/>
              </a:ln>
              <a:solidFill>
                <a:schemeClr val="tx1"/>
              </a:solidFill>
              <a:effectLst/>
              <a:latin typeface="Arial" pitchFamily="34" charset="0"/>
              <a:cs typeface="Arial" pitchFamily="34" charset="0"/>
            </a:endParaRPr>
          </a:p>
        </p:txBody>
      </p:sp>
      <p:sp>
        <p:nvSpPr>
          <p:cNvPr id="6" name="Rectangle 5"/>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a:ln>
                <a:noFill/>
              </a:ln>
              <a:solidFill>
                <a:schemeClr val="tx1"/>
              </a:solidFill>
              <a:effectLst/>
              <a:latin typeface="Arial" pitchFamily="34" charset="0"/>
              <a:cs typeface="Arial" pitchFamily="34" charset="0"/>
            </a:endParaRPr>
          </a:p>
        </p:txBody>
      </p:sp>
      <p:sp>
        <p:nvSpPr>
          <p:cNvPr id="16" name="Oval 10"/>
          <p:cNvSpPr>
            <a:spLocks noChangeArrowheads="1"/>
          </p:cNvSpPr>
          <p:nvPr/>
        </p:nvSpPr>
        <p:spPr bwMode="auto">
          <a:xfrm>
            <a:off x="342901" y="1039686"/>
            <a:ext cx="182562" cy="182562"/>
          </a:xfrm>
          <a:prstGeom prst="ellipse">
            <a:avLst/>
          </a:prstGeom>
          <a:solidFill>
            <a:srgbClr val="A5A5A5"/>
          </a:solidFill>
          <a:ln>
            <a:noFill/>
          </a:ln>
          <a:extLst>
            <a:ext uri="{91240B29-F687-4F45-9708-019B960494DF}">
              <a14:hiddenLine xmlns:a14="http://schemas.microsoft.com/office/drawing/2010/main" w="3175">
                <a:solidFill>
                  <a:srgbClr val="000000"/>
                </a:solidFill>
                <a:round/>
                <a:headEnd/>
                <a:tailEnd/>
              </a14:hiddenLine>
            </a:ext>
          </a:extLst>
        </p:spPr>
        <p:txBody>
          <a:bodyPr vert="horz" wrap="square" lIns="0" tIns="0" rIns="0" bIns="0" numCol="1" anchor="ctr"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a:ln>
                <a:noFill/>
              </a:ln>
              <a:solidFill>
                <a:schemeClr val="tx1"/>
              </a:solidFill>
              <a:effectLst/>
              <a:latin typeface="Arial" pitchFamily="34" charset="0"/>
              <a:cs typeface="Arial" pitchFamily="34" charset="0"/>
            </a:endParaRPr>
          </a:p>
        </p:txBody>
      </p:sp>
      <p:graphicFrame>
        <p:nvGraphicFramePr>
          <p:cNvPr id="11" name="Table 10"/>
          <p:cNvGraphicFramePr>
            <a:graphicFrameLocks noGrp="1"/>
          </p:cNvGraphicFramePr>
          <p:nvPr>
            <p:extLst>
              <p:ext uri="{D42A27DB-BD31-4B8C-83A1-F6EECF244321}">
                <p14:modId xmlns:p14="http://schemas.microsoft.com/office/powerpoint/2010/main" val="2386789365"/>
              </p:ext>
            </p:extLst>
          </p:nvPr>
        </p:nvGraphicFramePr>
        <p:xfrm>
          <a:off x="457201" y="2112802"/>
          <a:ext cx="8229599" cy="1087598"/>
        </p:xfrm>
        <a:graphic>
          <a:graphicData uri="http://schemas.openxmlformats.org/drawingml/2006/table">
            <a:tbl>
              <a:tblPr firstRow="1" firstCol="1" bandRow="1"/>
              <a:tblGrid>
                <a:gridCol w="1219200">
                  <a:extLst>
                    <a:ext uri="{9D8B030D-6E8A-4147-A177-3AD203B41FA5}">
                      <a16:colId xmlns:a16="http://schemas.microsoft.com/office/drawing/2014/main" val="20000"/>
                    </a:ext>
                  </a:extLst>
                </a:gridCol>
                <a:gridCol w="2813916">
                  <a:extLst>
                    <a:ext uri="{9D8B030D-6E8A-4147-A177-3AD203B41FA5}">
                      <a16:colId xmlns:a16="http://schemas.microsoft.com/office/drawing/2014/main" val="20001"/>
                    </a:ext>
                  </a:extLst>
                </a:gridCol>
                <a:gridCol w="153156">
                  <a:extLst>
                    <a:ext uri="{9D8B030D-6E8A-4147-A177-3AD203B41FA5}">
                      <a16:colId xmlns:a16="http://schemas.microsoft.com/office/drawing/2014/main" val="20002"/>
                    </a:ext>
                  </a:extLst>
                </a:gridCol>
                <a:gridCol w="1223928">
                  <a:extLst>
                    <a:ext uri="{9D8B030D-6E8A-4147-A177-3AD203B41FA5}">
                      <a16:colId xmlns:a16="http://schemas.microsoft.com/office/drawing/2014/main" val="20003"/>
                    </a:ext>
                  </a:extLst>
                </a:gridCol>
                <a:gridCol w="2819399">
                  <a:extLst>
                    <a:ext uri="{9D8B030D-6E8A-4147-A177-3AD203B41FA5}">
                      <a16:colId xmlns:a16="http://schemas.microsoft.com/office/drawing/2014/main" val="20004"/>
                    </a:ext>
                  </a:extLst>
                </a:gridCol>
              </a:tblGrid>
              <a:tr h="149753">
                <a:tc>
                  <a:txBody>
                    <a:bodyPr/>
                    <a:lstStyle/>
                    <a:p>
                      <a:pPr marL="0" marR="0">
                        <a:spcBef>
                          <a:spcPts val="0"/>
                        </a:spcBef>
                        <a:spcAft>
                          <a:spcPts val="0"/>
                        </a:spcAft>
                        <a:tabLst>
                          <a:tab pos="5429250" algn="l"/>
                        </a:tabLst>
                      </a:pPr>
                      <a:r>
                        <a:rPr lang="en-US" sz="1000" b="1" dirty="0">
                          <a:solidFill>
                            <a:srgbClr val="31849B"/>
                          </a:solidFill>
                          <a:effectLst/>
                          <a:latin typeface="Calibri"/>
                          <a:ea typeface="Calibri"/>
                          <a:cs typeface="Times New Roman"/>
                        </a:rPr>
                        <a:t>Agency</a:t>
                      </a:r>
                      <a:endParaRPr lang="en-US" sz="1000" dirty="0">
                        <a:effectLst/>
                        <a:latin typeface="Calibri"/>
                        <a:ea typeface="Calibri"/>
                        <a:cs typeface="Times New Roman"/>
                      </a:endParaRPr>
                    </a:p>
                  </a:txBody>
                  <a:tcPr marL="61263" marR="61263" marT="0" marB="0">
                    <a:lnL>
                      <a:noFill/>
                    </a:lnL>
                    <a:lnR>
                      <a:noFill/>
                    </a:lnR>
                    <a:lnT>
                      <a:noFill/>
                    </a:lnT>
                    <a:lnB>
                      <a:noFill/>
                    </a:lnB>
                  </a:tcPr>
                </a:tc>
                <a:tc>
                  <a:txBody>
                    <a:bodyPr/>
                    <a:lstStyle/>
                    <a:p>
                      <a:pPr marL="0" marR="0">
                        <a:spcBef>
                          <a:spcPts val="0"/>
                        </a:spcBef>
                        <a:spcAft>
                          <a:spcPts val="0"/>
                        </a:spcAft>
                        <a:tabLst>
                          <a:tab pos="5429250" algn="l"/>
                        </a:tabLst>
                      </a:pPr>
                      <a:r>
                        <a:rPr lang="en-US" sz="1000" dirty="0">
                          <a:solidFill>
                            <a:srgbClr val="595959"/>
                          </a:solidFill>
                          <a:effectLst/>
                          <a:latin typeface="Calibri"/>
                          <a:ea typeface="Calibri"/>
                          <a:cs typeface="Times New Roman"/>
                        </a:rPr>
                        <a:t>Office of Personnel Management</a:t>
                      </a:r>
                      <a:endParaRPr lang="en-US" sz="1000" dirty="0">
                        <a:effectLst/>
                        <a:latin typeface="Calibri"/>
                        <a:ea typeface="Calibri"/>
                        <a:cs typeface="Times New Roman"/>
                      </a:endParaRPr>
                    </a:p>
                  </a:txBody>
                  <a:tcPr marL="61263" marR="61263" marT="0" marB="0">
                    <a:lnL>
                      <a:noFill/>
                    </a:lnL>
                    <a:lnR>
                      <a:noFill/>
                    </a:lnR>
                    <a:lnT>
                      <a:noFill/>
                    </a:lnT>
                    <a:lnB>
                      <a:noFill/>
                    </a:lnB>
                  </a:tcPr>
                </a:tc>
                <a:tc>
                  <a:txBody>
                    <a:bodyPr/>
                    <a:lstStyle/>
                    <a:p>
                      <a:pPr marL="0" marR="0">
                        <a:spcBef>
                          <a:spcPts val="0"/>
                        </a:spcBef>
                        <a:spcAft>
                          <a:spcPts val="0"/>
                        </a:spcAft>
                        <a:tabLst>
                          <a:tab pos="5429250" algn="l"/>
                        </a:tabLst>
                      </a:pPr>
                      <a:r>
                        <a:rPr lang="en-US" sz="1000" dirty="0">
                          <a:solidFill>
                            <a:srgbClr val="31849B"/>
                          </a:solidFill>
                          <a:effectLst/>
                          <a:latin typeface="Calibri"/>
                          <a:ea typeface="Calibri"/>
                          <a:cs typeface="Times New Roman"/>
                        </a:rPr>
                        <a:t> </a:t>
                      </a:r>
                      <a:endParaRPr lang="en-US" sz="1000" dirty="0">
                        <a:effectLst/>
                        <a:latin typeface="Calibri"/>
                        <a:ea typeface="Calibri"/>
                        <a:cs typeface="Times New Roman"/>
                      </a:endParaRPr>
                    </a:p>
                  </a:txBody>
                  <a:tcPr marL="61263" marR="61263" marT="0" marB="0">
                    <a:lnL>
                      <a:noFill/>
                    </a:lnL>
                    <a:lnR>
                      <a:noFill/>
                    </a:lnR>
                    <a:lnT>
                      <a:noFill/>
                    </a:lnT>
                    <a:lnB>
                      <a:noFill/>
                    </a:lnB>
                  </a:tcPr>
                </a:tc>
                <a:tc>
                  <a:txBody>
                    <a:bodyPr/>
                    <a:lstStyle/>
                    <a:p>
                      <a:pPr marL="0" marR="0">
                        <a:spcBef>
                          <a:spcPts val="0"/>
                        </a:spcBef>
                        <a:spcAft>
                          <a:spcPts val="0"/>
                        </a:spcAft>
                        <a:tabLst>
                          <a:tab pos="5429250" algn="l"/>
                        </a:tabLst>
                      </a:pPr>
                      <a:r>
                        <a:rPr lang="en-US" sz="1000" b="1" dirty="0">
                          <a:solidFill>
                            <a:srgbClr val="31849B"/>
                          </a:solidFill>
                          <a:effectLst/>
                          <a:latin typeface="Calibri"/>
                          <a:ea typeface="Calibri"/>
                          <a:cs typeface="Times New Roman"/>
                        </a:rPr>
                        <a:t>Occupational Series</a:t>
                      </a:r>
                      <a:endParaRPr lang="en-US" sz="1000" dirty="0">
                        <a:effectLst/>
                        <a:latin typeface="Calibri"/>
                        <a:ea typeface="Calibri"/>
                        <a:cs typeface="Times New Roman"/>
                      </a:endParaRPr>
                    </a:p>
                  </a:txBody>
                  <a:tcPr marL="61263" marR="61263" marT="0" marB="0">
                    <a:lnL>
                      <a:noFill/>
                    </a:lnL>
                    <a:lnR w="12700" cap="flat" cmpd="sng" algn="ctr">
                      <a:solidFill>
                        <a:srgbClr val="7F7F7F"/>
                      </a:solidFill>
                      <a:prstDash val="solid"/>
                      <a:round/>
                      <a:headEnd type="none" w="med" len="med"/>
                      <a:tailEnd type="none" w="med" len="med"/>
                    </a:lnR>
                    <a:lnT>
                      <a:noFill/>
                    </a:lnT>
                    <a:lnB>
                      <a:noFill/>
                    </a:lnB>
                  </a:tcPr>
                </a:tc>
                <a:tc>
                  <a:txBody>
                    <a:bodyPr/>
                    <a:lstStyle/>
                    <a:p>
                      <a:pPr marL="0" marR="0" algn="r">
                        <a:spcBef>
                          <a:spcPts val="0"/>
                        </a:spcBef>
                        <a:spcAft>
                          <a:spcPts val="0"/>
                        </a:spcAft>
                        <a:tabLst>
                          <a:tab pos="5429250" algn="l"/>
                        </a:tabLst>
                      </a:pPr>
                      <a:r>
                        <a:rPr lang="en-US" sz="1000" dirty="0">
                          <a:solidFill>
                            <a:srgbClr val="595959"/>
                          </a:solidFill>
                          <a:effectLst/>
                          <a:latin typeface="Calibri"/>
                          <a:ea typeface="Calibri"/>
                          <a:cs typeface="Times New Roman"/>
                          <a:sym typeface="Wingdings 3"/>
                        </a:rPr>
                        <a:t></a:t>
                      </a:r>
                      <a:endParaRPr lang="en-US" sz="1000" dirty="0">
                        <a:effectLst/>
                        <a:latin typeface="Calibri"/>
                        <a:ea typeface="Calibri"/>
                        <a:cs typeface="Times New Roman"/>
                      </a:endParaRPr>
                    </a:p>
                  </a:txBody>
                  <a:tcPr marL="61263" marR="61263" marT="0" marB="0">
                    <a:lnL w="12700" cap="flat" cmpd="sng" algn="ctr">
                      <a:solidFill>
                        <a:srgbClr val="7F7F7F"/>
                      </a:solidFill>
                      <a:prstDash val="solid"/>
                      <a:round/>
                      <a:headEnd type="none" w="med" len="med"/>
                      <a:tailEnd type="none" w="med" len="med"/>
                    </a:lnL>
                    <a:lnR w="12700" cap="flat" cmpd="sng" algn="ctr">
                      <a:solidFill>
                        <a:srgbClr val="7F7F7F"/>
                      </a:solidFill>
                      <a:prstDash val="solid"/>
                      <a:round/>
                      <a:headEnd type="none" w="med" len="med"/>
                      <a:tailEnd type="none" w="med" len="med"/>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extLst>
                  <a:ext uri="{0D108BD9-81ED-4DB2-BD59-A6C34878D82A}">
                    <a16:rowId xmlns:a16="http://schemas.microsoft.com/office/drawing/2014/main" val="10000"/>
                  </a:ext>
                </a:extLst>
              </a:tr>
              <a:tr h="68069">
                <a:tc>
                  <a:txBody>
                    <a:bodyPr/>
                    <a:lstStyle/>
                    <a:p>
                      <a:pPr marL="0" marR="0">
                        <a:spcBef>
                          <a:spcPts val="0"/>
                        </a:spcBef>
                        <a:spcAft>
                          <a:spcPts val="0"/>
                        </a:spcAft>
                        <a:tabLst>
                          <a:tab pos="5429250" algn="l"/>
                        </a:tabLst>
                      </a:pPr>
                      <a:r>
                        <a:rPr lang="en-US" sz="400" b="1">
                          <a:solidFill>
                            <a:srgbClr val="31849B"/>
                          </a:solidFill>
                          <a:effectLst/>
                          <a:latin typeface="Calibri"/>
                          <a:ea typeface="Calibri"/>
                          <a:cs typeface="Times New Roman"/>
                        </a:rPr>
                        <a:t> </a:t>
                      </a:r>
                      <a:endParaRPr lang="en-US" sz="1000">
                        <a:effectLst/>
                        <a:latin typeface="Calibri"/>
                        <a:ea typeface="Calibri"/>
                        <a:cs typeface="Times New Roman"/>
                      </a:endParaRPr>
                    </a:p>
                  </a:txBody>
                  <a:tcPr marL="61263" marR="61263" marT="0" marB="0">
                    <a:lnL>
                      <a:noFill/>
                    </a:lnL>
                    <a:lnR>
                      <a:noFill/>
                    </a:lnR>
                    <a:lnT>
                      <a:noFill/>
                    </a:lnT>
                    <a:lnB>
                      <a:noFill/>
                    </a:lnB>
                  </a:tcPr>
                </a:tc>
                <a:tc>
                  <a:txBody>
                    <a:bodyPr/>
                    <a:lstStyle/>
                    <a:p>
                      <a:pPr marL="0" marR="0">
                        <a:spcBef>
                          <a:spcPts val="0"/>
                        </a:spcBef>
                        <a:spcAft>
                          <a:spcPts val="0"/>
                        </a:spcAft>
                        <a:tabLst>
                          <a:tab pos="5429250" algn="l"/>
                        </a:tabLst>
                      </a:pPr>
                      <a:r>
                        <a:rPr lang="en-US" sz="400">
                          <a:solidFill>
                            <a:srgbClr val="595959"/>
                          </a:solidFill>
                          <a:effectLst/>
                          <a:latin typeface="Calibri"/>
                          <a:ea typeface="Calibri"/>
                          <a:cs typeface="Times New Roman"/>
                        </a:rPr>
                        <a:t> </a:t>
                      </a:r>
                      <a:endParaRPr lang="en-US" sz="1000">
                        <a:effectLst/>
                        <a:latin typeface="Calibri"/>
                        <a:ea typeface="Calibri"/>
                        <a:cs typeface="Times New Roman"/>
                      </a:endParaRPr>
                    </a:p>
                  </a:txBody>
                  <a:tcPr marL="61263" marR="61263" marT="0" marB="0">
                    <a:lnL>
                      <a:noFill/>
                    </a:lnL>
                    <a:lnR>
                      <a:noFill/>
                    </a:lnR>
                    <a:lnT>
                      <a:noFill/>
                    </a:lnT>
                    <a:lnB>
                      <a:noFill/>
                    </a:lnB>
                  </a:tcPr>
                </a:tc>
                <a:tc>
                  <a:txBody>
                    <a:bodyPr/>
                    <a:lstStyle/>
                    <a:p>
                      <a:pPr marL="0" marR="0">
                        <a:spcBef>
                          <a:spcPts val="0"/>
                        </a:spcBef>
                        <a:spcAft>
                          <a:spcPts val="0"/>
                        </a:spcAft>
                        <a:tabLst>
                          <a:tab pos="5429250" algn="l"/>
                        </a:tabLst>
                      </a:pPr>
                      <a:r>
                        <a:rPr lang="en-US" sz="400">
                          <a:solidFill>
                            <a:srgbClr val="31849B"/>
                          </a:solidFill>
                          <a:effectLst/>
                          <a:latin typeface="Calibri"/>
                          <a:ea typeface="Calibri"/>
                          <a:cs typeface="Times New Roman"/>
                        </a:rPr>
                        <a:t> </a:t>
                      </a:r>
                      <a:endParaRPr lang="en-US" sz="1000">
                        <a:effectLst/>
                        <a:latin typeface="Calibri"/>
                        <a:ea typeface="Calibri"/>
                        <a:cs typeface="Times New Roman"/>
                      </a:endParaRPr>
                    </a:p>
                  </a:txBody>
                  <a:tcPr marL="61263" marR="61263" marT="0" marB="0">
                    <a:lnL>
                      <a:noFill/>
                    </a:lnL>
                    <a:lnR>
                      <a:noFill/>
                    </a:lnR>
                    <a:lnT>
                      <a:noFill/>
                    </a:lnT>
                    <a:lnB>
                      <a:noFill/>
                    </a:lnB>
                  </a:tcPr>
                </a:tc>
                <a:tc>
                  <a:txBody>
                    <a:bodyPr/>
                    <a:lstStyle/>
                    <a:p>
                      <a:pPr marL="0" marR="0">
                        <a:spcBef>
                          <a:spcPts val="0"/>
                        </a:spcBef>
                        <a:spcAft>
                          <a:spcPts val="0"/>
                        </a:spcAft>
                        <a:tabLst>
                          <a:tab pos="5429250" algn="l"/>
                        </a:tabLst>
                      </a:pPr>
                      <a:r>
                        <a:rPr lang="en-US" sz="400">
                          <a:solidFill>
                            <a:srgbClr val="31849B"/>
                          </a:solidFill>
                          <a:effectLst/>
                          <a:latin typeface="Calibri"/>
                          <a:ea typeface="Calibri"/>
                          <a:cs typeface="Times New Roman"/>
                        </a:rPr>
                        <a:t> </a:t>
                      </a:r>
                      <a:endParaRPr lang="en-US" sz="1000">
                        <a:effectLst/>
                        <a:latin typeface="Calibri"/>
                        <a:ea typeface="Calibri"/>
                        <a:cs typeface="Times New Roman"/>
                      </a:endParaRPr>
                    </a:p>
                  </a:txBody>
                  <a:tcPr marL="61263" marR="61263" marT="0" marB="0">
                    <a:lnL>
                      <a:noFill/>
                    </a:lnL>
                    <a:lnR>
                      <a:noFill/>
                    </a:lnR>
                    <a:lnT>
                      <a:noFill/>
                    </a:lnT>
                    <a:lnB>
                      <a:noFill/>
                    </a:lnB>
                  </a:tcPr>
                </a:tc>
                <a:tc>
                  <a:txBody>
                    <a:bodyPr/>
                    <a:lstStyle/>
                    <a:p>
                      <a:pPr marL="0" marR="0">
                        <a:spcBef>
                          <a:spcPts val="0"/>
                        </a:spcBef>
                        <a:spcAft>
                          <a:spcPts val="0"/>
                        </a:spcAft>
                        <a:tabLst>
                          <a:tab pos="5429250" algn="l"/>
                        </a:tabLst>
                      </a:pPr>
                      <a:r>
                        <a:rPr lang="en-US" sz="400" dirty="0">
                          <a:solidFill>
                            <a:srgbClr val="595959"/>
                          </a:solidFill>
                          <a:effectLst/>
                          <a:latin typeface="Calibri"/>
                          <a:ea typeface="Calibri"/>
                          <a:cs typeface="Times New Roman"/>
                        </a:rPr>
                        <a:t> </a:t>
                      </a:r>
                      <a:endParaRPr lang="en-US" sz="1000" dirty="0">
                        <a:effectLst/>
                        <a:latin typeface="Calibri"/>
                        <a:ea typeface="Calibri"/>
                        <a:cs typeface="Times New Roman"/>
                      </a:endParaRPr>
                    </a:p>
                  </a:txBody>
                  <a:tcPr marL="61263" marR="61263" marT="0" marB="0">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extLst>
                  <a:ext uri="{0D108BD9-81ED-4DB2-BD59-A6C34878D82A}">
                    <a16:rowId xmlns:a16="http://schemas.microsoft.com/office/drawing/2014/main" val="10001"/>
                  </a:ext>
                </a:extLst>
              </a:tr>
              <a:tr h="149753">
                <a:tc>
                  <a:txBody>
                    <a:bodyPr/>
                    <a:lstStyle/>
                    <a:p>
                      <a:pPr marL="0" marR="0">
                        <a:spcBef>
                          <a:spcPts val="0"/>
                        </a:spcBef>
                        <a:spcAft>
                          <a:spcPts val="0"/>
                        </a:spcAft>
                        <a:tabLst>
                          <a:tab pos="5429250" algn="l"/>
                        </a:tabLst>
                      </a:pPr>
                      <a:r>
                        <a:rPr lang="en-US" sz="1000" b="1" dirty="0">
                          <a:solidFill>
                            <a:srgbClr val="31849B"/>
                          </a:solidFill>
                          <a:effectLst/>
                          <a:latin typeface="Calibri"/>
                          <a:ea typeface="Calibri"/>
                          <a:cs typeface="Times New Roman"/>
                        </a:rPr>
                        <a:t>Component Level 1</a:t>
                      </a:r>
                      <a:endParaRPr lang="en-US" sz="1000" dirty="0">
                        <a:effectLst/>
                        <a:latin typeface="Calibri"/>
                        <a:ea typeface="Calibri"/>
                        <a:cs typeface="Times New Roman"/>
                      </a:endParaRPr>
                    </a:p>
                  </a:txBody>
                  <a:tcPr marL="61263" marR="61263" marT="0" marB="0">
                    <a:lnL>
                      <a:noFill/>
                    </a:lnL>
                    <a:lnR>
                      <a:noFill/>
                    </a:lnR>
                    <a:lnT>
                      <a:noFill/>
                    </a:lnT>
                    <a:lnB>
                      <a:noFill/>
                    </a:lnB>
                  </a:tcPr>
                </a:tc>
                <a:tc>
                  <a:txBody>
                    <a:bodyPr/>
                    <a:lstStyle/>
                    <a:p>
                      <a:pPr marL="0" marR="0">
                        <a:spcBef>
                          <a:spcPts val="0"/>
                        </a:spcBef>
                        <a:spcAft>
                          <a:spcPts val="0"/>
                        </a:spcAft>
                        <a:tabLst>
                          <a:tab pos="5429250" algn="l"/>
                        </a:tabLst>
                      </a:pPr>
                      <a:r>
                        <a:rPr lang="en-US" sz="1000" dirty="0">
                          <a:solidFill>
                            <a:srgbClr val="595959"/>
                          </a:solidFill>
                          <a:effectLst/>
                          <a:latin typeface="Calibri"/>
                          <a:ea typeface="Calibri"/>
                          <a:cs typeface="Times New Roman"/>
                        </a:rPr>
                        <a:t>Employee Services</a:t>
                      </a:r>
                      <a:endParaRPr lang="en-US" sz="1000" dirty="0">
                        <a:effectLst/>
                        <a:latin typeface="Calibri"/>
                        <a:ea typeface="Calibri"/>
                        <a:cs typeface="Times New Roman"/>
                      </a:endParaRPr>
                    </a:p>
                  </a:txBody>
                  <a:tcPr marL="61263" marR="61263" marT="0" marB="0">
                    <a:lnL>
                      <a:noFill/>
                    </a:lnL>
                    <a:lnR>
                      <a:noFill/>
                    </a:lnR>
                    <a:lnT>
                      <a:noFill/>
                    </a:lnT>
                    <a:lnB>
                      <a:noFill/>
                    </a:lnB>
                  </a:tcPr>
                </a:tc>
                <a:tc>
                  <a:txBody>
                    <a:bodyPr/>
                    <a:lstStyle/>
                    <a:p>
                      <a:pPr marL="0" marR="0">
                        <a:spcBef>
                          <a:spcPts val="0"/>
                        </a:spcBef>
                        <a:spcAft>
                          <a:spcPts val="0"/>
                        </a:spcAft>
                        <a:tabLst>
                          <a:tab pos="5429250" algn="l"/>
                        </a:tabLst>
                      </a:pPr>
                      <a:r>
                        <a:rPr lang="en-US" sz="1000">
                          <a:solidFill>
                            <a:srgbClr val="31849B"/>
                          </a:solidFill>
                          <a:effectLst/>
                          <a:latin typeface="Calibri"/>
                          <a:ea typeface="Calibri"/>
                          <a:cs typeface="Times New Roman"/>
                        </a:rPr>
                        <a:t> </a:t>
                      </a:r>
                      <a:endParaRPr lang="en-US" sz="1000">
                        <a:effectLst/>
                        <a:latin typeface="Calibri"/>
                        <a:ea typeface="Calibri"/>
                        <a:cs typeface="Times New Roman"/>
                      </a:endParaRPr>
                    </a:p>
                  </a:txBody>
                  <a:tcPr marL="61263" marR="61263" marT="0" marB="0">
                    <a:lnL>
                      <a:noFill/>
                    </a:lnL>
                    <a:lnR>
                      <a:noFill/>
                    </a:lnR>
                    <a:lnT>
                      <a:noFill/>
                    </a:lnT>
                    <a:lnB>
                      <a:noFill/>
                    </a:lnB>
                  </a:tcPr>
                </a:tc>
                <a:tc>
                  <a:txBody>
                    <a:bodyPr/>
                    <a:lstStyle/>
                    <a:p>
                      <a:pPr marL="0" marR="0">
                        <a:spcBef>
                          <a:spcPts val="0"/>
                        </a:spcBef>
                        <a:spcAft>
                          <a:spcPts val="0"/>
                        </a:spcAft>
                        <a:tabLst>
                          <a:tab pos="5429250" algn="l"/>
                        </a:tabLst>
                      </a:pPr>
                      <a:r>
                        <a:rPr lang="en-US" sz="1000" b="1">
                          <a:solidFill>
                            <a:srgbClr val="31849B"/>
                          </a:solidFill>
                          <a:effectLst/>
                          <a:latin typeface="Calibri"/>
                          <a:ea typeface="Calibri"/>
                          <a:cs typeface="Times New Roman"/>
                        </a:rPr>
                        <a:t>Pay Plan</a:t>
                      </a:r>
                      <a:endParaRPr lang="en-US" sz="1000">
                        <a:effectLst/>
                        <a:latin typeface="Calibri"/>
                        <a:ea typeface="Calibri"/>
                        <a:cs typeface="Times New Roman"/>
                      </a:endParaRPr>
                    </a:p>
                  </a:txBody>
                  <a:tcPr marL="61263" marR="61263" marT="0" marB="0">
                    <a:lnL>
                      <a:noFill/>
                    </a:lnL>
                    <a:lnR w="12700" cap="flat" cmpd="sng" algn="ctr">
                      <a:solidFill>
                        <a:srgbClr val="7F7F7F"/>
                      </a:solidFill>
                      <a:prstDash val="solid"/>
                      <a:round/>
                      <a:headEnd type="none" w="med" len="med"/>
                      <a:tailEnd type="none" w="med" len="med"/>
                    </a:lnR>
                    <a:lnT>
                      <a:noFill/>
                    </a:lnT>
                    <a:lnB>
                      <a:noFill/>
                    </a:lnB>
                  </a:tcPr>
                </a:tc>
                <a:tc>
                  <a:txBody>
                    <a:bodyPr/>
                    <a:lstStyle/>
                    <a:p>
                      <a:pPr marL="0" marR="0" algn="r">
                        <a:spcBef>
                          <a:spcPts val="0"/>
                        </a:spcBef>
                        <a:spcAft>
                          <a:spcPts val="0"/>
                        </a:spcAft>
                        <a:tabLst>
                          <a:tab pos="5429250" algn="l"/>
                        </a:tabLst>
                      </a:pPr>
                      <a:r>
                        <a:rPr lang="en-US" sz="1000" dirty="0">
                          <a:solidFill>
                            <a:srgbClr val="595959"/>
                          </a:solidFill>
                          <a:effectLst/>
                          <a:latin typeface="Calibri"/>
                          <a:ea typeface="Calibri"/>
                          <a:cs typeface="Times New Roman"/>
                        </a:rPr>
                        <a:t>                                                                          </a:t>
                      </a:r>
                      <a:r>
                        <a:rPr lang="en-US" sz="1000" baseline="0" dirty="0">
                          <a:solidFill>
                            <a:srgbClr val="595959"/>
                          </a:solidFill>
                          <a:effectLst/>
                          <a:latin typeface="Calibri"/>
                          <a:ea typeface="Calibri"/>
                          <a:cs typeface="Times New Roman"/>
                        </a:rPr>
                        <a:t> </a:t>
                      </a:r>
                      <a:r>
                        <a:rPr lang="en-US" sz="1000" dirty="0">
                          <a:solidFill>
                            <a:srgbClr val="595959"/>
                          </a:solidFill>
                          <a:effectLst/>
                          <a:latin typeface="Calibri"/>
                          <a:ea typeface="Calibri"/>
                          <a:cs typeface="Times New Roman"/>
                        </a:rPr>
                        <a:t>         </a:t>
                      </a:r>
                      <a:r>
                        <a:rPr lang="en-US" sz="1000" dirty="0">
                          <a:solidFill>
                            <a:srgbClr val="595959"/>
                          </a:solidFill>
                          <a:effectLst/>
                          <a:latin typeface="Calibri"/>
                          <a:ea typeface="Calibri"/>
                          <a:cs typeface="Times New Roman"/>
                          <a:sym typeface="Wingdings 3"/>
                        </a:rPr>
                        <a:t></a:t>
                      </a:r>
                      <a:endParaRPr lang="en-US" sz="1000" dirty="0">
                        <a:effectLst/>
                        <a:latin typeface="Calibri"/>
                        <a:ea typeface="Calibri"/>
                        <a:cs typeface="Times New Roman"/>
                      </a:endParaRPr>
                    </a:p>
                  </a:txBody>
                  <a:tcPr marL="61263" marR="61263" marT="0" marB="0">
                    <a:lnL w="12700" cap="flat" cmpd="sng" algn="ctr">
                      <a:solidFill>
                        <a:srgbClr val="7F7F7F"/>
                      </a:solidFill>
                      <a:prstDash val="solid"/>
                      <a:round/>
                      <a:headEnd type="none" w="med" len="med"/>
                      <a:tailEnd type="none" w="med" len="med"/>
                    </a:lnL>
                    <a:lnR w="12700" cap="flat" cmpd="sng" algn="ctr">
                      <a:solidFill>
                        <a:srgbClr val="7F7F7F"/>
                      </a:solidFill>
                      <a:prstDash val="solid"/>
                      <a:round/>
                      <a:headEnd type="none" w="med" len="med"/>
                      <a:tailEnd type="none" w="med" len="med"/>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extLst>
                  <a:ext uri="{0D108BD9-81ED-4DB2-BD59-A6C34878D82A}">
                    <a16:rowId xmlns:a16="http://schemas.microsoft.com/office/drawing/2014/main" val="10002"/>
                  </a:ext>
                </a:extLst>
              </a:tr>
              <a:tr h="81683">
                <a:tc>
                  <a:txBody>
                    <a:bodyPr/>
                    <a:lstStyle/>
                    <a:p>
                      <a:pPr marL="0" marR="0">
                        <a:spcBef>
                          <a:spcPts val="0"/>
                        </a:spcBef>
                        <a:spcAft>
                          <a:spcPts val="0"/>
                        </a:spcAft>
                        <a:tabLst>
                          <a:tab pos="5429250" algn="l"/>
                        </a:tabLst>
                      </a:pPr>
                      <a:r>
                        <a:rPr lang="en-US" sz="500" b="1">
                          <a:solidFill>
                            <a:srgbClr val="31849B"/>
                          </a:solidFill>
                          <a:effectLst/>
                          <a:latin typeface="Calibri"/>
                          <a:ea typeface="Calibri"/>
                          <a:cs typeface="Times New Roman"/>
                        </a:rPr>
                        <a:t> </a:t>
                      </a:r>
                      <a:endParaRPr lang="en-US" sz="1000">
                        <a:effectLst/>
                        <a:latin typeface="Calibri"/>
                        <a:ea typeface="Calibri"/>
                        <a:cs typeface="Times New Roman"/>
                      </a:endParaRPr>
                    </a:p>
                  </a:txBody>
                  <a:tcPr marL="61263" marR="61263" marT="0" marB="0">
                    <a:lnL>
                      <a:noFill/>
                    </a:lnL>
                    <a:lnR>
                      <a:noFill/>
                    </a:lnR>
                    <a:lnT>
                      <a:noFill/>
                    </a:lnT>
                    <a:lnB>
                      <a:noFill/>
                    </a:lnB>
                  </a:tcPr>
                </a:tc>
                <a:tc>
                  <a:txBody>
                    <a:bodyPr/>
                    <a:lstStyle/>
                    <a:p>
                      <a:pPr marL="0" marR="0">
                        <a:spcBef>
                          <a:spcPts val="0"/>
                        </a:spcBef>
                        <a:spcAft>
                          <a:spcPts val="0"/>
                        </a:spcAft>
                        <a:tabLst>
                          <a:tab pos="5429250" algn="l"/>
                        </a:tabLst>
                      </a:pPr>
                      <a:r>
                        <a:rPr lang="en-US" sz="500">
                          <a:solidFill>
                            <a:srgbClr val="595959"/>
                          </a:solidFill>
                          <a:effectLst/>
                          <a:latin typeface="Calibri"/>
                          <a:ea typeface="Calibri"/>
                          <a:cs typeface="Times New Roman"/>
                        </a:rPr>
                        <a:t> </a:t>
                      </a:r>
                      <a:endParaRPr lang="en-US" sz="1000">
                        <a:effectLst/>
                        <a:latin typeface="Calibri"/>
                        <a:ea typeface="Calibri"/>
                        <a:cs typeface="Times New Roman"/>
                      </a:endParaRPr>
                    </a:p>
                  </a:txBody>
                  <a:tcPr marL="61263" marR="61263" marT="0" marB="0">
                    <a:lnL>
                      <a:noFill/>
                    </a:lnL>
                    <a:lnR>
                      <a:noFill/>
                    </a:lnR>
                    <a:lnT>
                      <a:noFill/>
                    </a:lnT>
                    <a:lnB w="12700" cap="flat" cmpd="sng" algn="ctr">
                      <a:noFill/>
                      <a:prstDash val="solid"/>
                      <a:round/>
                      <a:headEnd type="none" w="med" len="med"/>
                      <a:tailEnd type="none" w="med" len="med"/>
                    </a:lnB>
                  </a:tcPr>
                </a:tc>
                <a:tc>
                  <a:txBody>
                    <a:bodyPr/>
                    <a:lstStyle/>
                    <a:p>
                      <a:pPr marL="0" marR="0">
                        <a:spcBef>
                          <a:spcPts val="0"/>
                        </a:spcBef>
                        <a:spcAft>
                          <a:spcPts val="0"/>
                        </a:spcAft>
                        <a:tabLst>
                          <a:tab pos="5429250" algn="l"/>
                        </a:tabLst>
                      </a:pPr>
                      <a:r>
                        <a:rPr lang="en-US" sz="500">
                          <a:solidFill>
                            <a:srgbClr val="31849B"/>
                          </a:solidFill>
                          <a:effectLst/>
                          <a:latin typeface="Calibri"/>
                          <a:ea typeface="Calibri"/>
                          <a:cs typeface="Times New Roman"/>
                        </a:rPr>
                        <a:t> </a:t>
                      </a:r>
                      <a:endParaRPr lang="en-US" sz="1000">
                        <a:effectLst/>
                        <a:latin typeface="Calibri"/>
                        <a:ea typeface="Calibri"/>
                        <a:cs typeface="Times New Roman"/>
                      </a:endParaRPr>
                    </a:p>
                  </a:txBody>
                  <a:tcPr marL="61263" marR="61263" marT="0" marB="0">
                    <a:lnL>
                      <a:noFill/>
                    </a:lnL>
                    <a:lnR>
                      <a:noFill/>
                    </a:lnR>
                    <a:lnT>
                      <a:noFill/>
                    </a:lnT>
                    <a:lnB>
                      <a:noFill/>
                    </a:lnB>
                  </a:tcPr>
                </a:tc>
                <a:tc>
                  <a:txBody>
                    <a:bodyPr/>
                    <a:lstStyle/>
                    <a:p>
                      <a:pPr marL="0" marR="0">
                        <a:spcBef>
                          <a:spcPts val="0"/>
                        </a:spcBef>
                        <a:spcAft>
                          <a:spcPts val="0"/>
                        </a:spcAft>
                        <a:tabLst>
                          <a:tab pos="5429250" algn="l"/>
                        </a:tabLst>
                      </a:pPr>
                      <a:r>
                        <a:rPr lang="en-US" sz="500">
                          <a:solidFill>
                            <a:srgbClr val="31849B"/>
                          </a:solidFill>
                          <a:effectLst/>
                          <a:latin typeface="Calibri"/>
                          <a:ea typeface="Calibri"/>
                          <a:cs typeface="Times New Roman"/>
                        </a:rPr>
                        <a:t> </a:t>
                      </a:r>
                      <a:endParaRPr lang="en-US" sz="1000">
                        <a:effectLst/>
                        <a:latin typeface="Calibri"/>
                        <a:ea typeface="Calibri"/>
                        <a:cs typeface="Times New Roman"/>
                      </a:endParaRPr>
                    </a:p>
                  </a:txBody>
                  <a:tcPr marL="61263" marR="61263" marT="0" marB="0">
                    <a:lnL>
                      <a:noFill/>
                    </a:lnL>
                    <a:lnR>
                      <a:noFill/>
                    </a:lnR>
                    <a:lnT>
                      <a:noFill/>
                    </a:lnT>
                    <a:lnB>
                      <a:noFill/>
                    </a:lnB>
                  </a:tcPr>
                </a:tc>
                <a:tc>
                  <a:txBody>
                    <a:bodyPr/>
                    <a:lstStyle/>
                    <a:p>
                      <a:pPr marL="0" marR="0">
                        <a:spcBef>
                          <a:spcPts val="0"/>
                        </a:spcBef>
                        <a:spcAft>
                          <a:spcPts val="0"/>
                        </a:spcAft>
                        <a:tabLst>
                          <a:tab pos="5429250" algn="l"/>
                        </a:tabLst>
                      </a:pPr>
                      <a:r>
                        <a:rPr lang="en-US" sz="500">
                          <a:solidFill>
                            <a:srgbClr val="595959"/>
                          </a:solidFill>
                          <a:effectLst/>
                          <a:latin typeface="Calibri"/>
                          <a:ea typeface="Calibri"/>
                          <a:cs typeface="Times New Roman"/>
                        </a:rPr>
                        <a:t> </a:t>
                      </a:r>
                      <a:endParaRPr lang="en-US" sz="1000">
                        <a:effectLst/>
                        <a:latin typeface="Calibri"/>
                        <a:ea typeface="Calibri"/>
                        <a:cs typeface="Times New Roman"/>
                      </a:endParaRPr>
                    </a:p>
                  </a:txBody>
                  <a:tcPr marL="61263" marR="61263" marT="0" marB="0">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extLst>
                  <a:ext uri="{0D108BD9-81ED-4DB2-BD59-A6C34878D82A}">
                    <a16:rowId xmlns:a16="http://schemas.microsoft.com/office/drawing/2014/main" val="10003"/>
                  </a:ext>
                </a:extLst>
              </a:tr>
              <a:tr h="149753">
                <a:tc>
                  <a:txBody>
                    <a:bodyPr/>
                    <a:lstStyle/>
                    <a:p>
                      <a:pPr marL="0" marR="0">
                        <a:spcBef>
                          <a:spcPts val="0"/>
                        </a:spcBef>
                        <a:spcAft>
                          <a:spcPts val="0"/>
                        </a:spcAft>
                        <a:tabLst>
                          <a:tab pos="5429250" algn="l"/>
                        </a:tabLst>
                      </a:pPr>
                      <a:r>
                        <a:rPr lang="en-US" sz="1000" b="1">
                          <a:solidFill>
                            <a:srgbClr val="31849B"/>
                          </a:solidFill>
                          <a:effectLst/>
                          <a:latin typeface="Calibri"/>
                          <a:ea typeface="Calibri"/>
                          <a:cs typeface="Times New Roman"/>
                        </a:rPr>
                        <a:t>Component Level 2</a:t>
                      </a:r>
                      <a:endParaRPr lang="en-US" sz="1000">
                        <a:effectLst/>
                        <a:latin typeface="Calibri"/>
                        <a:ea typeface="Calibri"/>
                        <a:cs typeface="Times New Roman"/>
                      </a:endParaRPr>
                    </a:p>
                  </a:txBody>
                  <a:tcPr marL="61263" marR="61263" marT="0" marB="0">
                    <a:lnL>
                      <a:noFill/>
                    </a:lnL>
                    <a:lnR w="12700" cap="flat" cmpd="sng" algn="ctr">
                      <a:noFill/>
                      <a:prstDash val="solid"/>
                      <a:round/>
                      <a:headEnd type="none" w="med" len="med"/>
                      <a:tailEnd type="none" w="med" len="med"/>
                    </a:lnR>
                    <a:lnT>
                      <a:noFill/>
                    </a:lnT>
                    <a:lnB>
                      <a:noFill/>
                    </a:lnB>
                  </a:tcPr>
                </a:tc>
                <a:tc>
                  <a:txBody>
                    <a:bodyPr/>
                    <a:lstStyle/>
                    <a:p>
                      <a:pPr marL="0" marR="0">
                        <a:spcBef>
                          <a:spcPts val="0"/>
                        </a:spcBef>
                        <a:spcAft>
                          <a:spcPts val="0"/>
                        </a:spcAft>
                        <a:tabLst>
                          <a:tab pos="5429250" algn="l"/>
                        </a:tabLst>
                      </a:pPr>
                      <a:r>
                        <a:rPr lang="en-US" sz="1000" dirty="0">
                          <a:solidFill>
                            <a:srgbClr val="595959"/>
                          </a:solidFill>
                          <a:effectLst/>
                          <a:latin typeface="Calibri"/>
                          <a:ea typeface="Calibri"/>
                          <a:cs typeface="Times New Roman"/>
                        </a:rPr>
                        <a:t>Strategic Workforce Planning</a:t>
                      </a:r>
                      <a:endParaRPr lang="en-US" sz="1000" dirty="0">
                        <a:effectLst/>
                        <a:latin typeface="Calibri"/>
                        <a:ea typeface="Calibri"/>
                        <a:cs typeface="Times New Roman"/>
                      </a:endParaRPr>
                    </a:p>
                  </a:txBody>
                  <a:tcPr marL="61263" marR="61263"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spcBef>
                          <a:spcPts val="0"/>
                        </a:spcBef>
                        <a:spcAft>
                          <a:spcPts val="0"/>
                        </a:spcAft>
                        <a:tabLst>
                          <a:tab pos="5429250" algn="l"/>
                        </a:tabLst>
                      </a:pPr>
                      <a:r>
                        <a:rPr lang="en-US" sz="1000">
                          <a:solidFill>
                            <a:srgbClr val="31849B"/>
                          </a:solidFill>
                          <a:effectLst/>
                          <a:latin typeface="Calibri"/>
                          <a:ea typeface="Calibri"/>
                          <a:cs typeface="Times New Roman"/>
                        </a:rPr>
                        <a:t> </a:t>
                      </a:r>
                      <a:endParaRPr lang="en-US" sz="1000">
                        <a:effectLst/>
                        <a:latin typeface="Calibri"/>
                        <a:ea typeface="Calibri"/>
                        <a:cs typeface="Times New Roman"/>
                      </a:endParaRPr>
                    </a:p>
                  </a:txBody>
                  <a:tcPr marL="61263" marR="61263" marT="0" marB="0">
                    <a:lnL w="12700" cap="flat" cmpd="sng" algn="ctr">
                      <a:noFill/>
                      <a:prstDash val="solid"/>
                      <a:round/>
                      <a:headEnd type="none" w="med" len="med"/>
                      <a:tailEnd type="none" w="med" len="med"/>
                    </a:lnL>
                    <a:lnR>
                      <a:noFill/>
                    </a:lnR>
                    <a:lnT>
                      <a:noFill/>
                    </a:lnT>
                    <a:lnB>
                      <a:noFill/>
                    </a:lnB>
                  </a:tcPr>
                </a:tc>
                <a:tc>
                  <a:txBody>
                    <a:bodyPr/>
                    <a:lstStyle/>
                    <a:p>
                      <a:pPr marL="0" marR="0">
                        <a:spcBef>
                          <a:spcPts val="0"/>
                        </a:spcBef>
                        <a:spcAft>
                          <a:spcPts val="0"/>
                        </a:spcAft>
                        <a:tabLst>
                          <a:tab pos="5429250" algn="l"/>
                        </a:tabLst>
                      </a:pPr>
                      <a:r>
                        <a:rPr lang="en-US" sz="1000" b="1">
                          <a:solidFill>
                            <a:srgbClr val="31849B"/>
                          </a:solidFill>
                          <a:effectLst/>
                          <a:latin typeface="Calibri"/>
                          <a:ea typeface="Calibri"/>
                          <a:cs typeface="Times New Roman"/>
                        </a:rPr>
                        <a:t>Grade</a:t>
                      </a:r>
                      <a:endParaRPr lang="en-US" sz="1000">
                        <a:effectLst/>
                        <a:latin typeface="Calibri"/>
                        <a:ea typeface="Calibri"/>
                        <a:cs typeface="Times New Roman"/>
                      </a:endParaRPr>
                    </a:p>
                  </a:txBody>
                  <a:tcPr marL="61263" marR="61263" marT="0" marB="0">
                    <a:lnL>
                      <a:noFill/>
                    </a:lnL>
                    <a:lnR w="12700" cap="flat" cmpd="sng" algn="ctr">
                      <a:solidFill>
                        <a:srgbClr val="7F7F7F"/>
                      </a:solidFill>
                      <a:prstDash val="solid"/>
                      <a:round/>
                      <a:headEnd type="none" w="med" len="med"/>
                      <a:tailEnd type="none" w="med" len="med"/>
                    </a:lnR>
                    <a:lnT>
                      <a:noFill/>
                    </a:lnT>
                    <a:lnB>
                      <a:noFill/>
                    </a:lnB>
                  </a:tcPr>
                </a:tc>
                <a:tc>
                  <a:txBody>
                    <a:bodyPr/>
                    <a:lstStyle/>
                    <a:p>
                      <a:pPr marL="0" marR="0" algn="r">
                        <a:spcBef>
                          <a:spcPts val="0"/>
                        </a:spcBef>
                        <a:spcAft>
                          <a:spcPts val="0"/>
                        </a:spcAft>
                        <a:tabLst>
                          <a:tab pos="5429250" algn="l"/>
                        </a:tabLst>
                      </a:pPr>
                      <a:r>
                        <a:rPr lang="en-US" sz="1000" dirty="0">
                          <a:solidFill>
                            <a:srgbClr val="595959"/>
                          </a:solidFill>
                          <a:effectLst/>
                          <a:latin typeface="Calibri"/>
                          <a:ea typeface="Calibri"/>
                          <a:cs typeface="Times New Roman"/>
                        </a:rPr>
                        <a:t>                                                                                    </a:t>
                      </a:r>
                      <a:r>
                        <a:rPr lang="en-US" sz="1000" dirty="0">
                          <a:solidFill>
                            <a:srgbClr val="595959"/>
                          </a:solidFill>
                          <a:effectLst/>
                          <a:latin typeface="Calibri"/>
                          <a:ea typeface="Calibri"/>
                          <a:cs typeface="Times New Roman"/>
                          <a:sym typeface="Wingdings 3"/>
                        </a:rPr>
                        <a:t></a:t>
                      </a:r>
                      <a:endParaRPr lang="en-US" sz="1000" dirty="0">
                        <a:effectLst/>
                        <a:latin typeface="Calibri"/>
                        <a:ea typeface="Calibri"/>
                        <a:cs typeface="Times New Roman"/>
                      </a:endParaRPr>
                    </a:p>
                  </a:txBody>
                  <a:tcPr marL="61263" marR="61263" marT="0" marB="0">
                    <a:lnL w="12700" cap="flat" cmpd="sng" algn="ctr">
                      <a:solidFill>
                        <a:srgbClr val="7F7F7F"/>
                      </a:solidFill>
                      <a:prstDash val="solid"/>
                      <a:round/>
                      <a:headEnd type="none" w="med" len="med"/>
                      <a:tailEnd type="none" w="med" len="med"/>
                    </a:lnL>
                    <a:lnR w="12700" cap="flat" cmpd="sng" algn="ctr">
                      <a:solidFill>
                        <a:srgbClr val="7F7F7F"/>
                      </a:solidFill>
                      <a:prstDash val="solid"/>
                      <a:round/>
                      <a:headEnd type="none" w="med" len="med"/>
                      <a:tailEnd type="none" w="med" len="med"/>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extLst>
                  <a:ext uri="{0D108BD9-81ED-4DB2-BD59-A6C34878D82A}">
                    <a16:rowId xmlns:a16="http://schemas.microsoft.com/office/drawing/2014/main" val="10004"/>
                  </a:ext>
                </a:extLst>
              </a:tr>
              <a:tr h="81683">
                <a:tc>
                  <a:txBody>
                    <a:bodyPr/>
                    <a:lstStyle/>
                    <a:p>
                      <a:pPr marL="0" marR="0">
                        <a:spcBef>
                          <a:spcPts val="0"/>
                        </a:spcBef>
                        <a:spcAft>
                          <a:spcPts val="0"/>
                        </a:spcAft>
                        <a:tabLst>
                          <a:tab pos="5429250" algn="l"/>
                        </a:tabLst>
                      </a:pPr>
                      <a:r>
                        <a:rPr lang="en-US" sz="500" b="1">
                          <a:solidFill>
                            <a:srgbClr val="31849B"/>
                          </a:solidFill>
                          <a:effectLst/>
                          <a:latin typeface="Calibri"/>
                          <a:ea typeface="Calibri"/>
                          <a:cs typeface="Times New Roman"/>
                        </a:rPr>
                        <a:t> </a:t>
                      </a:r>
                      <a:endParaRPr lang="en-US" sz="1000">
                        <a:effectLst/>
                        <a:latin typeface="Calibri"/>
                        <a:ea typeface="Calibri"/>
                        <a:cs typeface="Times New Roman"/>
                      </a:endParaRPr>
                    </a:p>
                  </a:txBody>
                  <a:tcPr marL="61263" marR="61263" marT="0" marB="0">
                    <a:lnL>
                      <a:noFill/>
                    </a:lnL>
                    <a:lnR>
                      <a:noFill/>
                    </a:lnR>
                    <a:lnT>
                      <a:noFill/>
                    </a:lnT>
                    <a:lnB>
                      <a:noFill/>
                    </a:lnB>
                  </a:tcPr>
                </a:tc>
                <a:tc>
                  <a:txBody>
                    <a:bodyPr/>
                    <a:lstStyle/>
                    <a:p>
                      <a:pPr marL="0" marR="0">
                        <a:spcBef>
                          <a:spcPts val="0"/>
                        </a:spcBef>
                        <a:spcAft>
                          <a:spcPts val="0"/>
                        </a:spcAft>
                        <a:tabLst>
                          <a:tab pos="5429250" algn="l"/>
                        </a:tabLst>
                      </a:pPr>
                      <a:r>
                        <a:rPr lang="en-US" sz="500" dirty="0">
                          <a:solidFill>
                            <a:srgbClr val="595959"/>
                          </a:solidFill>
                          <a:effectLst/>
                          <a:latin typeface="Calibri"/>
                          <a:ea typeface="Calibri"/>
                          <a:cs typeface="Times New Roman"/>
                        </a:rPr>
                        <a:t> </a:t>
                      </a:r>
                      <a:endParaRPr lang="en-US" sz="1000" dirty="0">
                        <a:effectLst/>
                        <a:latin typeface="Calibri"/>
                        <a:ea typeface="Calibri"/>
                        <a:cs typeface="Times New Roman"/>
                      </a:endParaRPr>
                    </a:p>
                  </a:txBody>
                  <a:tcPr marL="61263" marR="61263" marT="0" marB="0">
                    <a:lnL>
                      <a:noFill/>
                    </a:lnL>
                    <a:lnR>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spcBef>
                          <a:spcPts val="0"/>
                        </a:spcBef>
                        <a:spcAft>
                          <a:spcPts val="0"/>
                        </a:spcAft>
                        <a:tabLst>
                          <a:tab pos="5429250" algn="l"/>
                        </a:tabLst>
                      </a:pPr>
                      <a:r>
                        <a:rPr lang="en-US" sz="500">
                          <a:solidFill>
                            <a:srgbClr val="31849B"/>
                          </a:solidFill>
                          <a:effectLst/>
                          <a:latin typeface="Calibri"/>
                          <a:ea typeface="Calibri"/>
                          <a:cs typeface="Times New Roman"/>
                        </a:rPr>
                        <a:t> </a:t>
                      </a:r>
                      <a:endParaRPr lang="en-US" sz="1000">
                        <a:effectLst/>
                        <a:latin typeface="Calibri"/>
                        <a:ea typeface="Calibri"/>
                        <a:cs typeface="Times New Roman"/>
                      </a:endParaRPr>
                    </a:p>
                  </a:txBody>
                  <a:tcPr marL="61263" marR="61263" marT="0" marB="0">
                    <a:lnL>
                      <a:noFill/>
                    </a:lnL>
                    <a:lnR>
                      <a:noFill/>
                    </a:lnR>
                    <a:lnT>
                      <a:noFill/>
                    </a:lnT>
                    <a:lnB>
                      <a:noFill/>
                    </a:lnB>
                  </a:tcPr>
                </a:tc>
                <a:tc>
                  <a:txBody>
                    <a:bodyPr/>
                    <a:lstStyle/>
                    <a:p>
                      <a:pPr marL="0" marR="0">
                        <a:spcBef>
                          <a:spcPts val="0"/>
                        </a:spcBef>
                        <a:spcAft>
                          <a:spcPts val="0"/>
                        </a:spcAft>
                        <a:tabLst>
                          <a:tab pos="5429250" algn="l"/>
                        </a:tabLst>
                      </a:pPr>
                      <a:r>
                        <a:rPr lang="en-US" sz="500">
                          <a:solidFill>
                            <a:srgbClr val="31849B"/>
                          </a:solidFill>
                          <a:effectLst/>
                          <a:latin typeface="Calibri"/>
                          <a:ea typeface="Calibri"/>
                          <a:cs typeface="Times New Roman"/>
                        </a:rPr>
                        <a:t> </a:t>
                      </a:r>
                      <a:endParaRPr lang="en-US" sz="1000">
                        <a:effectLst/>
                        <a:latin typeface="Calibri"/>
                        <a:ea typeface="Calibri"/>
                        <a:cs typeface="Times New Roman"/>
                      </a:endParaRPr>
                    </a:p>
                  </a:txBody>
                  <a:tcPr marL="61263" marR="61263" marT="0" marB="0">
                    <a:lnL>
                      <a:noFill/>
                    </a:lnL>
                    <a:lnR>
                      <a:noFill/>
                    </a:lnR>
                    <a:lnT>
                      <a:noFill/>
                    </a:lnT>
                    <a:lnB>
                      <a:noFill/>
                    </a:lnB>
                  </a:tcPr>
                </a:tc>
                <a:tc>
                  <a:txBody>
                    <a:bodyPr/>
                    <a:lstStyle/>
                    <a:p>
                      <a:pPr marL="0" marR="0">
                        <a:spcBef>
                          <a:spcPts val="0"/>
                        </a:spcBef>
                        <a:spcAft>
                          <a:spcPts val="0"/>
                        </a:spcAft>
                        <a:tabLst>
                          <a:tab pos="5429250" algn="l"/>
                        </a:tabLst>
                      </a:pPr>
                      <a:r>
                        <a:rPr lang="en-US" sz="500">
                          <a:solidFill>
                            <a:srgbClr val="595959"/>
                          </a:solidFill>
                          <a:effectLst/>
                          <a:latin typeface="Calibri"/>
                          <a:ea typeface="Calibri"/>
                          <a:cs typeface="Times New Roman"/>
                        </a:rPr>
                        <a:t> </a:t>
                      </a:r>
                      <a:endParaRPr lang="en-US" sz="1000">
                        <a:effectLst/>
                        <a:latin typeface="Calibri"/>
                        <a:ea typeface="Calibri"/>
                        <a:cs typeface="Times New Roman"/>
                      </a:endParaRPr>
                    </a:p>
                  </a:txBody>
                  <a:tcPr marL="61263" marR="61263" marT="0" marB="0">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extLst>
                  <a:ext uri="{0D108BD9-81ED-4DB2-BD59-A6C34878D82A}">
                    <a16:rowId xmlns:a16="http://schemas.microsoft.com/office/drawing/2014/main" val="10005"/>
                  </a:ext>
                </a:extLst>
              </a:tr>
              <a:tr h="0">
                <a:tc>
                  <a:txBody>
                    <a:bodyPr/>
                    <a:lstStyle/>
                    <a:p>
                      <a:pPr marL="0" marR="0">
                        <a:spcBef>
                          <a:spcPts val="0"/>
                        </a:spcBef>
                        <a:spcAft>
                          <a:spcPts val="0"/>
                        </a:spcAft>
                        <a:tabLst>
                          <a:tab pos="5429250" algn="l"/>
                        </a:tabLst>
                      </a:pPr>
                      <a:r>
                        <a:rPr lang="en-US" sz="1000" b="1">
                          <a:solidFill>
                            <a:srgbClr val="31849B"/>
                          </a:solidFill>
                          <a:effectLst/>
                          <a:latin typeface="Calibri"/>
                          <a:ea typeface="Calibri"/>
                          <a:cs typeface="Times New Roman"/>
                        </a:rPr>
                        <a:t>Component Level 3</a:t>
                      </a:r>
                      <a:endParaRPr lang="en-US" sz="1000">
                        <a:effectLst/>
                        <a:latin typeface="Calibri"/>
                        <a:ea typeface="Calibri"/>
                        <a:cs typeface="Times New Roman"/>
                      </a:endParaRPr>
                    </a:p>
                  </a:txBody>
                  <a:tcPr marL="61263" marR="61263" marT="0" marB="0">
                    <a:lnL>
                      <a:noFill/>
                    </a:lnL>
                    <a:lnR w="12700" cap="flat" cmpd="sng" algn="ctr">
                      <a:noFill/>
                      <a:prstDash val="solid"/>
                      <a:round/>
                      <a:headEnd type="none" w="med" len="med"/>
                      <a:tailEnd type="none" w="med" len="med"/>
                    </a:lnR>
                    <a:lnT>
                      <a:noFill/>
                    </a:lnT>
                    <a:lnB>
                      <a:noFill/>
                    </a:lnB>
                  </a:tcPr>
                </a:tc>
                <a:tc>
                  <a:txBody>
                    <a:bodyPr/>
                    <a:lstStyle/>
                    <a:p>
                      <a:pPr marL="0" marR="0">
                        <a:spcBef>
                          <a:spcPts val="0"/>
                        </a:spcBef>
                        <a:spcAft>
                          <a:spcPts val="0"/>
                        </a:spcAft>
                        <a:tabLst>
                          <a:tab pos="5429250" algn="l"/>
                        </a:tabLst>
                      </a:pPr>
                      <a:r>
                        <a:rPr lang="en-US" sz="1000" dirty="0">
                          <a:solidFill>
                            <a:srgbClr val="595959"/>
                          </a:solidFill>
                          <a:effectLst/>
                          <a:latin typeface="Calibri"/>
                          <a:ea typeface="Calibri"/>
                          <a:cs typeface="Times New Roman"/>
                        </a:rPr>
                        <a:t>Forecasting &amp; Methods</a:t>
                      </a:r>
                      <a:endParaRPr lang="en-US" sz="1000" dirty="0">
                        <a:effectLst/>
                        <a:latin typeface="Calibri"/>
                        <a:ea typeface="Calibri"/>
                        <a:cs typeface="Times New Roman"/>
                      </a:endParaRPr>
                    </a:p>
                  </a:txBody>
                  <a:tcPr marL="61263" marR="61263"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spcBef>
                          <a:spcPts val="0"/>
                        </a:spcBef>
                        <a:spcAft>
                          <a:spcPts val="0"/>
                        </a:spcAft>
                        <a:tabLst>
                          <a:tab pos="5429250" algn="l"/>
                        </a:tabLst>
                      </a:pPr>
                      <a:r>
                        <a:rPr lang="en-US" sz="1000">
                          <a:solidFill>
                            <a:srgbClr val="31849B"/>
                          </a:solidFill>
                          <a:effectLst/>
                          <a:latin typeface="Calibri"/>
                          <a:ea typeface="Calibri"/>
                          <a:cs typeface="Times New Roman"/>
                        </a:rPr>
                        <a:t> </a:t>
                      </a:r>
                      <a:endParaRPr lang="en-US" sz="1000">
                        <a:effectLst/>
                        <a:latin typeface="Calibri"/>
                        <a:ea typeface="Calibri"/>
                        <a:cs typeface="Times New Roman"/>
                      </a:endParaRPr>
                    </a:p>
                  </a:txBody>
                  <a:tcPr marL="61263" marR="61263" marT="0" marB="0">
                    <a:lnL w="12700" cap="flat" cmpd="sng" algn="ctr">
                      <a:noFill/>
                      <a:prstDash val="solid"/>
                      <a:round/>
                      <a:headEnd type="none" w="med" len="med"/>
                      <a:tailEnd type="none" w="med" len="med"/>
                    </a:lnL>
                    <a:lnR>
                      <a:noFill/>
                    </a:lnR>
                    <a:lnT>
                      <a:noFill/>
                    </a:lnT>
                    <a:lnB>
                      <a:noFill/>
                    </a:lnB>
                  </a:tcPr>
                </a:tc>
                <a:tc>
                  <a:txBody>
                    <a:bodyPr/>
                    <a:lstStyle/>
                    <a:p>
                      <a:pPr marL="0" marR="0">
                        <a:spcBef>
                          <a:spcPts val="0"/>
                        </a:spcBef>
                        <a:spcAft>
                          <a:spcPts val="0"/>
                        </a:spcAft>
                        <a:tabLst>
                          <a:tab pos="5429250" algn="l"/>
                        </a:tabLst>
                      </a:pPr>
                      <a:r>
                        <a:rPr lang="en-US" sz="1000" b="1">
                          <a:solidFill>
                            <a:srgbClr val="31849B"/>
                          </a:solidFill>
                          <a:effectLst/>
                          <a:latin typeface="Calibri"/>
                          <a:ea typeface="Calibri"/>
                          <a:cs typeface="Times New Roman"/>
                        </a:rPr>
                        <a:t>Professional Field</a:t>
                      </a:r>
                      <a:endParaRPr lang="en-US" sz="1000">
                        <a:effectLst/>
                        <a:latin typeface="Calibri"/>
                        <a:ea typeface="Calibri"/>
                        <a:cs typeface="Times New Roman"/>
                      </a:endParaRPr>
                    </a:p>
                  </a:txBody>
                  <a:tcPr marL="61263" marR="61263" marT="0" marB="0">
                    <a:lnL>
                      <a:noFill/>
                    </a:lnL>
                    <a:lnR w="12700" cap="flat" cmpd="sng" algn="ctr">
                      <a:solidFill>
                        <a:srgbClr val="7F7F7F"/>
                      </a:solidFill>
                      <a:prstDash val="solid"/>
                      <a:round/>
                      <a:headEnd type="none" w="med" len="med"/>
                      <a:tailEnd type="none" w="med" len="med"/>
                    </a:lnR>
                    <a:lnT>
                      <a:noFill/>
                    </a:lnT>
                    <a:lnB>
                      <a:noFill/>
                    </a:lnB>
                  </a:tcPr>
                </a:tc>
                <a:tc>
                  <a:txBody>
                    <a:bodyPr/>
                    <a:lstStyle/>
                    <a:p>
                      <a:pPr marL="0" marR="0" algn="r">
                        <a:spcBef>
                          <a:spcPts val="0"/>
                        </a:spcBef>
                        <a:spcAft>
                          <a:spcPts val="0"/>
                        </a:spcAft>
                        <a:tabLst>
                          <a:tab pos="5429250" algn="l"/>
                        </a:tabLst>
                      </a:pPr>
                      <a:r>
                        <a:rPr lang="en-US" sz="1000" dirty="0">
                          <a:solidFill>
                            <a:srgbClr val="595959"/>
                          </a:solidFill>
                          <a:effectLst/>
                          <a:latin typeface="Calibri"/>
                          <a:ea typeface="Calibri"/>
                          <a:cs typeface="Times New Roman"/>
                        </a:rPr>
                        <a:t>                                                         </a:t>
                      </a:r>
                      <a:r>
                        <a:rPr lang="en-US" sz="1000" dirty="0">
                          <a:solidFill>
                            <a:srgbClr val="595959"/>
                          </a:solidFill>
                          <a:effectLst/>
                          <a:latin typeface="Calibri"/>
                          <a:ea typeface="Calibri"/>
                          <a:cs typeface="Times New Roman"/>
                          <a:sym typeface="Wingdings 3"/>
                        </a:rPr>
                        <a:t></a:t>
                      </a:r>
                      <a:endParaRPr lang="en-US" sz="1000" dirty="0">
                        <a:effectLst/>
                        <a:latin typeface="Calibri"/>
                        <a:ea typeface="Calibri"/>
                        <a:cs typeface="Times New Roman"/>
                      </a:endParaRPr>
                    </a:p>
                  </a:txBody>
                  <a:tcPr marL="61263" marR="61263" marT="0" marB="0">
                    <a:lnL w="12700" cap="flat" cmpd="sng" algn="ctr">
                      <a:solidFill>
                        <a:srgbClr val="7F7F7F"/>
                      </a:solidFill>
                      <a:prstDash val="solid"/>
                      <a:round/>
                      <a:headEnd type="none" w="med" len="med"/>
                      <a:tailEnd type="none" w="med" len="med"/>
                    </a:lnL>
                    <a:lnR w="12700" cap="flat" cmpd="sng" algn="ctr">
                      <a:solidFill>
                        <a:srgbClr val="7F7F7F"/>
                      </a:solidFill>
                      <a:prstDash val="solid"/>
                      <a:round/>
                      <a:headEnd type="none" w="med" len="med"/>
                      <a:tailEnd type="none" w="med" len="med"/>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extLst>
                  <a:ext uri="{0D108BD9-81ED-4DB2-BD59-A6C34878D82A}">
                    <a16:rowId xmlns:a16="http://schemas.microsoft.com/office/drawing/2014/main" val="10006"/>
                  </a:ext>
                </a:extLst>
              </a:tr>
              <a:tr h="81683">
                <a:tc>
                  <a:txBody>
                    <a:bodyPr/>
                    <a:lstStyle/>
                    <a:p>
                      <a:pPr marL="0" marR="0">
                        <a:spcBef>
                          <a:spcPts val="0"/>
                        </a:spcBef>
                        <a:spcAft>
                          <a:spcPts val="0"/>
                        </a:spcAft>
                        <a:tabLst>
                          <a:tab pos="5429250" algn="l"/>
                        </a:tabLst>
                      </a:pPr>
                      <a:r>
                        <a:rPr lang="en-US" sz="500" b="1">
                          <a:solidFill>
                            <a:srgbClr val="31849B"/>
                          </a:solidFill>
                          <a:effectLst/>
                          <a:latin typeface="Calibri"/>
                          <a:ea typeface="Calibri"/>
                          <a:cs typeface="Times New Roman"/>
                        </a:rPr>
                        <a:t> </a:t>
                      </a:r>
                      <a:endParaRPr lang="en-US" sz="1000">
                        <a:effectLst/>
                        <a:latin typeface="Calibri"/>
                        <a:ea typeface="Calibri"/>
                        <a:cs typeface="Times New Roman"/>
                      </a:endParaRPr>
                    </a:p>
                  </a:txBody>
                  <a:tcPr marL="61263" marR="61263" marT="0" marB="0">
                    <a:lnL>
                      <a:noFill/>
                    </a:lnL>
                    <a:lnR>
                      <a:noFill/>
                    </a:lnR>
                    <a:lnT>
                      <a:noFill/>
                    </a:lnT>
                    <a:lnB>
                      <a:noFill/>
                    </a:lnB>
                  </a:tcPr>
                </a:tc>
                <a:tc>
                  <a:txBody>
                    <a:bodyPr/>
                    <a:lstStyle/>
                    <a:p>
                      <a:pPr marL="0" marR="0">
                        <a:spcBef>
                          <a:spcPts val="0"/>
                        </a:spcBef>
                        <a:spcAft>
                          <a:spcPts val="0"/>
                        </a:spcAft>
                        <a:tabLst>
                          <a:tab pos="5429250" algn="l"/>
                        </a:tabLst>
                      </a:pPr>
                      <a:r>
                        <a:rPr lang="en-US" sz="500">
                          <a:solidFill>
                            <a:srgbClr val="595959"/>
                          </a:solidFill>
                          <a:effectLst/>
                          <a:latin typeface="Calibri"/>
                          <a:ea typeface="Calibri"/>
                          <a:cs typeface="Times New Roman"/>
                        </a:rPr>
                        <a:t> </a:t>
                      </a:r>
                      <a:endParaRPr lang="en-US" sz="1000">
                        <a:effectLst/>
                        <a:latin typeface="Calibri"/>
                        <a:ea typeface="Calibri"/>
                        <a:cs typeface="Times New Roman"/>
                      </a:endParaRPr>
                    </a:p>
                  </a:txBody>
                  <a:tcPr marL="61263" marR="61263" marT="0" marB="0">
                    <a:lnL>
                      <a:noFill/>
                    </a:lnL>
                    <a:lnR>
                      <a:noFill/>
                    </a:lnR>
                    <a:lnT w="12700" cap="flat" cmpd="sng" algn="ctr">
                      <a:noFill/>
                      <a:prstDash val="solid"/>
                      <a:round/>
                      <a:headEnd type="none" w="med" len="med"/>
                      <a:tailEnd type="none" w="med" len="med"/>
                    </a:lnT>
                    <a:lnB w="12700" cap="flat" cmpd="sng" algn="ctr">
                      <a:solidFill>
                        <a:srgbClr val="7F7F7F"/>
                      </a:solidFill>
                      <a:prstDash val="solid"/>
                      <a:round/>
                      <a:headEnd type="none" w="med" len="med"/>
                      <a:tailEnd type="none" w="med" len="med"/>
                    </a:lnB>
                  </a:tcPr>
                </a:tc>
                <a:tc>
                  <a:txBody>
                    <a:bodyPr/>
                    <a:lstStyle/>
                    <a:p>
                      <a:pPr marL="0" marR="0">
                        <a:spcBef>
                          <a:spcPts val="0"/>
                        </a:spcBef>
                        <a:spcAft>
                          <a:spcPts val="0"/>
                        </a:spcAft>
                        <a:tabLst>
                          <a:tab pos="5429250" algn="l"/>
                        </a:tabLst>
                      </a:pPr>
                      <a:r>
                        <a:rPr lang="en-US" sz="500">
                          <a:solidFill>
                            <a:srgbClr val="31849B"/>
                          </a:solidFill>
                          <a:effectLst/>
                          <a:latin typeface="Calibri"/>
                          <a:ea typeface="Calibri"/>
                          <a:cs typeface="Times New Roman"/>
                        </a:rPr>
                        <a:t> </a:t>
                      </a:r>
                      <a:endParaRPr lang="en-US" sz="1000">
                        <a:effectLst/>
                        <a:latin typeface="Calibri"/>
                        <a:ea typeface="Calibri"/>
                        <a:cs typeface="Times New Roman"/>
                      </a:endParaRPr>
                    </a:p>
                  </a:txBody>
                  <a:tcPr marL="61263" marR="61263" marT="0" marB="0">
                    <a:lnL>
                      <a:noFill/>
                    </a:lnL>
                    <a:lnR>
                      <a:noFill/>
                    </a:lnR>
                    <a:lnT>
                      <a:noFill/>
                    </a:lnT>
                    <a:lnB>
                      <a:noFill/>
                    </a:lnB>
                  </a:tcPr>
                </a:tc>
                <a:tc>
                  <a:txBody>
                    <a:bodyPr/>
                    <a:lstStyle/>
                    <a:p>
                      <a:pPr marL="0" marR="0">
                        <a:spcBef>
                          <a:spcPts val="0"/>
                        </a:spcBef>
                        <a:spcAft>
                          <a:spcPts val="0"/>
                        </a:spcAft>
                        <a:tabLst>
                          <a:tab pos="5429250" algn="l"/>
                        </a:tabLst>
                      </a:pPr>
                      <a:r>
                        <a:rPr lang="en-US" sz="500">
                          <a:solidFill>
                            <a:srgbClr val="31849B"/>
                          </a:solidFill>
                          <a:effectLst/>
                          <a:latin typeface="Calibri"/>
                          <a:ea typeface="Calibri"/>
                          <a:cs typeface="Times New Roman"/>
                        </a:rPr>
                        <a:t> </a:t>
                      </a:r>
                      <a:endParaRPr lang="en-US" sz="1000">
                        <a:effectLst/>
                        <a:latin typeface="Calibri"/>
                        <a:ea typeface="Calibri"/>
                        <a:cs typeface="Times New Roman"/>
                      </a:endParaRPr>
                    </a:p>
                  </a:txBody>
                  <a:tcPr marL="61263" marR="61263" marT="0" marB="0">
                    <a:lnL>
                      <a:noFill/>
                    </a:lnL>
                    <a:lnR>
                      <a:noFill/>
                    </a:lnR>
                    <a:lnT>
                      <a:noFill/>
                    </a:lnT>
                    <a:lnB>
                      <a:noFill/>
                    </a:lnB>
                  </a:tcPr>
                </a:tc>
                <a:tc>
                  <a:txBody>
                    <a:bodyPr/>
                    <a:lstStyle/>
                    <a:p>
                      <a:pPr marL="0" marR="0">
                        <a:spcBef>
                          <a:spcPts val="0"/>
                        </a:spcBef>
                        <a:spcAft>
                          <a:spcPts val="0"/>
                        </a:spcAft>
                        <a:tabLst>
                          <a:tab pos="5429250" algn="l"/>
                        </a:tabLst>
                      </a:pPr>
                      <a:r>
                        <a:rPr lang="en-US" sz="500">
                          <a:solidFill>
                            <a:srgbClr val="595959"/>
                          </a:solidFill>
                          <a:effectLst/>
                          <a:latin typeface="Calibri"/>
                          <a:ea typeface="Calibri"/>
                          <a:cs typeface="Times New Roman"/>
                        </a:rPr>
                        <a:t> </a:t>
                      </a:r>
                      <a:endParaRPr lang="en-US" sz="1000">
                        <a:effectLst/>
                        <a:latin typeface="Calibri"/>
                        <a:ea typeface="Calibri"/>
                        <a:cs typeface="Times New Roman"/>
                      </a:endParaRPr>
                    </a:p>
                  </a:txBody>
                  <a:tcPr marL="61263" marR="61263" marT="0" marB="0">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extLst>
                  <a:ext uri="{0D108BD9-81ED-4DB2-BD59-A6C34878D82A}">
                    <a16:rowId xmlns:a16="http://schemas.microsoft.com/office/drawing/2014/main" val="10007"/>
                  </a:ext>
                </a:extLst>
              </a:tr>
              <a:tr h="164880">
                <a:tc>
                  <a:txBody>
                    <a:bodyPr/>
                    <a:lstStyle/>
                    <a:p>
                      <a:pPr marL="0" marR="0">
                        <a:spcBef>
                          <a:spcPts val="0"/>
                        </a:spcBef>
                        <a:spcAft>
                          <a:spcPts val="0"/>
                        </a:spcAft>
                        <a:tabLst>
                          <a:tab pos="5429250" algn="l"/>
                        </a:tabLst>
                      </a:pPr>
                      <a:r>
                        <a:rPr lang="en-US" sz="1000" b="1" dirty="0">
                          <a:solidFill>
                            <a:srgbClr val="31849B"/>
                          </a:solidFill>
                          <a:effectLst/>
                          <a:latin typeface="Calibri"/>
                          <a:ea typeface="Calibri"/>
                          <a:cs typeface="Times New Roman"/>
                        </a:rPr>
                        <a:t>Duty Station</a:t>
                      </a:r>
                      <a:endParaRPr lang="en-US" sz="1000" dirty="0">
                        <a:effectLst/>
                        <a:latin typeface="Calibri"/>
                        <a:ea typeface="Calibri"/>
                        <a:cs typeface="Times New Roman"/>
                      </a:endParaRPr>
                    </a:p>
                  </a:txBody>
                  <a:tcPr marL="61263" marR="61263" marT="0" marB="0">
                    <a:lnL>
                      <a:noFill/>
                    </a:lnL>
                    <a:lnR w="12700" cap="flat" cmpd="sng" algn="ctr">
                      <a:solidFill>
                        <a:srgbClr val="7F7F7F"/>
                      </a:solidFill>
                      <a:prstDash val="solid"/>
                      <a:round/>
                      <a:headEnd type="none" w="med" len="med"/>
                      <a:tailEnd type="none" w="med" len="med"/>
                    </a:lnR>
                    <a:lnT>
                      <a:noFill/>
                    </a:lnT>
                    <a:lnB>
                      <a:noFill/>
                    </a:lnB>
                  </a:tcPr>
                </a:tc>
                <a:tc>
                  <a:txBody>
                    <a:bodyPr/>
                    <a:lstStyle/>
                    <a:p>
                      <a:pPr marL="0" marR="0" algn="r">
                        <a:spcBef>
                          <a:spcPts val="0"/>
                        </a:spcBef>
                        <a:spcAft>
                          <a:spcPts val="0"/>
                        </a:spcAft>
                        <a:tabLst>
                          <a:tab pos="5429250" algn="l"/>
                        </a:tabLst>
                      </a:pPr>
                      <a:r>
                        <a:rPr lang="en-US" sz="1000" dirty="0">
                          <a:solidFill>
                            <a:srgbClr val="595959"/>
                          </a:solidFill>
                          <a:effectLst/>
                          <a:latin typeface="Calibri"/>
                          <a:ea typeface="Calibri"/>
                          <a:cs typeface="Times New Roman"/>
                        </a:rPr>
                        <a:t>                             </a:t>
                      </a:r>
                      <a:r>
                        <a:rPr lang="en-US" sz="1000" dirty="0">
                          <a:solidFill>
                            <a:srgbClr val="595959"/>
                          </a:solidFill>
                          <a:effectLst/>
                          <a:latin typeface="Calibri"/>
                          <a:ea typeface="Calibri"/>
                          <a:cs typeface="Times New Roman"/>
                          <a:sym typeface="Wingdings 3"/>
                        </a:rPr>
                        <a:t></a:t>
                      </a:r>
                      <a:endParaRPr lang="en-US" sz="1000" dirty="0">
                        <a:effectLst/>
                        <a:latin typeface="Calibri"/>
                        <a:ea typeface="Calibri"/>
                        <a:cs typeface="Times New Roman"/>
                      </a:endParaRPr>
                    </a:p>
                  </a:txBody>
                  <a:tcPr marL="61263" marR="61263" marT="0" marB="0">
                    <a:lnL w="12700" cap="flat" cmpd="sng" algn="ctr">
                      <a:solidFill>
                        <a:srgbClr val="7F7F7F"/>
                      </a:solidFill>
                      <a:prstDash val="solid"/>
                      <a:round/>
                      <a:headEnd type="none" w="med" len="med"/>
                      <a:tailEnd type="none" w="med" len="med"/>
                    </a:lnL>
                    <a:lnR w="12700" cap="flat" cmpd="sng" algn="ctr">
                      <a:solidFill>
                        <a:srgbClr val="7F7F7F"/>
                      </a:solidFill>
                      <a:prstDash val="solid"/>
                      <a:round/>
                      <a:headEnd type="none" w="med" len="med"/>
                      <a:tailEnd type="none" w="med" len="med"/>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tc>
                  <a:txBody>
                    <a:bodyPr/>
                    <a:lstStyle/>
                    <a:p>
                      <a:pPr marL="0" marR="0">
                        <a:spcBef>
                          <a:spcPts val="0"/>
                        </a:spcBef>
                        <a:spcAft>
                          <a:spcPts val="0"/>
                        </a:spcAft>
                        <a:tabLst>
                          <a:tab pos="5429250" algn="l"/>
                        </a:tabLst>
                      </a:pPr>
                      <a:r>
                        <a:rPr lang="en-US" sz="1000">
                          <a:solidFill>
                            <a:srgbClr val="31849B"/>
                          </a:solidFill>
                          <a:effectLst/>
                          <a:latin typeface="Calibri"/>
                          <a:ea typeface="Calibri"/>
                          <a:cs typeface="Times New Roman"/>
                        </a:rPr>
                        <a:t> </a:t>
                      </a:r>
                      <a:endParaRPr lang="en-US" sz="1000">
                        <a:effectLst/>
                        <a:latin typeface="Calibri"/>
                        <a:ea typeface="Calibri"/>
                        <a:cs typeface="Times New Roman"/>
                      </a:endParaRPr>
                    </a:p>
                  </a:txBody>
                  <a:tcPr marL="61263" marR="61263" marT="0" marB="0">
                    <a:lnL w="12700" cap="flat" cmpd="sng" algn="ctr">
                      <a:solidFill>
                        <a:srgbClr val="7F7F7F"/>
                      </a:solidFill>
                      <a:prstDash val="solid"/>
                      <a:round/>
                      <a:headEnd type="none" w="med" len="med"/>
                      <a:tailEnd type="none" w="med" len="med"/>
                    </a:lnL>
                    <a:lnR>
                      <a:noFill/>
                    </a:lnR>
                    <a:lnT>
                      <a:noFill/>
                    </a:lnT>
                    <a:lnB>
                      <a:noFill/>
                    </a:lnB>
                  </a:tcPr>
                </a:tc>
                <a:tc>
                  <a:txBody>
                    <a:bodyPr/>
                    <a:lstStyle/>
                    <a:p>
                      <a:pPr marL="0" marR="0">
                        <a:spcBef>
                          <a:spcPts val="0"/>
                        </a:spcBef>
                        <a:spcAft>
                          <a:spcPts val="0"/>
                        </a:spcAft>
                        <a:tabLst>
                          <a:tab pos="5429250" algn="l"/>
                        </a:tabLst>
                      </a:pPr>
                      <a:r>
                        <a:rPr lang="en-US" sz="1000" b="1">
                          <a:solidFill>
                            <a:srgbClr val="31849B"/>
                          </a:solidFill>
                          <a:effectLst/>
                          <a:latin typeface="Calibri"/>
                          <a:ea typeface="Calibri"/>
                          <a:cs typeface="Times New Roman"/>
                        </a:rPr>
                        <a:t>Supervisory Status</a:t>
                      </a:r>
                      <a:endParaRPr lang="en-US" sz="1000">
                        <a:effectLst/>
                        <a:latin typeface="Calibri"/>
                        <a:ea typeface="Calibri"/>
                        <a:cs typeface="Times New Roman"/>
                      </a:endParaRPr>
                    </a:p>
                  </a:txBody>
                  <a:tcPr marL="61263" marR="61263" marT="0" marB="0">
                    <a:lnL>
                      <a:noFill/>
                    </a:lnL>
                    <a:lnR w="12700" cap="flat" cmpd="sng" algn="ctr">
                      <a:solidFill>
                        <a:srgbClr val="7F7F7F"/>
                      </a:solidFill>
                      <a:prstDash val="solid"/>
                      <a:round/>
                      <a:headEnd type="none" w="med" len="med"/>
                      <a:tailEnd type="none" w="med" len="med"/>
                    </a:lnR>
                    <a:lnT>
                      <a:noFill/>
                    </a:lnT>
                    <a:lnB>
                      <a:noFill/>
                    </a:lnB>
                  </a:tcPr>
                </a:tc>
                <a:tc>
                  <a:txBody>
                    <a:bodyPr/>
                    <a:lstStyle/>
                    <a:p>
                      <a:pPr marL="0" marR="0" algn="r">
                        <a:spcBef>
                          <a:spcPts val="0"/>
                        </a:spcBef>
                        <a:spcAft>
                          <a:spcPts val="0"/>
                        </a:spcAft>
                        <a:tabLst>
                          <a:tab pos="5429250" algn="l"/>
                        </a:tabLst>
                      </a:pPr>
                      <a:r>
                        <a:rPr lang="en-US" sz="1000" dirty="0">
                          <a:solidFill>
                            <a:srgbClr val="595959"/>
                          </a:solidFill>
                          <a:effectLst/>
                          <a:latin typeface="Calibri"/>
                          <a:ea typeface="Calibri"/>
                          <a:cs typeface="Times New Roman"/>
                          <a:sym typeface="Wingdings 3"/>
                        </a:rPr>
                        <a:t></a:t>
                      </a:r>
                      <a:endParaRPr lang="en-US" sz="1000" dirty="0">
                        <a:effectLst/>
                        <a:latin typeface="Calibri"/>
                        <a:ea typeface="Calibri"/>
                        <a:cs typeface="Times New Roman"/>
                      </a:endParaRPr>
                    </a:p>
                  </a:txBody>
                  <a:tcPr marL="61263" marR="61263" marT="0" marB="0">
                    <a:lnL w="12700" cap="flat" cmpd="sng" algn="ctr">
                      <a:solidFill>
                        <a:srgbClr val="7F7F7F"/>
                      </a:solidFill>
                      <a:prstDash val="solid"/>
                      <a:round/>
                      <a:headEnd type="none" w="med" len="med"/>
                      <a:tailEnd type="none" w="med" len="med"/>
                    </a:lnL>
                    <a:lnR w="12700" cap="flat" cmpd="sng" algn="ctr">
                      <a:solidFill>
                        <a:srgbClr val="7F7F7F"/>
                      </a:solidFill>
                      <a:prstDash val="solid"/>
                      <a:round/>
                      <a:headEnd type="none" w="med" len="med"/>
                      <a:tailEnd type="none" w="med" len="med"/>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extLst>
                  <a:ext uri="{0D108BD9-81ED-4DB2-BD59-A6C34878D82A}">
                    <a16:rowId xmlns:a16="http://schemas.microsoft.com/office/drawing/2014/main" val="10008"/>
                  </a:ext>
                </a:extLst>
              </a:tr>
            </a:tbl>
          </a:graphicData>
        </a:graphic>
      </p:graphicFrame>
      <p:graphicFrame>
        <p:nvGraphicFramePr>
          <p:cNvPr id="13" name="Table 12"/>
          <p:cNvGraphicFramePr>
            <a:graphicFrameLocks noGrp="1"/>
          </p:cNvGraphicFramePr>
          <p:nvPr>
            <p:extLst>
              <p:ext uri="{D42A27DB-BD31-4B8C-83A1-F6EECF244321}">
                <p14:modId xmlns:p14="http://schemas.microsoft.com/office/powerpoint/2010/main" val="560558009"/>
              </p:ext>
            </p:extLst>
          </p:nvPr>
        </p:nvGraphicFramePr>
        <p:xfrm>
          <a:off x="525463" y="4114800"/>
          <a:ext cx="4514850" cy="624840"/>
        </p:xfrm>
        <a:graphic>
          <a:graphicData uri="http://schemas.openxmlformats.org/drawingml/2006/table">
            <a:tbl>
              <a:tblPr firstRow="1" firstCol="1" bandRow="1"/>
              <a:tblGrid>
                <a:gridCol w="1257300">
                  <a:extLst>
                    <a:ext uri="{9D8B030D-6E8A-4147-A177-3AD203B41FA5}">
                      <a16:colId xmlns:a16="http://schemas.microsoft.com/office/drawing/2014/main" val="20000"/>
                    </a:ext>
                  </a:extLst>
                </a:gridCol>
                <a:gridCol w="3257550">
                  <a:extLst>
                    <a:ext uri="{9D8B030D-6E8A-4147-A177-3AD203B41FA5}">
                      <a16:colId xmlns:a16="http://schemas.microsoft.com/office/drawing/2014/main" val="20001"/>
                    </a:ext>
                  </a:extLst>
                </a:gridCol>
              </a:tblGrid>
              <a:tr h="0">
                <a:tc>
                  <a:txBody>
                    <a:bodyPr/>
                    <a:lstStyle/>
                    <a:p>
                      <a:pPr marL="0" marR="0">
                        <a:spcBef>
                          <a:spcPts val="0"/>
                        </a:spcBef>
                        <a:spcAft>
                          <a:spcPts val="0"/>
                        </a:spcAft>
                        <a:tabLst>
                          <a:tab pos="5429250" algn="l"/>
                        </a:tabLst>
                      </a:pPr>
                      <a:r>
                        <a:rPr lang="en-US" sz="1000" b="1" dirty="0">
                          <a:solidFill>
                            <a:srgbClr val="31849B"/>
                          </a:solidFill>
                          <a:effectLst/>
                          <a:latin typeface="Calibri"/>
                          <a:ea typeface="Calibri"/>
                          <a:cs typeface="Times New Roman"/>
                        </a:rPr>
                        <a:t>First Name</a:t>
                      </a:r>
                      <a:endParaRPr lang="en-US" sz="1000" dirty="0">
                        <a:effectLst/>
                        <a:latin typeface="Calibri"/>
                        <a:ea typeface="Calibri"/>
                        <a:cs typeface="Times New Roman"/>
                      </a:endParaRPr>
                    </a:p>
                  </a:txBody>
                  <a:tcPr marL="68580" marR="68580" marT="0" marB="0">
                    <a:lnL>
                      <a:noFill/>
                    </a:lnL>
                    <a:lnR w="12700" cap="flat" cmpd="sng" algn="ctr">
                      <a:solidFill>
                        <a:srgbClr val="7F7F7F"/>
                      </a:solidFill>
                      <a:prstDash val="solid"/>
                      <a:round/>
                      <a:headEnd type="none" w="med" len="med"/>
                      <a:tailEnd type="none" w="med" len="med"/>
                    </a:lnR>
                    <a:lnT>
                      <a:noFill/>
                    </a:lnT>
                    <a:lnB>
                      <a:noFill/>
                    </a:lnB>
                  </a:tcPr>
                </a:tc>
                <a:tc>
                  <a:txBody>
                    <a:bodyPr/>
                    <a:lstStyle/>
                    <a:p>
                      <a:pPr marL="0" marR="0">
                        <a:spcBef>
                          <a:spcPts val="0"/>
                        </a:spcBef>
                        <a:spcAft>
                          <a:spcPts val="0"/>
                        </a:spcAft>
                        <a:tabLst>
                          <a:tab pos="5429250" algn="l"/>
                        </a:tabLst>
                      </a:pPr>
                      <a:endParaRPr lang="en-US" sz="1000" dirty="0">
                        <a:effectLst/>
                        <a:latin typeface="Calibri"/>
                        <a:ea typeface="Calibri"/>
                        <a:cs typeface="Times New Roman"/>
                      </a:endParaRPr>
                    </a:p>
                  </a:txBody>
                  <a:tcPr marL="68580" marR="68580" marT="0" marB="0">
                    <a:lnL w="12700" cap="flat" cmpd="sng" algn="ctr">
                      <a:solidFill>
                        <a:srgbClr val="7F7F7F"/>
                      </a:solidFill>
                      <a:prstDash val="solid"/>
                      <a:round/>
                      <a:headEnd type="none" w="med" len="med"/>
                      <a:tailEnd type="none" w="med" len="med"/>
                    </a:lnL>
                    <a:lnR w="12700" cap="flat" cmpd="sng" algn="ctr">
                      <a:solidFill>
                        <a:srgbClr val="7F7F7F"/>
                      </a:solidFill>
                      <a:prstDash val="solid"/>
                      <a:round/>
                      <a:headEnd type="none" w="med" len="med"/>
                      <a:tailEnd type="none" w="med" len="med"/>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extLst>
                  <a:ext uri="{0D108BD9-81ED-4DB2-BD59-A6C34878D82A}">
                    <a16:rowId xmlns:a16="http://schemas.microsoft.com/office/drawing/2014/main" val="10000"/>
                  </a:ext>
                </a:extLst>
              </a:tr>
              <a:tr h="0">
                <a:tc>
                  <a:txBody>
                    <a:bodyPr/>
                    <a:lstStyle/>
                    <a:p>
                      <a:pPr marL="0" marR="0">
                        <a:spcBef>
                          <a:spcPts val="0"/>
                        </a:spcBef>
                        <a:spcAft>
                          <a:spcPts val="0"/>
                        </a:spcAft>
                        <a:tabLst>
                          <a:tab pos="5429250" algn="l"/>
                        </a:tabLst>
                      </a:pPr>
                      <a:r>
                        <a:rPr lang="en-US" sz="500" b="1">
                          <a:solidFill>
                            <a:srgbClr val="31849B"/>
                          </a:solidFill>
                          <a:effectLst/>
                          <a:latin typeface="Calibri"/>
                          <a:ea typeface="Calibri"/>
                          <a:cs typeface="Times New Roman"/>
                        </a:rPr>
                        <a:t> </a:t>
                      </a:r>
                      <a:endParaRPr lang="en-US" sz="1100">
                        <a:effectLst/>
                        <a:latin typeface="Calibri"/>
                        <a:ea typeface="Calibri"/>
                        <a:cs typeface="Times New Roman"/>
                      </a:endParaRPr>
                    </a:p>
                  </a:txBody>
                  <a:tcPr marL="68580" marR="68580" marT="0" marB="0">
                    <a:lnL>
                      <a:noFill/>
                    </a:lnL>
                    <a:lnR>
                      <a:noFill/>
                    </a:lnR>
                    <a:lnT>
                      <a:noFill/>
                    </a:lnT>
                    <a:lnB>
                      <a:noFill/>
                    </a:lnB>
                  </a:tcPr>
                </a:tc>
                <a:tc>
                  <a:txBody>
                    <a:bodyPr/>
                    <a:lstStyle/>
                    <a:p>
                      <a:pPr marL="0" marR="0">
                        <a:spcBef>
                          <a:spcPts val="0"/>
                        </a:spcBef>
                        <a:spcAft>
                          <a:spcPts val="0"/>
                        </a:spcAft>
                        <a:tabLst>
                          <a:tab pos="5429250" algn="l"/>
                        </a:tabLst>
                      </a:pPr>
                      <a:r>
                        <a:rPr lang="en-US" sz="500">
                          <a:solidFill>
                            <a:srgbClr val="595959"/>
                          </a:solidFill>
                          <a:effectLst/>
                          <a:latin typeface="Calibri"/>
                          <a:ea typeface="Calibri"/>
                          <a:cs typeface="Times New Roman"/>
                        </a:rPr>
                        <a:t> </a:t>
                      </a:r>
                      <a:endParaRPr lang="en-US" sz="1100">
                        <a:effectLst/>
                        <a:latin typeface="Calibri"/>
                        <a:ea typeface="Calibri"/>
                        <a:cs typeface="Times New Roman"/>
                      </a:endParaRPr>
                    </a:p>
                  </a:txBody>
                  <a:tcPr marL="68580" marR="68580" marT="0" marB="0">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extLst>
                  <a:ext uri="{0D108BD9-81ED-4DB2-BD59-A6C34878D82A}">
                    <a16:rowId xmlns:a16="http://schemas.microsoft.com/office/drawing/2014/main" val="10001"/>
                  </a:ext>
                </a:extLst>
              </a:tr>
              <a:tr h="0">
                <a:tc>
                  <a:txBody>
                    <a:bodyPr/>
                    <a:lstStyle/>
                    <a:p>
                      <a:pPr marL="0" marR="0">
                        <a:spcBef>
                          <a:spcPts val="0"/>
                        </a:spcBef>
                        <a:spcAft>
                          <a:spcPts val="0"/>
                        </a:spcAft>
                        <a:tabLst>
                          <a:tab pos="5429250" algn="l"/>
                        </a:tabLst>
                      </a:pPr>
                      <a:r>
                        <a:rPr lang="en-US" sz="1000" b="1" dirty="0">
                          <a:solidFill>
                            <a:srgbClr val="31849B"/>
                          </a:solidFill>
                          <a:effectLst/>
                          <a:latin typeface="Calibri"/>
                          <a:ea typeface="Calibri"/>
                          <a:cs typeface="Times New Roman"/>
                        </a:rPr>
                        <a:t>Last Name</a:t>
                      </a:r>
                      <a:endParaRPr lang="en-US" sz="1000" dirty="0">
                        <a:effectLst/>
                        <a:latin typeface="Calibri"/>
                        <a:ea typeface="Calibri"/>
                        <a:cs typeface="Times New Roman"/>
                      </a:endParaRPr>
                    </a:p>
                  </a:txBody>
                  <a:tcPr marL="68580" marR="68580" marT="0" marB="0">
                    <a:lnL>
                      <a:noFill/>
                    </a:lnL>
                    <a:lnR w="12700" cap="flat" cmpd="sng" algn="ctr">
                      <a:solidFill>
                        <a:srgbClr val="7F7F7F"/>
                      </a:solidFill>
                      <a:prstDash val="solid"/>
                      <a:round/>
                      <a:headEnd type="none" w="med" len="med"/>
                      <a:tailEnd type="none" w="med" len="med"/>
                    </a:lnR>
                    <a:lnT>
                      <a:noFill/>
                    </a:lnT>
                    <a:lnB>
                      <a:noFill/>
                    </a:lnB>
                  </a:tcPr>
                </a:tc>
                <a:tc>
                  <a:txBody>
                    <a:bodyPr/>
                    <a:lstStyle/>
                    <a:p>
                      <a:pPr marL="0" marR="0">
                        <a:spcBef>
                          <a:spcPts val="0"/>
                        </a:spcBef>
                        <a:spcAft>
                          <a:spcPts val="0"/>
                        </a:spcAft>
                        <a:tabLst>
                          <a:tab pos="5429250" algn="l"/>
                        </a:tabLst>
                      </a:pPr>
                      <a:endParaRPr lang="en-US" sz="1000" dirty="0">
                        <a:effectLst/>
                        <a:latin typeface="Calibri"/>
                        <a:ea typeface="Calibri"/>
                        <a:cs typeface="Times New Roman"/>
                      </a:endParaRPr>
                    </a:p>
                  </a:txBody>
                  <a:tcPr marL="68580" marR="68580" marT="0" marB="0">
                    <a:lnL w="12700" cap="flat" cmpd="sng" algn="ctr">
                      <a:solidFill>
                        <a:srgbClr val="7F7F7F"/>
                      </a:solidFill>
                      <a:prstDash val="solid"/>
                      <a:round/>
                      <a:headEnd type="none" w="med" len="med"/>
                      <a:tailEnd type="none" w="med" len="med"/>
                    </a:lnL>
                    <a:lnR w="12700" cap="flat" cmpd="sng" algn="ctr">
                      <a:solidFill>
                        <a:srgbClr val="7F7F7F"/>
                      </a:solidFill>
                      <a:prstDash val="solid"/>
                      <a:round/>
                      <a:headEnd type="none" w="med" len="med"/>
                      <a:tailEnd type="none" w="med" len="med"/>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extLst>
                  <a:ext uri="{0D108BD9-81ED-4DB2-BD59-A6C34878D82A}">
                    <a16:rowId xmlns:a16="http://schemas.microsoft.com/office/drawing/2014/main" val="10002"/>
                  </a:ext>
                </a:extLst>
              </a:tr>
              <a:tr h="0">
                <a:tc>
                  <a:txBody>
                    <a:bodyPr/>
                    <a:lstStyle/>
                    <a:p>
                      <a:pPr marL="0" marR="0">
                        <a:spcBef>
                          <a:spcPts val="0"/>
                        </a:spcBef>
                        <a:spcAft>
                          <a:spcPts val="0"/>
                        </a:spcAft>
                        <a:tabLst>
                          <a:tab pos="5429250" algn="l"/>
                        </a:tabLst>
                      </a:pPr>
                      <a:r>
                        <a:rPr lang="en-US" sz="600" b="1">
                          <a:solidFill>
                            <a:srgbClr val="31849B"/>
                          </a:solidFill>
                          <a:effectLst/>
                          <a:latin typeface="Calibri"/>
                          <a:ea typeface="Calibri"/>
                          <a:cs typeface="Times New Roman"/>
                        </a:rPr>
                        <a:t> </a:t>
                      </a:r>
                      <a:endParaRPr lang="en-US" sz="1100">
                        <a:effectLst/>
                        <a:latin typeface="Calibri"/>
                        <a:ea typeface="Calibri"/>
                        <a:cs typeface="Times New Roman"/>
                      </a:endParaRPr>
                    </a:p>
                  </a:txBody>
                  <a:tcPr marL="68580" marR="68580" marT="0" marB="0">
                    <a:lnL>
                      <a:noFill/>
                    </a:lnL>
                    <a:lnR>
                      <a:noFill/>
                    </a:lnR>
                    <a:lnT>
                      <a:noFill/>
                    </a:lnT>
                    <a:lnB>
                      <a:noFill/>
                    </a:lnB>
                  </a:tcPr>
                </a:tc>
                <a:tc>
                  <a:txBody>
                    <a:bodyPr/>
                    <a:lstStyle/>
                    <a:p>
                      <a:pPr marL="0" marR="0">
                        <a:spcBef>
                          <a:spcPts val="0"/>
                        </a:spcBef>
                        <a:spcAft>
                          <a:spcPts val="0"/>
                        </a:spcAft>
                        <a:tabLst>
                          <a:tab pos="5429250" algn="l"/>
                        </a:tabLst>
                      </a:pPr>
                      <a:r>
                        <a:rPr lang="en-US" sz="600">
                          <a:solidFill>
                            <a:srgbClr val="595959"/>
                          </a:solidFill>
                          <a:effectLst/>
                          <a:latin typeface="Calibri"/>
                          <a:ea typeface="Calibri"/>
                          <a:cs typeface="Times New Roman"/>
                        </a:rPr>
                        <a:t> </a:t>
                      </a:r>
                      <a:endParaRPr lang="en-US" sz="1100">
                        <a:effectLst/>
                        <a:latin typeface="Calibri"/>
                        <a:ea typeface="Calibri"/>
                        <a:cs typeface="Times New Roman"/>
                      </a:endParaRPr>
                    </a:p>
                  </a:txBody>
                  <a:tcPr marL="68580" marR="68580" marT="0" marB="0">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extLst>
                  <a:ext uri="{0D108BD9-81ED-4DB2-BD59-A6C34878D82A}">
                    <a16:rowId xmlns:a16="http://schemas.microsoft.com/office/drawing/2014/main" val="10003"/>
                  </a:ext>
                </a:extLst>
              </a:tr>
              <a:tr h="0">
                <a:tc>
                  <a:txBody>
                    <a:bodyPr/>
                    <a:lstStyle/>
                    <a:p>
                      <a:pPr marL="0" marR="0">
                        <a:spcBef>
                          <a:spcPts val="0"/>
                        </a:spcBef>
                        <a:spcAft>
                          <a:spcPts val="0"/>
                        </a:spcAft>
                        <a:tabLst>
                          <a:tab pos="5429250" algn="l"/>
                        </a:tabLst>
                      </a:pPr>
                      <a:r>
                        <a:rPr lang="en-US" sz="1000" b="1" dirty="0">
                          <a:solidFill>
                            <a:srgbClr val="31849B"/>
                          </a:solidFill>
                          <a:effectLst/>
                          <a:latin typeface="Calibri"/>
                          <a:ea typeface="Calibri"/>
                          <a:cs typeface="Times New Roman"/>
                        </a:rPr>
                        <a:t>Work Email</a:t>
                      </a:r>
                      <a:endParaRPr lang="en-US" sz="1000" dirty="0">
                        <a:effectLst/>
                        <a:latin typeface="Calibri"/>
                        <a:ea typeface="Calibri"/>
                        <a:cs typeface="Times New Roman"/>
                      </a:endParaRPr>
                    </a:p>
                  </a:txBody>
                  <a:tcPr marL="68580" marR="68580" marT="0" marB="0">
                    <a:lnL>
                      <a:noFill/>
                    </a:lnL>
                    <a:lnR w="12700" cap="flat" cmpd="sng" algn="ctr">
                      <a:solidFill>
                        <a:srgbClr val="7F7F7F"/>
                      </a:solidFill>
                      <a:prstDash val="solid"/>
                      <a:round/>
                      <a:headEnd type="none" w="med" len="med"/>
                      <a:tailEnd type="none" w="med" len="med"/>
                    </a:lnR>
                    <a:lnT>
                      <a:noFill/>
                    </a:lnT>
                    <a:lnB>
                      <a:noFill/>
                    </a:lnB>
                  </a:tcPr>
                </a:tc>
                <a:tc>
                  <a:txBody>
                    <a:bodyPr/>
                    <a:lstStyle/>
                    <a:p>
                      <a:pPr marL="0" marR="0">
                        <a:spcBef>
                          <a:spcPts val="0"/>
                        </a:spcBef>
                        <a:spcAft>
                          <a:spcPts val="0"/>
                        </a:spcAft>
                        <a:tabLst>
                          <a:tab pos="5429250" algn="l"/>
                        </a:tabLst>
                      </a:pPr>
                      <a:endParaRPr lang="en-US" sz="1000" dirty="0">
                        <a:effectLst/>
                        <a:latin typeface="Calibri"/>
                        <a:ea typeface="Calibri"/>
                        <a:cs typeface="Times New Roman"/>
                      </a:endParaRPr>
                    </a:p>
                  </a:txBody>
                  <a:tcPr marL="68580" marR="68580" marT="0" marB="0">
                    <a:lnL w="12700" cap="flat" cmpd="sng" algn="ctr">
                      <a:solidFill>
                        <a:srgbClr val="7F7F7F"/>
                      </a:solidFill>
                      <a:prstDash val="solid"/>
                      <a:round/>
                      <a:headEnd type="none" w="med" len="med"/>
                      <a:tailEnd type="none" w="med" len="med"/>
                    </a:lnL>
                    <a:lnR w="12700" cap="flat" cmpd="sng" algn="ctr">
                      <a:solidFill>
                        <a:srgbClr val="7F7F7F"/>
                      </a:solidFill>
                      <a:prstDash val="solid"/>
                      <a:round/>
                      <a:headEnd type="none" w="med" len="med"/>
                      <a:tailEnd type="none" w="med" len="med"/>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extLst>
                  <a:ext uri="{0D108BD9-81ED-4DB2-BD59-A6C34878D82A}">
                    <a16:rowId xmlns:a16="http://schemas.microsoft.com/office/drawing/2014/main" val="10004"/>
                  </a:ext>
                </a:extLst>
              </a:tr>
            </a:tbl>
          </a:graphicData>
        </a:graphic>
      </p:graphicFrame>
      <p:sp>
        <p:nvSpPr>
          <p:cNvPr id="20" name="Text Box 1"/>
          <p:cNvSpPr txBox="1"/>
          <p:nvPr/>
        </p:nvSpPr>
        <p:spPr>
          <a:xfrm>
            <a:off x="3840480" y="5791200"/>
            <a:ext cx="1463040" cy="182880"/>
          </a:xfrm>
          <a:prstGeom prst="rect">
            <a:avLst/>
          </a:prstGeom>
          <a:solidFill>
            <a:schemeClr val="accent5">
              <a:lumMod val="75000"/>
            </a:schemeClr>
          </a:solid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0" rIns="91440" bIns="0" numCol="1" spcCol="0" rtlCol="0" fromWordArt="0" anchor="ctr" anchorCtr="0" forceAA="0" compatLnSpc="1">
            <a:prstTxWarp prst="textNoShape">
              <a:avLst/>
            </a:prstTxWarp>
            <a:noAutofit/>
          </a:bodyPr>
          <a:lstStyle/>
          <a:p>
            <a:pPr marL="0" marR="0" algn="ctr">
              <a:spcBef>
                <a:spcPts val="0"/>
              </a:spcBef>
              <a:spcAft>
                <a:spcPts val="0"/>
              </a:spcAft>
            </a:pPr>
            <a:r>
              <a:rPr lang="en-US" sz="1100" b="1">
                <a:solidFill>
                  <a:srgbClr val="FFFFFF"/>
                </a:solidFill>
                <a:effectLst/>
                <a:ea typeface="Calibri"/>
                <a:cs typeface="Times New Roman"/>
              </a:rPr>
              <a:t>Save for Later</a:t>
            </a:r>
            <a:endParaRPr lang="en-US" sz="1100">
              <a:effectLst/>
              <a:ea typeface="Calibri"/>
              <a:cs typeface="Times New Roman"/>
            </a:endParaRPr>
          </a:p>
        </p:txBody>
      </p:sp>
      <p:sp>
        <p:nvSpPr>
          <p:cNvPr id="21" name="Text Box 4"/>
          <p:cNvSpPr txBox="1"/>
          <p:nvPr/>
        </p:nvSpPr>
        <p:spPr>
          <a:xfrm>
            <a:off x="5529103" y="5791200"/>
            <a:ext cx="1463040" cy="182880"/>
          </a:xfrm>
          <a:prstGeom prst="rect">
            <a:avLst/>
          </a:prstGeom>
          <a:solidFill>
            <a:schemeClr val="accent5">
              <a:lumMod val="75000"/>
            </a:schemeClr>
          </a:solid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45720" tIns="0" rIns="45720" bIns="0" numCol="1" spcCol="0" rtlCol="0" fromWordArt="0" anchor="ctr" anchorCtr="0" forceAA="0" compatLnSpc="1">
            <a:prstTxWarp prst="textNoShape">
              <a:avLst/>
            </a:prstTxWarp>
            <a:noAutofit/>
          </a:bodyPr>
          <a:lstStyle/>
          <a:p>
            <a:pPr marL="0" marR="0" algn="ctr">
              <a:spcBef>
                <a:spcPts val="0"/>
              </a:spcBef>
              <a:spcAft>
                <a:spcPts val="0"/>
              </a:spcAft>
            </a:pPr>
            <a:r>
              <a:rPr lang="en-US" sz="1100" b="1">
                <a:solidFill>
                  <a:srgbClr val="FFFFFF"/>
                </a:solidFill>
                <a:effectLst/>
                <a:ea typeface="Calibri"/>
                <a:cs typeface="Times New Roman"/>
              </a:rPr>
              <a:t>Save and Next Step  </a:t>
            </a:r>
            <a:r>
              <a:rPr lang="en-US" sz="1100" b="1">
                <a:solidFill>
                  <a:srgbClr val="FFFFFF"/>
                </a:solidFill>
                <a:effectLst/>
                <a:ea typeface="Calibri"/>
                <a:cs typeface="Times New Roman"/>
                <a:sym typeface="Wingdings 3"/>
              </a:rPr>
              <a:t></a:t>
            </a:r>
            <a:endParaRPr lang="en-US" sz="1100">
              <a:effectLst/>
              <a:ea typeface="Calibri"/>
              <a:cs typeface="Times New Roman"/>
            </a:endParaRPr>
          </a:p>
        </p:txBody>
      </p:sp>
      <p:sp>
        <p:nvSpPr>
          <p:cNvPr id="22" name="Text Box 13"/>
          <p:cNvSpPr txBox="1"/>
          <p:nvPr/>
        </p:nvSpPr>
        <p:spPr>
          <a:xfrm>
            <a:off x="2133600" y="5791200"/>
            <a:ext cx="1463040" cy="182880"/>
          </a:xfrm>
          <a:prstGeom prst="rect">
            <a:avLst/>
          </a:prstGeom>
          <a:solidFill>
            <a:schemeClr val="accent5">
              <a:lumMod val="75000"/>
            </a:schemeClr>
          </a:solid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0" rIns="91440" bIns="0" numCol="1" spcCol="0" rtlCol="0" fromWordArt="0" anchor="ctr" anchorCtr="0" forceAA="0" compatLnSpc="1">
            <a:prstTxWarp prst="textNoShape">
              <a:avLst/>
            </a:prstTxWarp>
            <a:noAutofit/>
          </a:bodyPr>
          <a:lstStyle/>
          <a:p>
            <a:pPr marL="0" marR="0" algn="ctr">
              <a:spcBef>
                <a:spcPts val="0"/>
              </a:spcBef>
              <a:spcAft>
                <a:spcPts val="0"/>
              </a:spcAft>
            </a:pPr>
            <a:r>
              <a:rPr lang="en-US" sz="1100" b="1">
                <a:solidFill>
                  <a:srgbClr val="FFFFFF"/>
                </a:solidFill>
                <a:effectLst/>
                <a:ea typeface="Calibri"/>
                <a:cs typeface="Times New Roman"/>
              </a:rPr>
              <a:t>Cancel</a:t>
            </a:r>
            <a:endParaRPr lang="en-US" sz="1100">
              <a:effectLst/>
              <a:ea typeface="Calibri"/>
              <a:cs typeface="Times New Roman"/>
            </a:endParaRPr>
          </a:p>
        </p:txBody>
      </p:sp>
      <p:sp>
        <p:nvSpPr>
          <p:cNvPr id="19" name="TextBox 18"/>
          <p:cNvSpPr txBox="1"/>
          <p:nvPr/>
        </p:nvSpPr>
        <p:spPr>
          <a:xfrm>
            <a:off x="1676400" y="2990832"/>
            <a:ext cx="1219200" cy="246221"/>
          </a:xfrm>
          <a:prstGeom prst="rect">
            <a:avLst/>
          </a:prstGeom>
          <a:noFill/>
        </p:spPr>
        <p:txBody>
          <a:bodyPr wrap="square" rtlCol="0">
            <a:spAutoFit/>
          </a:bodyPr>
          <a:lstStyle/>
          <a:p>
            <a:r>
              <a:rPr lang="en-US" sz="1000" dirty="0">
                <a:solidFill>
                  <a:srgbClr val="595959"/>
                </a:solidFill>
                <a:latin typeface="Calibri" panose="020F0502020204030204" pitchFamily="34" charset="0"/>
                <a:ea typeface="Calibri" panose="020F0502020204030204" pitchFamily="34" charset="0"/>
                <a:cs typeface="Times New Roman" panose="02020603050405020304" pitchFamily="18" charset="0"/>
              </a:rPr>
              <a:t>Washington, DC</a:t>
            </a:r>
            <a:endParaRPr lang="en-US" sz="1000" dirty="0"/>
          </a:p>
        </p:txBody>
      </p:sp>
      <p:sp>
        <p:nvSpPr>
          <p:cNvPr id="23" name="TextBox 22"/>
          <p:cNvSpPr txBox="1"/>
          <p:nvPr/>
        </p:nvSpPr>
        <p:spPr>
          <a:xfrm>
            <a:off x="5867399" y="2064524"/>
            <a:ext cx="2471511" cy="246221"/>
          </a:xfrm>
          <a:prstGeom prst="rect">
            <a:avLst/>
          </a:prstGeom>
          <a:noFill/>
        </p:spPr>
        <p:txBody>
          <a:bodyPr wrap="square" rtlCol="0">
            <a:spAutoFit/>
          </a:bodyPr>
          <a:lstStyle/>
          <a:p>
            <a:r>
              <a:rPr lang="en-US" sz="1000" dirty="0">
                <a:solidFill>
                  <a:srgbClr val="595959"/>
                </a:solidFill>
                <a:latin typeface="Calibri" panose="020F0502020204030204" pitchFamily="34" charset="0"/>
                <a:cs typeface="Times New Roman" panose="02020603050405020304" pitchFamily="18" charset="0"/>
              </a:rPr>
              <a:t>0343 – Management and Program Analyst</a:t>
            </a:r>
            <a:endParaRPr lang="en-US" sz="1000" dirty="0"/>
          </a:p>
        </p:txBody>
      </p:sp>
      <p:sp>
        <p:nvSpPr>
          <p:cNvPr id="24" name="TextBox 23"/>
          <p:cNvSpPr txBox="1"/>
          <p:nvPr/>
        </p:nvSpPr>
        <p:spPr>
          <a:xfrm>
            <a:off x="5867400" y="2990832"/>
            <a:ext cx="2471511" cy="246221"/>
          </a:xfrm>
          <a:prstGeom prst="rect">
            <a:avLst/>
          </a:prstGeom>
          <a:noFill/>
        </p:spPr>
        <p:txBody>
          <a:bodyPr wrap="square" rtlCol="0">
            <a:spAutoFit/>
          </a:bodyPr>
          <a:lstStyle/>
          <a:p>
            <a:r>
              <a:rPr lang="en-US" sz="1000" dirty="0">
                <a:solidFill>
                  <a:srgbClr val="595959"/>
                </a:solidFill>
                <a:latin typeface="Calibri" panose="020F0502020204030204" pitchFamily="34" charset="0"/>
                <a:cs typeface="Times New Roman" panose="02020603050405020304" pitchFamily="18" charset="0"/>
              </a:rPr>
              <a:t>Employee</a:t>
            </a:r>
            <a:endParaRPr lang="en-US" sz="1000" dirty="0"/>
          </a:p>
        </p:txBody>
      </p:sp>
      <p:sp>
        <p:nvSpPr>
          <p:cNvPr id="25" name="TextBox 24"/>
          <p:cNvSpPr txBox="1"/>
          <p:nvPr/>
        </p:nvSpPr>
        <p:spPr>
          <a:xfrm>
            <a:off x="5867400" y="2744611"/>
            <a:ext cx="1143000" cy="246221"/>
          </a:xfrm>
          <a:prstGeom prst="rect">
            <a:avLst/>
          </a:prstGeom>
          <a:noFill/>
        </p:spPr>
        <p:txBody>
          <a:bodyPr wrap="square" rtlCol="0">
            <a:spAutoFit/>
          </a:bodyPr>
          <a:lstStyle/>
          <a:p>
            <a:r>
              <a:rPr lang="en-US" sz="1000" dirty="0">
                <a:solidFill>
                  <a:srgbClr val="595959"/>
                </a:solidFill>
                <a:latin typeface="Calibri" panose="020F0502020204030204" pitchFamily="34" charset="0"/>
                <a:cs typeface="Times New Roman" panose="02020603050405020304" pitchFamily="18" charset="0"/>
              </a:rPr>
              <a:t>Human Resources</a:t>
            </a:r>
            <a:endParaRPr lang="en-US" sz="1000" dirty="0"/>
          </a:p>
        </p:txBody>
      </p:sp>
      <p:sp>
        <p:nvSpPr>
          <p:cNvPr id="26" name="TextBox 25"/>
          <p:cNvSpPr txBox="1"/>
          <p:nvPr/>
        </p:nvSpPr>
        <p:spPr>
          <a:xfrm>
            <a:off x="5867400" y="2516202"/>
            <a:ext cx="381000" cy="246221"/>
          </a:xfrm>
          <a:prstGeom prst="rect">
            <a:avLst/>
          </a:prstGeom>
          <a:noFill/>
        </p:spPr>
        <p:txBody>
          <a:bodyPr wrap="square" rtlCol="0">
            <a:spAutoFit/>
          </a:bodyPr>
          <a:lstStyle/>
          <a:p>
            <a:r>
              <a:rPr lang="en-US" sz="1000" dirty="0">
                <a:solidFill>
                  <a:srgbClr val="595959"/>
                </a:solidFill>
                <a:latin typeface="Calibri" panose="020F0502020204030204" pitchFamily="34" charset="0"/>
                <a:cs typeface="Times New Roman" panose="02020603050405020304" pitchFamily="18" charset="0"/>
              </a:rPr>
              <a:t>13</a:t>
            </a:r>
            <a:endParaRPr lang="en-US" sz="1000" dirty="0"/>
          </a:p>
        </p:txBody>
      </p:sp>
      <p:sp>
        <p:nvSpPr>
          <p:cNvPr id="27" name="TextBox 26"/>
          <p:cNvSpPr txBox="1"/>
          <p:nvPr/>
        </p:nvSpPr>
        <p:spPr>
          <a:xfrm>
            <a:off x="5867400" y="2289009"/>
            <a:ext cx="381000" cy="246221"/>
          </a:xfrm>
          <a:prstGeom prst="rect">
            <a:avLst/>
          </a:prstGeom>
          <a:noFill/>
        </p:spPr>
        <p:txBody>
          <a:bodyPr wrap="square" rtlCol="0">
            <a:spAutoFit/>
          </a:bodyPr>
          <a:lstStyle/>
          <a:p>
            <a:r>
              <a:rPr lang="en-US" sz="1000" dirty="0">
                <a:solidFill>
                  <a:srgbClr val="595959"/>
                </a:solidFill>
                <a:latin typeface="Calibri" panose="020F0502020204030204" pitchFamily="34" charset="0"/>
                <a:cs typeface="Times New Roman" panose="02020603050405020304" pitchFamily="18" charset="0"/>
              </a:rPr>
              <a:t>GS</a:t>
            </a:r>
            <a:endParaRPr lang="en-US" sz="1000" dirty="0"/>
          </a:p>
        </p:txBody>
      </p:sp>
      <p:sp>
        <p:nvSpPr>
          <p:cNvPr id="28" name="TextBox 27"/>
          <p:cNvSpPr txBox="1"/>
          <p:nvPr/>
        </p:nvSpPr>
        <p:spPr>
          <a:xfrm>
            <a:off x="1752600" y="4538705"/>
            <a:ext cx="1371600" cy="246221"/>
          </a:xfrm>
          <a:prstGeom prst="rect">
            <a:avLst/>
          </a:prstGeom>
          <a:noFill/>
        </p:spPr>
        <p:txBody>
          <a:bodyPr wrap="square" rtlCol="0">
            <a:spAutoFit/>
          </a:bodyPr>
          <a:lstStyle/>
          <a:p>
            <a:r>
              <a:rPr lang="en-US" sz="1000" dirty="0">
                <a:solidFill>
                  <a:srgbClr val="595959"/>
                </a:solidFill>
                <a:latin typeface="Calibri" panose="020F0502020204030204" pitchFamily="34" charset="0"/>
                <a:ea typeface="Calibri" panose="020F0502020204030204" pitchFamily="34" charset="0"/>
                <a:cs typeface="Times New Roman" panose="02020603050405020304" pitchFamily="18" charset="0"/>
              </a:rPr>
              <a:t>Goofy.Goof@opm.gov</a:t>
            </a:r>
            <a:endParaRPr lang="en-US" sz="1000" dirty="0"/>
          </a:p>
        </p:txBody>
      </p:sp>
      <p:sp>
        <p:nvSpPr>
          <p:cNvPr id="29" name="TextBox 28"/>
          <p:cNvSpPr txBox="1"/>
          <p:nvPr/>
        </p:nvSpPr>
        <p:spPr>
          <a:xfrm>
            <a:off x="1752600" y="4067288"/>
            <a:ext cx="1219200" cy="246221"/>
          </a:xfrm>
          <a:prstGeom prst="rect">
            <a:avLst/>
          </a:prstGeom>
          <a:noFill/>
        </p:spPr>
        <p:txBody>
          <a:bodyPr wrap="square" rtlCol="0">
            <a:spAutoFit/>
          </a:bodyPr>
          <a:lstStyle/>
          <a:p>
            <a:r>
              <a:rPr lang="en-US" sz="1000" dirty="0">
                <a:solidFill>
                  <a:srgbClr val="595959"/>
                </a:solidFill>
                <a:latin typeface="Calibri" panose="020F0502020204030204" pitchFamily="34" charset="0"/>
                <a:cs typeface="Times New Roman" panose="02020603050405020304" pitchFamily="18" charset="0"/>
              </a:rPr>
              <a:t>Goofy</a:t>
            </a:r>
            <a:endParaRPr lang="en-US" sz="1000" dirty="0"/>
          </a:p>
        </p:txBody>
      </p:sp>
      <p:sp>
        <p:nvSpPr>
          <p:cNvPr id="30" name="TextBox 29"/>
          <p:cNvSpPr txBox="1"/>
          <p:nvPr/>
        </p:nvSpPr>
        <p:spPr>
          <a:xfrm>
            <a:off x="1752600" y="4297182"/>
            <a:ext cx="1219200" cy="246221"/>
          </a:xfrm>
          <a:prstGeom prst="rect">
            <a:avLst/>
          </a:prstGeom>
          <a:noFill/>
        </p:spPr>
        <p:txBody>
          <a:bodyPr wrap="square" rtlCol="0">
            <a:spAutoFit/>
          </a:bodyPr>
          <a:lstStyle/>
          <a:p>
            <a:r>
              <a:rPr lang="en-US" sz="1000" dirty="0">
                <a:solidFill>
                  <a:srgbClr val="595959"/>
                </a:solidFill>
                <a:latin typeface="Calibri" panose="020F0502020204030204" pitchFamily="34" charset="0"/>
                <a:ea typeface="Calibri" panose="020F0502020204030204" pitchFamily="34" charset="0"/>
                <a:cs typeface="Times New Roman" panose="02020603050405020304" pitchFamily="18" charset="0"/>
              </a:rPr>
              <a:t>Goof</a:t>
            </a:r>
            <a:endParaRPr lang="en-US" sz="1000" dirty="0"/>
          </a:p>
        </p:txBody>
      </p:sp>
    </p:spTree>
    <p:extLst>
      <p:ext uri="{BB962C8B-B14F-4D97-AF65-F5344CB8AC3E}">
        <p14:creationId xmlns:p14="http://schemas.microsoft.com/office/powerpoint/2010/main" val="3811141428"/>
      </p:ext>
    </p:extLst>
  </p:cSld>
  <p:clrMapOvr>
    <a:masterClrMapping/>
  </p:clrMapOvr>
  <p:transition spd="slow">
    <p:push/>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6"/>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5"/>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24"/>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22" presetClass="entr" presetSubtype="8" fill="hold" grpId="0" nodeType="clickEffect">
                                  <p:stCondLst>
                                    <p:cond delay="0"/>
                                  </p:stCondLst>
                                  <p:childTnLst>
                                    <p:set>
                                      <p:cBhvr>
                                        <p:cTn id="30" dur="1" fill="hold">
                                          <p:stCondLst>
                                            <p:cond delay="0"/>
                                          </p:stCondLst>
                                        </p:cTn>
                                        <p:tgtEl>
                                          <p:spTgt spid="29"/>
                                        </p:tgtEl>
                                        <p:attrNameLst>
                                          <p:attrName>style.visibility</p:attrName>
                                        </p:attrNameLst>
                                      </p:cBhvr>
                                      <p:to>
                                        <p:strVal val="visible"/>
                                      </p:to>
                                    </p:set>
                                    <p:animEffect transition="in" filter="wipe(left)">
                                      <p:cBhvr>
                                        <p:cTn id="31" dur="500"/>
                                        <p:tgtEl>
                                          <p:spTgt spid="29"/>
                                        </p:tgtEl>
                                      </p:cBhvr>
                                    </p:animEffect>
                                  </p:childTnLst>
                                </p:cTn>
                              </p:par>
                            </p:childTnLst>
                          </p:cTn>
                        </p:par>
                      </p:childTnLst>
                    </p:cTn>
                  </p:par>
                  <p:par>
                    <p:cTn id="32" fill="hold">
                      <p:stCondLst>
                        <p:cond delay="indefinite"/>
                      </p:stCondLst>
                      <p:childTnLst>
                        <p:par>
                          <p:cTn id="33" fill="hold">
                            <p:stCondLst>
                              <p:cond delay="0"/>
                            </p:stCondLst>
                            <p:childTnLst>
                              <p:par>
                                <p:cTn id="34" presetID="22" presetClass="entr" presetSubtype="8" fill="hold" grpId="0" nodeType="clickEffect">
                                  <p:stCondLst>
                                    <p:cond delay="0"/>
                                  </p:stCondLst>
                                  <p:childTnLst>
                                    <p:set>
                                      <p:cBhvr>
                                        <p:cTn id="35" dur="1" fill="hold">
                                          <p:stCondLst>
                                            <p:cond delay="0"/>
                                          </p:stCondLst>
                                        </p:cTn>
                                        <p:tgtEl>
                                          <p:spTgt spid="30"/>
                                        </p:tgtEl>
                                        <p:attrNameLst>
                                          <p:attrName>style.visibility</p:attrName>
                                        </p:attrNameLst>
                                      </p:cBhvr>
                                      <p:to>
                                        <p:strVal val="visible"/>
                                      </p:to>
                                    </p:set>
                                    <p:animEffect transition="in" filter="wipe(left)">
                                      <p:cBhvr>
                                        <p:cTn id="36" dur="500"/>
                                        <p:tgtEl>
                                          <p:spTgt spid="30"/>
                                        </p:tgtEl>
                                      </p:cBhvr>
                                    </p:animEffect>
                                  </p:childTnLst>
                                </p:cTn>
                              </p:par>
                            </p:childTnLst>
                          </p:cTn>
                        </p:par>
                      </p:childTnLst>
                    </p:cTn>
                  </p:par>
                  <p:par>
                    <p:cTn id="37" fill="hold">
                      <p:stCondLst>
                        <p:cond delay="indefinite"/>
                      </p:stCondLst>
                      <p:childTnLst>
                        <p:par>
                          <p:cTn id="38" fill="hold">
                            <p:stCondLst>
                              <p:cond delay="0"/>
                            </p:stCondLst>
                            <p:childTnLst>
                              <p:par>
                                <p:cTn id="39" presetID="22" presetClass="entr" presetSubtype="8" fill="hold" grpId="0" nodeType="clickEffect">
                                  <p:stCondLst>
                                    <p:cond delay="0"/>
                                  </p:stCondLst>
                                  <p:childTnLst>
                                    <p:set>
                                      <p:cBhvr>
                                        <p:cTn id="40" dur="1" fill="hold">
                                          <p:stCondLst>
                                            <p:cond delay="0"/>
                                          </p:stCondLst>
                                        </p:cTn>
                                        <p:tgtEl>
                                          <p:spTgt spid="28"/>
                                        </p:tgtEl>
                                        <p:attrNameLst>
                                          <p:attrName>style.visibility</p:attrName>
                                        </p:attrNameLst>
                                      </p:cBhvr>
                                      <p:to>
                                        <p:strVal val="visible"/>
                                      </p:to>
                                    </p:set>
                                    <p:animEffect transition="in" filter="wipe(left)">
                                      <p:cBhvr>
                                        <p:cTn id="41" dur="500"/>
                                        <p:tgtEl>
                                          <p:spTgt spid="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p:bldP spid="23" grpId="0"/>
      <p:bldP spid="24" grpId="0"/>
      <p:bldP spid="25" grpId="0"/>
      <p:bldP spid="26" grpId="0"/>
      <p:bldP spid="27" grpId="0"/>
      <p:bldP spid="28" grpId="0"/>
      <p:bldP spid="29" grpId="0"/>
      <p:bldP spid="30"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extBox 14"/>
          <p:cNvSpPr txBox="1"/>
          <p:nvPr/>
        </p:nvSpPr>
        <p:spPr>
          <a:xfrm>
            <a:off x="137160" y="228600"/>
            <a:ext cx="8869680" cy="261610"/>
          </a:xfrm>
          <a:prstGeom prst="rect">
            <a:avLst/>
          </a:prstGeom>
          <a:solidFill>
            <a:schemeClr val="tx1">
              <a:lumMod val="85000"/>
              <a:lumOff val="15000"/>
            </a:schemeClr>
          </a:solidFill>
        </p:spPr>
        <p:txBody>
          <a:bodyPr wrap="square" rtlCol="0">
            <a:spAutoFit/>
          </a:bodyPr>
          <a:lstStyle/>
          <a:p>
            <a:pPr>
              <a:tabLst>
                <a:tab pos="3138488" algn="l"/>
              </a:tabLst>
            </a:pPr>
            <a:r>
              <a:rPr lang="en-US" sz="1100" b="1" dirty="0">
                <a:solidFill>
                  <a:srgbClr val="FFFFFF"/>
                </a:solidFill>
                <a:ea typeface="Calibri"/>
                <a:cs typeface="Times New Roman"/>
              </a:rPr>
              <a:t> Home				</a:t>
            </a:r>
            <a:r>
              <a:rPr lang="en-US" sz="1100" b="1" dirty="0">
                <a:solidFill>
                  <a:schemeClr val="bg1"/>
                </a:solidFill>
                <a:ea typeface="Calibri"/>
                <a:cs typeface="Times New Roman"/>
              </a:rPr>
              <a:t>	Help </a:t>
            </a:r>
            <a:r>
              <a:rPr lang="en-US" sz="1100" b="1" dirty="0">
                <a:solidFill>
                  <a:schemeClr val="bg1"/>
                </a:solidFill>
                <a:ea typeface="Calibri"/>
                <a:cs typeface="Times New Roman"/>
                <a:sym typeface="Wingdings 3"/>
              </a:rPr>
              <a:t>          Minnie Mouse – Sign Out</a:t>
            </a:r>
            <a:r>
              <a:rPr lang="en-US" sz="1100" b="1" dirty="0">
                <a:solidFill>
                  <a:srgbClr val="FFFFFF"/>
                </a:solidFill>
                <a:ea typeface="Calibri"/>
                <a:cs typeface="Times New Roman"/>
              </a:rPr>
              <a:t> </a:t>
            </a:r>
            <a:endParaRPr lang="en-US" sz="1100" u="sng" dirty="0"/>
          </a:p>
        </p:txBody>
      </p:sp>
      <p:sp>
        <p:nvSpPr>
          <p:cNvPr id="18" name="TextBox 17"/>
          <p:cNvSpPr txBox="1"/>
          <p:nvPr/>
        </p:nvSpPr>
        <p:spPr>
          <a:xfrm>
            <a:off x="228600" y="1600200"/>
            <a:ext cx="8686800" cy="2462213"/>
          </a:xfrm>
          <a:prstGeom prst="rect">
            <a:avLst/>
          </a:prstGeom>
          <a:noFill/>
        </p:spPr>
        <p:txBody>
          <a:bodyPr wrap="square" rtlCol="0">
            <a:spAutoFit/>
          </a:bodyPr>
          <a:lstStyle/>
          <a:p>
            <a:pPr>
              <a:tabLst>
                <a:tab pos="5429250" algn="l"/>
              </a:tabLst>
            </a:pPr>
            <a:r>
              <a:rPr lang="en-US" sz="1600" dirty="0">
                <a:solidFill>
                  <a:srgbClr val="CC9900"/>
                </a:solidFill>
                <a:ea typeface="Calibri"/>
                <a:cs typeface="Times New Roman"/>
              </a:rPr>
              <a:t>Position Information </a:t>
            </a:r>
            <a:r>
              <a:rPr lang="en-US" sz="1000" dirty="0">
                <a:solidFill>
                  <a:srgbClr val="CC9900"/>
                </a:solidFill>
                <a:ea typeface="Calibri"/>
                <a:cs typeface="Times New Roman"/>
              </a:rPr>
              <a:t>(</a:t>
            </a:r>
            <a:r>
              <a:rPr lang="en-US" sz="1000" u="sng" dirty="0">
                <a:solidFill>
                  <a:srgbClr val="0070C0"/>
                </a:solidFill>
                <a:ea typeface="Calibri"/>
                <a:cs typeface="Times New Roman"/>
              </a:rPr>
              <a:t>edit</a:t>
            </a:r>
            <a:r>
              <a:rPr lang="en-US" sz="1000" dirty="0">
                <a:solidFill>
                  <a:srgbClr val="CC9900"/>
                </a:solidFill>
                <a:ea typeface="Calibri"/>
                <a:cs typeface="Times New Roman"/>
              </a:rPr>
              <a:t>) </a:t>
            </a:r>
            <a:r>
              <a:rPr lang="en-US" sz="1000" dirty="0">
                <a:solidFill>
                  <a:srgbClr val="FFC000"/>
                </a:solidFill>
                <a:ea typeface="Calibri"/>
                <a:cs typeface="Times New Roman"/>
              </a:rPr>
              <a:t> </a:t>
            </a:r>
            <a:endParaRPr lang="en-US" sz="1000" dirty="0">
              <a:ea typeface="Calibri"/>
              <a:cs typeface="Times New Roman"/>
            </a:endParaRPr>
          </a:p>
          <a:p>
            <a:r>
              <a:rPr lang="en-US" sz="1600" i="1" dirty="0">
                <a:solidFill>
                  <a:srgbClr val="7F7F7F"/>
                </a:solidFill>
                <a:ea typeface="Calibri"/>
                <a:cs typeface="Times New Roman"/>
              </a:rPr>
              <a:t> </a:t>
            </a:r>
            <a:endParaRPr lang="en-US" sz="1100" dirty="0">
              <a:ea typeface="Calibri"/>
              <a:cs typeface="Times New Roman"/>
            </a:endParaRPr>
          </a:p>
          <a:p>
            <a:r>
              <a:rPr lang="en-US" sz="1100" dirty="0">
                <a:solidFill>
                  <a:srgbClr val="000000"/>
                </a:solidFill>
                <a:ea typeface="Calibri"/>
                <a:cs typeface="Times New Roman"/>
              </a:rPr>
              <a:t> </a:t>
            </a:r>
          </a:p>
          <a:p>
            <a:endParaRPr lang="en-US" sz="1100" dirty="0">
              <a:solidFill>
                <a:srgbClr val="000000"/>
              </a:solidFill>
              <a:ea typeface="Calibri"/>
              <a:cs typeface="Times New Roman"/>
            </a:endParaRPr>
          </a:p>
          <a:p>
            <a:endParaRPr lang="en-US" sz="1100" dirty="0">
              <a:solidFill>
                <a:srgbClr val="000000"/>
              </a:solidFill>
              <a:ea typeface="Calibri"/>
              <a:cs typeface="Times New Roman"/>
            </a:endParaRPr>
          </a:p>
          <a:p>
            <a:endParaRPr lang="en-US" sz="1100" dirty="0">
              <a:solidFill>
                <a:srgbClr val="000000"/>
              </a:solidFill>
              <a:ea typeface="Calibri"/>
              <a:cs typeface="Times New Roman"/>
            </a:endParaRPr>
          </a:p>
          <a:p>
            <a:endParaRPr lang="en-US" sz="1100" dirty="0">
              <a:solidFill>
                <a:srgbClr val="000000"/>
              </a:solidFill>
              <a:ea typeface="Calibri"/>
              <a:cs typeface="Times New Roman"/>
            </a:endParaRPr>
          </a:p>
          <a:p>
            <a:endParaRPr lang="en-US" sz="1100" dirty="0">
              <a:solidFill>
                <a:srgbClr val="000000"/>
              </a:solidFill>
              <a:ea typeface="Calibri"/>
              <a:cs typeface="Times New Roman"/>
            </a:endParaRPr>
          </a:p>
          <a:p>
            <a:pPr lvl="0">
              <a:tabLst>
                <a:tab pos="5429250" algn="l"/>
              </a:tabLst>
            </a:pPr>
            <a:r>
              <a:rPr lang="en-US" sz="1600" dirty="0">
                <a:solidFill>
                  <a:srgbClr val="CC9900"/>
                </a:solidFill>
                <a:ea typeface="Calibri"/>
                <a:cs typeface="Times New Roman"/>
              </a:rPr>
              <a:t>Competencies for the Position</a:t>
            </a:r>
          </a:p>
          <a:p>
            <a:pPr lvl="0">
              <a:tabLst>
                <a:tab pos="5429250" algn="l"/>
              </a:tabLst>
            </a:pPr>
            <a:endParaRPr lang="en-US" sz="1600" dirty="0">
              <a:solidFill>
                <a:srgbClr val="CC9900"/>
              </a:solidFill>
              <a:ea typeface="Calibri"/>
              <a:cs typeface="Times New Roman"/>
            </a:endParaRPr>
          </a:p>
          <a:p>
            <a:pPr lvl="0">
              <a:tabLst>
                <a:tab pos="5429250" algn="l"/>
              </a:tabLst>
            </a:pPr>
            <a:endParaRPr lang="en-US" sz="1200" dirty="0">
              <a:solidFill>
                <a:prstClr val="black"/>
              </a:solidFill>
              <a:ea typeface="Calibri"/>
              <a:cs typeface="Times New Roman"/>
            </a:endParaRPr>
          </a:p>
          <a:p>
            <a:pPr lvl="0" algn="ctr">
              <a:tabLst>
                <a:tab pos="5429250" algn="l"/>
              </a:tabLst>
            </a:pPr>
            <a:r>
              <a:rPr lang="en-US" sz="1200" b="1" dirty="0">
                <a:solidFill>
                  <a:srgbClr val="404040"/>
                </a:solidFill>
                <a:ea typeface="Calibri"/>
                <a:cs typeface="Times New Roman"/>
              </a:rPr>
              <a:t>Selected Competencies:  0</a:t>
            </a:r>
            <a:endParaRPr lang="en-US" sz="1200" dirty="0">
              <a:solidFill>
                <a:prstClr val="black"/>
              </a:solidFill>
              <a:ea typeface="Calibri"/>
              <a:cs typeface="Times New Roman"/>
            </a:endParaRPr>
          </a:p>
        </p:txBody>
      </p:sp>
      <p:sp>
        <p:nvSpPr>
          <p:cNvPr id="31" name="TextBox 30"/>
          <p:cNvSpPr txBox="1"/>
          <p:nvPr/>
        </p:nvSpPr>
        <p:spPr>
          <a:xfrm>
            <a:off x="4061315" y="6182436"/>
            <a:ext cx="1021370" cy="523220"/>
          </a:xfrm>
          <a:prstGeom prst="rect">
            <a:avLst/>
          </a:prstGeom>
          <a:noFill/>
        </p:spPr>
        <p:txBody>
          <a:bodyPr wrap="none" rtlCol="0">
            <a:spAutoFit/>
          </a:bodyPr>
          <a:lstStyle/>
          <a:p>
            <a:pPr algn="ctr"/>
            <a:r>
              <a:rPr lang="en-US" sz="1400" b="1" dirty="0">
                <a:solidFill>
                  <a:srgbClr val="CC9900"/>
                </a:solidFill>
                <a:ea typeface="Calibri"/>
                <a:cs typeface="Times New Roman"/>
                <a:sym typeface="Wingdings 3"/>
              </a:rPr>
              <a:t></a:t>
            </a:r>
            <a:endParaRPr lang="en-US" sz="1400" dirty="0">
              <a:ea typeface="Calibri"/>
              <a:cs typeface="Times New Roman"/>
            </a:endParaRPr>
          </a:p>
          <a:p>
            <a:r>
              <a:rPr lang="en-US" sz="1400" dirty="0">
                <a:solidFill>
                  <a:srgbClr val="595959"/>
                </a:solidFill>
                <a:ea typeface="Calibri"/>
                <a:cs typeface="Times New Roman"/>
              </a:rPr>
              <a:t>Back to Top</a:t>
            </a:r>
            <a:endParaRPr lang="en-US" sz="1400" dirty="0"/>
          </a:p>
        </p:txBody>
      </p:sp>
      <p:sp>
        <p:nvSpPr>
          <p:cNvPr id="6" name="Rectangle 5"/>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a:ln>
                <a:noFill/>
              </a:ln>
              <a:solidFill>
                <a:schemeClr val="tx1"/>
              </a:solidFill>
              <a:effectLst/>
              <a:latin typeface="Arial" pitchFamily="34" charset="0"/>
              <a:cs typeface="Arial" pitchFamily="34" charset="0"/>
            </a:endParaRPr>
          </a:p>
        </p:txBody>
      </p:sp>
      <p:sp>
        <p:nvSpPr>
          <p:cNvPr id="20" name="Text Box 1"/>
          <p:cNvSpPr txBox="1"/>
          <p:nvPr/>
        </p:nvSpPr>
        <p:spPr>
          <a:xfrm>
            <a:off x="3840480" y="5791200"/>
            <a:ext cx="1463040" cy="182880"/>
          </a:xfrm>
          <a:prstGeom prst="rect">
            <a:avLst/>
          </a:prstGeom>
          <a:solidFill>
            <a:schemeClr val="accent5">
              <a:lumMod val="75000"/>
            </a:schemeClr>
          </a:solid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0" rIns="91440" bIns="0" numCol="1" spcCol="0" rtlCol="0" fromWordArt="0" anchor="ctr" anchorCtr="0" forceAA="0" compatLnSpc="1">
            <a:prstTxWarp prst="textNoShape">
              <a:avLst/>
            </a:prstTxWarp>
            <a:noAutofit/>
          </a:bodyPr>
          <a:lstStyle/>
          <a:p>
            <a:pPr marL="0" marR="0" algn="ctr">
              <a:spcBef>
                <a:spcPts val="0"/>
              </a:spcBef>
              <a:spcAft>
                <a:spcPts val="0"/>
              </a:spcAft>
            </a:pPr>
            <a:r>
              <a:rPr lang="en-US" sz="1100" b="1">
                <a:solidFill>
                  <a:srgbClr val="FFFFFF"/>
                </a:solidFill>
                <a:effectLst/>
                <a:ea typeface="Calibri"/>
                <a:cs typeface="Times New Roman"/>
              </a:rPr>
              <a:t>Save for Later</a:t>
            </a:r>
            <a:endParaRPr lang="en-US" sz="1100">
              <a:effectLst/>
              <a:ea typeface="Calibri"/>
              <a:cs typeface="Times New Roman"/>
            </a:endParaRPr>
          </a:p>
        </p:txBody>
      </p:sp>
      <p:sp>
        <p:nvSpPr>
          <p:cNvPr id="21" name="Text Box 4"/>
          <p:cNvSpPr txBox="1"/>
          <p:nvPr/>
        </p:nvSpPr>
        <p:spPr>
          <a:xfrm>
            <a:off x="5529103" y="5791200"/>
            <a:ext cx="1463040" cy="182880"/>
          </a:xfrm>
          <a:prstGeom prst="rect">
            <a:avLst/>
          </a:prstGeom>
          <a:solidFill>
            <a:schemeClr val="accent5">
              <a:lumMod val="75000"/>
            </a:schemeClr>
          </a:solid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45720" tIns="0" rIns="45720" bIns="0" numCol="1" spcCol="0" rtlCol="0" fromWordArt="0" anchor="ctr" anchorCtr="0" forceAA="0" compatLnSpc="1">
            <a:prstTxWarp prst="textNoShape">
              <a:avLst/>
            </a:prstTxWarp>
            <a:noAutofit/>
          </a:bodyPr>
          <a:lstStyle/>
          <a:p>
            <a:pPr marL="0" marR="0" algn="ctr">
              <a:spcBef>
                <a:spcPts val="0"/>
              </a:spcBef>
              <a:spcAft>
                <a:spcPts val="0"/>
              </a:spcAft>
            </a:pPr>
            <a:r>
              <a:rPr lang="en-US" sz="1100" b="1">
                <a:solidFill>
                  <a:srgbClr val="FFFFFF"/>
                </a:solidFill>
                <a:effectLst/>
                <a:ea typeface="Calibri"/>
                <a:cs typeface="Times New Roman"/>
              </a:rPr>
              <a:t>Save and Next Step  </a:t>
            </a:r>
            <a:r>
              <a:rPr lang="en-US" sz="1100" b="1">
                <a:solidFill>
                  <a:srgbClr val="FFFFFF"/>
                </a:solidFill>
                <a:effectLst/>
                <a:ea typeface="Calibri"/>
                <a:cs typeface="Times New Roman"/>
                <a:sym typeface="Wingdings 3"/>
              </a:rPr>
              <a:t></a:t>
            </a:r>
            <a:endParaRPr lang="en-US" sz="1100">
              <a:effectLst/>
              <a:ea typeface="Calibri"/>
              <a:cs typeface="Times New Roman"/>
            </a:endParaRPr>
          </a:p>
        </p:txBody>
      </p:sp>
      <p:sp>
        <p:nvSpPr>
          <p:cNvPr id="22" name="Text Box 13"/>
          <p:cNvSpPr txBox="1"/>
          <p:nvPr/>
        </p:nvSpPr>
        <p:spPr>
          <a:xfrm>
            <a:off x="2133600" y="5791200"/>
            <a:ext cx="1463040" cy="182880"/>
          </a:xfrm>
          <a:prstGeom prst="rect">
            <a:avLst/>
          </a:prstGeom>
          <a:solidFill>
            <a:schemeClr val="accent5">
              <a:lumMod val="75000"/>
            </a:schemeClr>
          </a:solid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0" rIns="91440" bIns="0" numCol="1" spcCol="0" rtlCol="0" fromWordArt="0" anchor="ctr" anchorCtr="0" forceAA="0" compatLnSpc="1">
            <a:prstTxWarp prst="textNoShape">
              <a:avLst/>
            </a:prstTxWarp>
            <a:noAutofit/>
          </a:bodyPr>
          <a:lstStyle/>
          <a:p>
            <a:pPr algn="ctr"/>
            <a:r>
              <a:rPr lang="en-US" sz="1100" b="1" dirty="0">
                <a:solidFill>
                  <a:srgbClr val="FFFFFF"/>
                </a:solidFill>
                <a:ea typeface="Calibri"/>
                <a:cs typeface="Times New Roman"/>
                <a:sym typeface="Wingdings 3"/>
              </a:rPr>
              <a:t></a:t>
            </a:r>
            <a:r>
              <a:rPr lang="en-US" sz="1100" b="1" dirty="0">
                <a:solidFill>
                  <a:srgbClr val="FFFFFF"/>
                </a:solidFill>
                <a:ea typeface="Calibri"/>
                <a:cs typeface="Times New Roman"/>
              </a:rPr>
              <a:t>  Previous Page</a:t>
            </a:r>
            <a:endParaRPr lang="en-US" sz="1100" dirty="0">
              <a:ea typeface="Calibri"/>
              <a:cs typeface="Times New Roman"/>
            </a:endParaRPr>
          </a:p>
        </p:txBody>
      </p:sp>
      <p:graphicFrame>
        <p:nvGraphicFramePr>
          <p:cNvPr id="8" name="Table 7"/>
          <p:cNvGraphicFramePr>
            <a:graphicFrameLocks noGrp="1"/>
          </p:cNvGraphicFramePr>
          <p:nvPr>
            <p:extLst>
              <p:ext uri="{D42A27DB-BD31-4B8C-83A1-F6EECF244321}">
                <p14:modId xmlns:p14="http://schemas.microsoft.com/office/powerpoint/2010/main" val="3003950159"/>
              </p:ext>
            </p:extLst>
          </p:nvPr>
        </p:nvGraphicFramePr>
        <p:xfrm>
          <a:off x="457200" y="2057400"/>
          <a:ext cx="8229600" cy="841324"/>
        </p:xfrm>
        <a:graphic>
          <a:graphicData uri="http://schemas.openxmlformats.org/drawingml/2006/table">
            <a:tbl>
              <a:tblPr firstRow="1" firstCol="1" bandRow="1"/>
              <a:tblGrid>
                <a:gridCol w="1124542">
                  <a:extLst>
                    <a:ext uri="{9D8B030D-6E8A-4147-A177-3AD203B41FA5}">
                      <a16:colId xmlns:a16="http://schemas.microsoft.com/office/drawing/2014/main" val="20000"/>
                    </a:ext>
                  </a:extLst>
                </a:gridCol>
                <a:gridCol w="7105058">
                  <a:extLst>
                    <a:ext uri="{9D8B030D-6E8A-4147-A177-3AD203B41FA5}">
                      <a16:colId xmlns:a16="http://schemas.microsoft.com/office/drawing/2014/main" val="20001"/>
                    </a:ext>
                  </a:extLst>
                </a:gridCol>
              </a:tblGrid>
              <a:tr h="149939">
                <a:tc>
                  <a:txBody>
                    <a:bodyPr/>
                    <a:lstStyle/>
                    <a:p>
                      <a:pPr marL="0" marR="0">
                        <a:spcBef>
                          <a:spcPts val="0"/>
                        </a:spcBef>
                        <a:spcAft>
                          <a:spcPts val="0"/>
                        </a:spcAft>
                        <a:tabLst>
                          <a:tab pos="5429250" algn="l"/>
                        </a:tabLst>
                      </a:pPr>
                      <a:r>
                        <a:rPr lang="en-US" sz="1000" b="1" dirty="0">
                          <a:solidFill>
                            <a:srgbClr val="31849B"/>
                          </a:solidFill>
                          <a:effectLst/>
                          <a:latin typeface="Calibri"/>
                          <a:ea typeface="Calibri"/>
                          <a:cs typeface="Times New Roman"/>
                        </a:rPr>
                        <a:t>Incumbent</a:t>
                      </a:r>
                      <a:endParaRPr lang="en-US" sz="1000" dirty="0">
                        <a:effectLst/>
                        <a:latin typeface="Calibri"/>
                        <a:ea typeface="Calibri"/>
                        <a:cs typeface="Times New Roman"/>
                      </a:endParaRPr>
                    </a:p>
                  </a:txBody>
                  <a:tcPr marL="61339" marR="61339" marT="0" marB="0">
                    <a:lnL>
                      <a:noFill/>
                    </a:lnL>
                    <a:lnR>
                      <a:noFill/>
                    </a:lnR>
                    <a:lnT>
                      <a:noFill/>
                    </a:lnT>
                    <a:lnB>
                      <a:noFill/>
                    </a:lnB>
                  </a:tcPr>
                </a:tc>
                <a:tc>
                  <a:txBody>
                    <a:bodyPr/>
                    <a:lstStyle/>
                    <a:p>
                      <a:pPr marL="0" marR="0">
                        <a:spcBef>
                          <a:spcPts val="0"/>
                        </a:spcBef>
                        <a:spcAft>
                          <a:spcPts val="0"/>
                        </a:spcAft>
                        <a:tabLst>
                          <a:tab pos="5429250" algn="l"/>
                        </a:tabLst>
                      </a:pPr>
                      <a:r>
                        <a:rPr lang="en-US" sz="1000">
                          <a:solidFill>
                            <a:srgbClr val="595959"/>
                          </a:solidFill>
                          <a:effectLst/>
                          <a:latin typeface="Calibri"/>
                          <a:ea typeface="Calibri"/>
                          <a:cs typeface="Times New Roman"/>
                        </a:rPr>
                        <a:t>Goofy Goof (Goofy.Goof@opm.gov)</a:t>
                      </a:r>
                      <a:endParaRPr lang="en-US" sz="1000">
                        <a:effectLst/>
                        <a:latin typeface="Calibri"/>
                        <a:ea typeface="Calibri"/>
                        <a:cs typeface="Times New Roman"/>
                      </a:endParaRPr>
                    </a:p>
                  </a:txBody>
                  <a:tcPr marL="61339" marR="61339" marT="0" marB="0">
                    <a:lnL>
                      <a:noFill/>
                    </a:lnL>
                    <a:lnR>
                      <a:noFill/>
                    </a:lnR>
                    <a:lnT>
                      <a:noFill/>
                    </a:lnT>
                    <a:lnB>
                      <a:noFill/>
                    </a:lnB>
                  </a:tcPr>
                </a:tc>
                <a:extLst>
                  <a:ext uri="{0D108BD9-81ED-4DB2-BD59-A6C34878D82A}">
                    <a16:rowId xmlns:a16="http://schemas.microsoft.com/office/drawing/2014/main" val="10000"/>
                  </a:ext>
                </a:extLst>
              </a:tr>
              <a:tr h="68154">
                <a:tc>
                  <a:txBody>
                    <a:bodyPr/>
                    <a:lstStyle/>
                    <a:p>
                      <a:pPr marL="0" marR="0">
                        <a:spcBef>
                          <a:spcPts val="0"/>
                        </a:spcBef>
                        <a:spcAft>
                          <a:spcPts val="0"/>
                        </a:spcAft>
                        <a:tabLst>
                          <a:tab pos="5429250" algn="l"/>
                        </a:tabLst>
                      </a:pPr>
                      <a:r>
                        <a:rPr lang="en-US" sz="400" b="1">
                          <a:solidFill>
                            <a:srgbClr val="31849B"/>
                          </a:solidFill>
                          <a:effectLst/>
                          <a:latin typeface="Calibri"/>
                          <a:ea typeface="Calibri"/>
                          <a:cs typeface="Times New Roman"/>
                        </a:rPr>
                        <a:t> </a:t>
                      </a:r>
                      <a:endParaRPr lang="en-US" sz="1000">
                        <a:effectLst/>
                        <a:latin typeface="Calibri"/>
                        <a:ea typeface="Calibri"/>
                        <a:cs typeface="Times New Roman"/>
                      </a:endParaRPr>
                    </a:p>
                  </a:txBody>
                  <a:tcPr marL="61339" marR="61339" marT="0" marB="0">
                    <a:lnL>
                      <a:noFill/>
                    </a:lnL>
                    <a:lnR>
                      <a:noFill/>
                    </a:lnR>
                    <a:lnT>
                      <a:noFill/>
                    </a:lnT>
                    <a:lnB>
                      <a:noFill/>
                    </a:lnB>
                  </a:tcPr>
                </a:tc>
                <a:tc>
                  <a:txBody>
                    <a:bodyPr/>
                    <a:lstStyle/>
                    <a:p>
                      <a:pPr marL="0" marR="0">
                        <a:spcBef>
                          <a:spcPts val="0"/>
                        </a:spcBef>
                        <a:spcAft>
                          <a:spcPts val="0"/>
                        </a:spcAft>
                        <a:tabLst>
                          <a:tab pos="5429250" algn="l"/>
                        </a:tabLst>
                      </a:pPr>
                      <a:r>
                        <a:rPr lang="en-US" sz="400">
                          <a:solidFill>
                            <a:srgbClr val="595959"/>
                          </a:solidFill>
                          <a:effectLst/>
                          <a:latin typeface="Calibri"/>
                          <a:ea typeface="Calibri"/>
                          <a:cs typeface="Times New Roman"/>
                        </a:rPr>
                        <a:t> </a:t>
                      </a:r>
                      <a:endParaRPr lang="en-US" sz="1000">
                        <a:effectLst/>
                        <a:latin typeface="Calibri"/>
                        <a:ea typeface="Calibri"/>
                        <a:cs typeface="Times New Roman"/>
                      </a:endParaRPr>
                    </a:p>
                  </a:txBody>
                  <a:tcPr marL="61339" marR="61339" marT="0" marB="0">
                    <a:lnL>
                      <a:noFill/>
                    </a:lnL>
                    <a:lnR>
                      <a:noFill/>
                    </a:lnR>
                    <a:lnT>
                      <a:noFill/>
                    </a:lnT>
                    <a:lnB>
                      <a:noFill/>
                    </a:lnB>
                  </a:tcPr>
                </a:tc>
                <a:extLst>
                  <a:ext uri="{0D108BD9-81ED-4DB2-BD59-A6C34878D82A}">
                    <a16:rowId xmlns:a16="http://schemas.microsoft.com/office/drawing/2014/main" val="10001"/>
                  </a:ext>
                </a:extLst>
              </a:tr>
              <a:tr h="149939">
                <a:tc>
                  <a:txBody>
                    <a:bodyPr/>
                    <a:lstStyle/>
                    <a:p>
                      <a:pPr marL="0" marR="0">
                        <a:spcBef>
                          <a:spcPts val="0"/>
                        </a:spcBef>
                        <a:spcAft>
                          <a:spcPts val="0"/>
                        </a:spcAft>
                        <a:tabLst>
                          <a:tab pos="5429250" algn="l"/>
                        </a:tabLst>
                      </a:pPr>
                      <a:r>
                        <a:rPr lang="en-US" sz="1000" b="1">
                          <a:solidFill>
                            <a:srgbClr val="31849B"/>
                          </a:solidFill>
                          <a:effectLst/>
                          <a:latin typeface="Calibri"/>
                          <a:ea typeface="Calibri"/>
                          <a:cs typeface="Times New Roman"/>
                        </a:rPr>
                        <a:t>Position</a:t>
                      </a:r>
                      <a:endParaRPr lang="en-US" sz="1000">
                        <a:effectLst/>
                        <a:latin typeface="Calibri"/>
                        <a:ea typeface="Calibri"/>
                        <a:cs typeface="Times New Roman"/>
                      </a:endParaRPr>
                    </a:p>
                  </a:txBody>
                  <a:tcPr marL="61339" marR="61339" marT="0" marB="0">
                    <a:lnL>
                      <a:noFill/>
                    </a:lnL>
                    <a:lnR>
                      <a:noFill/>
                    </a:lnR>
                    <a:lnT>
                      <a:noFill/>
                    </a:lnT>
                    <a:lnB>
                      <a:noFill/>
                    </a:lnB>
                  </a:tcPr>
                </a:tc>
                <a:tc>
                  <a:txBody>
                    <a:bodyPr/>
                    <a:lstStyle/>
                    <a:p>
                      <a:pPr marL="0" marR="0">
                        <a:spcBef>
                          <a:spcPts val="0"/>
                        </a:spcBef>
                        <a:spcAft>
                          <a:spcPts val="0"/>
                        </a:spcAft>
                        <a:tabLst>
                          <a:tab pos="5429250" algn="l"/>
                        </a:tabLst>
                      </a:pPr>
                      <a:r>
                        <a:rPr lang="en-US" sz="1000" dirty="0">
                          <a:solidFill>
                            <a:srgbClr val="595959"/>
                          </a:solidFill>
                          <a:effectLst/>
                          <a:latin typeface="Calibri"/>
                          <a:ea typeface="Calibri"/>
                          <a:cs typeface="Times New Roman"/>
                        </a:rPr>
                        <a:t>GS-0343-13 Employee in Human Resources</a:t>
                      </a:r>
                      <a:endParaRPr lang="en-US" sz="1000" dirty="0">
                        <a:effectLst/>
                        <a:latin typeface="Calibri"/>
                        <a:ea typeface="Calibri"/>
                        <a:cs typeface="Times New Roman"/>
                      </a:endParaRPr>
                    </a:p>
                  </a:txBody>
                  <a:tcPr marL="61339" marR="61339" marT="0" marB="0">
                    <a:lnL>
                      <a:noFill/>
                    </a:lnL>
                    <a:lnR>
                      <a:noFill/>
                    </a:lnR>
                    <a:lnT>
                      <a:noFill/>
                    </a:lnT>
                    <a:lnB>
                      <a:noFill/>
                    </a:lnB>
                  </a:tcPr>
                </a:tc>
                <a:extLst>
                  <a:ext uri="{0D108BD9-81ED-4DB2-BD59-A6C34878D82A}">
                    <a16:rowId xmlns:a16="http://schemas.microsoft.com/office/drawing/2014/main" val="10002"/>
                  </a:ext>
                </a:extLst>
              </a:tr>
              <a:tr h="81785">
                <a:tc>
                  <a:txBody>
                    <a:bodyPr/>
                    <a:lstStyle/>
                    <a:p>
                      <a:pPr marL="0" marR="0">
                        <a:spcBef>
                          <a:spcPts val="0"/>
                        </a:spcBef>
                        <a:spcAft>
                          <a:spcPts val="0"/>
                        </a:spcAft>
                        <a:tabLst>
                          <a:tab pos="5429250" algn="l"/>
                        </a:tabLst>
                      </a:pPr>
                      <a:r>
                        <a:rPr lang="en-US" sz="500" b="1">
                          <a:solidFill>
                            <a:srgbClr val="31849B"/>
                          </a:solidFill>
                          <a:effectLst/>
                          <a:latin typeface="Calibri"/>
                          <a:ea typeface="Calibri"/>
                          <a:cs typeface="Times New Roman"/>
                        </a:rPr>
                        <a:t> </a:t>
                      </a:r>
                      <a:endParaRPr lang="en-US" sz="1000">
                        <a:effectLst/>
                        <a:latin typeface="Calibri"/>
                        <a:ea typeface="Calibri"/>
                        <a:cs typeface="Times New Roman"/>
                      </a:endParaRPr>
                    </a:p>
                  </a:txBody>
                  <a:tcPr marL="61339" marR="61339" marT="0" marB="0">
                    <a:lnL>
                      <a:noFill/>
                    </a:lnL>
                    <a:lnR>
                      <a:noFill/>
                    </a:lnR>
                    <a:lnT>
                      <a:noFill/>
                    </a:lnT>
                    <a:lnB>
                      <a:noFill/>
                    </a:lnB>
                  </a:tcPr>
                </a:tc>
                <a:tc>
                  <a:txBody>
                    <a:bodyPr/>
                    <a:lstStyle/>
                    <a:p>
                      <a:pPr marL="0" marR="0">
                        <a:spcBef>
                          <a:spcPts val="0"/>
                        </a:spcBef>
                        <a:spcAft>
                          <a:spcPts val="0"/>
                        </a:spcAft>
                        <a:tabLst>
                          <a:tab pos="5429250" algn="l"/>
                        </a:tabLst>
                      </a:pPr>
                      <a:r>
                        <a:rPr lang="en-US" sz="500">
                          <a:solidFill>
                            <a:srgbClr val="595959"/>
                          </a:solidFill>
                          <a:effectLst/>
                          <a:latin typeface="Calibri"/>
                          <a:ea typeface="Calibri"/>
                          <a:cs typeface="Times New Roman"/>
                        </a:rPr>
                        <a:t> </a:t>
                      </a:r>
                      <a:endParaRPr lang="en-US" sz="1000">
                        <a:effectLst/>
                        <a:latin typeface="Calibri"/>
                        <a:ea typeface="Calibri"/>
                        <a:cs typeface="Times New Roman"/>
                      </a:endParaRPr>
                    </a:p>
                  </a:txBody>
                  <a:tcPr marL="61339" marR="61339" marT="0" marB="0">
                    <a:lnL>
                      <a:noFill/>
                    </a:lnL>
                    <a:lnR>
                      <a:noFill/>
                    </a:lnR>
                    <a:lnT>
                      <a:noFill/>
                    </a:lnT>
                    <a:lnB>
                      <a:noFill/>
                    </a:lnB>
                  </a:tcPr>
                </a:tc>
                <a:extLst>
                  <a:ext uri="{0D108BD9-81ED-4DB2-BD59-A6C34878D82A}">
                    <a16:rowId xmlns:a16="http://schemas.microsoft.com/office/drawing/2014/main" val="10003"/>
                  </a:ext>
                </a:extLst>
              </a:tr>
              <a:tr h="149939">
                <a:tc>
                  <a:txBody>
                    <a:bodyPr/>
                    <a:lstStyle/>
                    <a:p>
                      <a:pPr marL="0" marR="0">
                        <a:spcBef>
                          <a:spcPts val="0"/>
                        </a:spcBef>
                        <a:spcAft>
                          <a:spcPts val="0"/>
                        </a:spcAft>
                        <a:tabLst>
                          <a:tab pos="5429250" algn="l"/>
                        </a:tabLst>
                      </a:pPr>
                      <a:r>
                        <a:rPr lang="en-US" sz="1000" b="1">
                          <a:solidFill>
                            <a:srgbClr val="31849B"/>
                          </a:solidFill>
                          <a:effectLst/>
                          <a:latin typeface="Calibri"/>
                          <a:ea typeface="Calibri"/>
                          <a:cs typeface="Times New Roman"/>
                        </a:rPr>
                        <a:t>Organization</a:t>
                      </a:r>
                      <a:endParaRPr lang="en-US" sz="1000">
                        <a:effectLst/>
                        <a:latin typeface="Calibri"/>
                        <a:ea typeface="Calibri"/>
                        <a:cs typeface="Times New Roman"/>
                      </a:endParaRPr>
                    </a:p>
                  </a:txBody>
                  <a:tcPr marL="61339" marR="61339" marT="0" marB="0">
                    <a:lnL>
                      <a:noFill/>
                    </a:lnL>
                    <a:lnR>
                      <a:noFill/>
                    </a:lnR>
                    <a:lnT>
                      <a:noFill/>
                    </a:lnT>
                    <a:lnB>
                      <a:noFill/>
                    </a:lnB>
                  </a:tcPr>
                </a:tc>
                <a:tc>
                  <a:txBody>
                    <a:bodyPr/>
                    <a:lstStyle/>
                    <a:p>
                      <a:pPr marL="0" marR="0">
                        <a:spcBef>
                          <a:spcPts val="0"/>
                        </a:spcBef>
                        <a:spcAft>
                          <a:spcPts val="0"/>
                        </a:spcAft>
                        <a:tabLst>
                          <a:tab pos="5429250" algn="l"/>
                        </a:tabLst>
                      </a:pPr>
                      <a:r>
                        <a:rPr lang="en-US" sz="1000">
                          <a:solidFill>
                            <a:srgbClr val="595959"/>
                          </a:solidFill>
                          <a:effectLst/>
                          <a:latin typeface="Calibri"/>
                          <a:ea typeface="Calibri"/>
                          <a:cs typeface="Times New Roman"/>
                        </a:rPr>
                        <a:t>Office of Personnel Management &gt; Employee Services &gt; Strategic Workforce Planning &gt; Forecasting &amp; Methods</a:t>
                      </a:r>
                      <a:endParaRPr lang="en-US" sz="1000">
                        <a:effectLst/>
                        <a:latin typeface="Calibri"/>
                        <a:ea typeface="Calibri"/>
                        <a:cs typeface="Times New Roman"/>
                      </a:endParaRPr>
                    </a:p>
                  </a:txBody>
                  <a:tcPr marL="61339" marR="61339" marT="0" marB="0">
                    <a:lnL>
                      <a:noFill/>
                    </a:lnL>
                    <a:lnR>
                      <a:noFill/>
                    </a:lnR>
                    <a:lnT>
                      <a:noFill/>
                    </a:lnT>
                    <a:lnB>
                      <a:noFill/>
                    </a:lnB>
                  </a:tcPr>
                </a:tc>
                <a:extLst>
                  <a:ext uri="{0D108BD9-81ED-4DB2-BD59-A6C34878D82A}">
                    <a16:rowId xmlns:a16="http://schemas.microsoft.com/office/drawing/2014/main" val="10004"/>
                  </a:ext>
                </a:extLst>
              </a:tr>
              <a:tr h="81785">
                <a:tc>
                  <a:txBody>
                    <a:bodyPr/>
                    <a:lstStyle/>
                    <a:p>
                      <a:pPr marL="0" marR="0">
                        <a:spcBef>
                          <a:spcPts val="0"/>
                        </a:spcBef>
                        <a:spcAft>
                          <a:spcPts val="0"/>
                        </a:spcAft>
                        <a:tabLst>
                          <a:tab pos="5429250" algn="l"/>
                        </a:tabLst>
                      </a:pPr>
                      <a:r>
                        <a:rPr lang="en-US" sz="500" b="1">
                          <a:solidFill>
                            <a:srgbClr val="31849B"/>
                          </a:solidFill>
                          <a:effectLst/>
                          <a:latin typeface="Calibri"/>
                          <a:ea typeface="Calibri"/>
                          <a:cs typeface="Times New Roman"/>
                        </a:rPr>
                        <a:t> </a:t>
                      </a:r>
                      <a:endParaRPr lang="en-US" sz="1000">
                        <a:effectLst/>
                        <a:latin typeface="Calibri"/>
                        <a:ea typeface="Calibri"/>
                        <a:cs typeface="Times New Roman"/>
                      </a:endParaRPr>
                    </a:p>
                  </a:txBody>
                  <a:tcPr marL="61339" marR="61339" marT="0" marB="0">
                    <a:lnL>
                      <a:noFill/>
                    </a:lnL>
                    <a:lnR>
                      <a:noFill/>
                    </a:lnR>
                    <a:lnT>
                      <a:noFill/>
                    </a:lnT>
                    <a:lnB>
                      <a:noFill/>
                    </a:lnB>
                  </a:tcPr>
                </a:tc>
                <a:tc>
                  <a:txBody>
                    <a:bodyPr/>
                    <a:lstStyle/>
                    <a:p>
                      <a:pPr marL="0" marR="0">
                        <a:spcBef>
                          <a:spcPts val="0"/>
                        </a:spcBef>
                        <a:spcAft>
                          <a:spcPts val="0"/>
                        </a:spcAft>
                        <a:tabLst>
                          <a:tab pos="5429250" algn="l"/>
                        </a:tabLst>
                      </a:pPr>
                      <a:r>
                        <a:rPr lang="en-US" sz="500">
                          <a:solidFill>
                            <a:srgbClr val="595959"/>
                          </a:solidFill>
                          <a:effectLst/>
                          <a:latin typeface="Calibri"/>
                          <a:ea typeface="Calibri"/>
                          <a:cs typeface="Times New Roman"/>
                        </a:rPr>
                        <a:t> </a:t>
                      </a:r>
                      <a:endParaRPr lang="en-US" sz="1000">
                        <a:effectLst/>
                        <a:latin typeface="Calibri"/>
                        <a:ea typeface="Calibri"/>
                        <a:cs typeface="Times New Roman"/>
                      </a:endParaRPr>
                    </a:p>
                  </a:txBody>
                  <a:tcPr marL="61339" marR="61339" marT="0" marB="0">
                    <a:lnL>
                      <a:noFill/>
                    </a:lnL>
                    <a:lnR>
                      <a:noFill/>
                    </a:lnR>
                    <a:lnT>
                      <a:noFill/>
                    </a:lnT>
                    <a:lnB>
                      <a:noFill/>
                    </a:lnB>
                  </a:tcPr>
                </a:tc>
                <a:extLst>
                  <a:ext uri="{0D108BD9-81ED-4DB2-BD59-A6C34878D82A}">
                    <a16:rowId xmlns:a16="http://schemas.microsoft.com/office/drawing/2014/main" val="10005"/>
                  </a:ext>
                </a:extLst>
              </a:tr>
              <a:tr h="149939">
                <a:tc>
                  <a:txBody>
                    <a:bodyPr/>
                    <a:lstStyle/>
                    <a:p>
                      <a:pPr marL="0" marR="0">
                        <a:spcBef>
                          <a:spcPts val="0"/>
                        </a:spcBef>
                        <a:spcAft>
                          <a:spcPts val="0"/>
                        </a:spcAft>
                        <a:tabLst>
                          <a:tab pos="5429250" algn="l"/>
                        </a:tabLst>
                      </a:pPr>
                      <a:r>
                        <a:rPr lang="en-US" sz="1000" b="1">
                          <a:solidFill>
                            <a:srgbClr val="31849B"/>
                          </a:solidFill>
                          <a:effectLst/>
                          <a:latin typeface="Calibri"/>
                          <a:ea typeface="Calibri"/>
                          <a:cs typeface="Times New Roman"/>
                        </a:rPr>
                        <a:t>Duty Station</a:t>
                      </a:r>
                      <a:endParaRPr lang="en-US" sz="1000">
                        <a:effectLst/>
                        <a:latin typeface="Calibri"/>
                        <a:ea typeface="Calibri"/>
                        <a:cs typeface="Times New Roman"/>
                      </a:endParaRPr>
                    </a:p>
                  </a:txBody>
                  <a:tcPr marL="61339" marR="61339" marT="0" marB="0">
                    <a:lnL>
                      <a:noFill/>
                    </a:lnL>
                    <a:lnR>
                      <a:noFill/>
                    </a:lnR>
                    <a:lnT>
                      <a:noFill/>
                    </a:lnT>
                    <a:lnB>
                      <a:noFill/>
                    </a:lnB>
                  </a:tcPr>
                </a:tc>
                <a:tc>
                  <a:txBody>
                    <a:bodyPr/>
                    <a:lstStyle/>
                    <a:p>
                      <a:pPr marL="0" marR="0">
                        <a:spcBef>
                          <a:spcPts val="0"/>
                        </a:spcBef>
                        <a:spcAft>
                          <a:spcPts val="0"/>
                        </a:spcAft>
                        <a:tabLst>
                          <a:tab pos="5429250" algn="l"/>
                        </a:tabLst>
                      </a:pPr>
                      <a:r>
                        <a:rPr lang="en-US" sz="1000" dirty="0">
                          <a:solidFill>
                            <a:srgbClr val="595959"/>
                          </a:solidFill>
                          <a:effectLst/>
                          <a:latin typeface="Calibri"/>
                          <a:ea typeface="Calibri"/>
                          <a:cs typeface="Times New Roman"/>
                        </a:rPr>
                        <a:t>Washington, DC</a:t>
                      </a:r>
                      <a:endParaRPr lang="en-US" sz="1000" dirty="0">
                        <a:effectLst/>
                        <a:latin typeface="Calibri"/>
                        <a:ea typeface="Calibri"/>
                        <a:cs typeface="Times New Roman"/>
                      </a:endParaRPr>
                    </a:p>
                  </a:txBody>
                  <a:tcPr marL="61339" marR="61339" marT="0" marB="0">
                    <a:lnL>
                      <a:noFill/>
                    </a:lnL>
                    <a:lnR>
                      <a:noFill/>
                    </a:lnR>
                    <a:lnT>
                      <a:noFill/>
                    </a:lnT>
                    <a:lnB>
                      <a:noFill/>
                    </a:lnB>
                  </a:tcPr>
                </a:tc>
                <a:extLst>
                  <a:ext uri="{0D108BD9-81ED-4DB2-BD59-A6C34878D82A}">
                    <a16:rowId xmlns:a16="http://schemas.microsoft.com/office/drawing/2014/main" val="10006"/>
                  </a:ext>
                </a:extLst>
              </a:tr>
            </a:tbl>
          </a:graphicData>
        </a:graphic>
      </p:graphicFrame>
      <p:sp>
        <p:nvSpPr>
          <p:cNvPr id="19" name="Text Box 6"/>
          <p:cNvSpPr txBox="1"/>
          <p:nvPr/>
        </p:nvSpPr>
        <p:spPr>
          <a:xfrm>
            <a:off x="2971800" y="3581400"/>
            <a:ext cx="1463040" cy="182880"/>
          </a:xfrm>
          <a:prstGeom prst="rect">
            <a:avLst/>
          </a:prstGeom>
          <a:solidFill>
            <a:schemeClr val="bg1"/>
          </a:solidFill>
          <a:ln w="6350">
            <a:solidFill>
              <a:schemeClr val="accent5">
                <a:lumMod val="75000"/>
              </a:schemeClr>
            </a:solid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0" rIns="91440" bIns="0" numCol="1" spcCol="0" rtlCol="0" fromWordArt="0" anchor="ctr" anchorCtr="0" forceAA="0" compatLnSpc="1">
            <a:prstTxWarp prst="textNoShape">
              <a:avLst/>
            </a:prstTxWarp>
            <a:noAutofit/>
          </a:bodyPr>
          <a:lstStyle/>
          <a:p>
            <a:pPr marL="0" marR="0" algn="ctr">
              <a:spcBef>
                <a:spcPts val="0"/>
              </a:spcBef>
              <a:spcAft>
                <a:spcPts val="0"/>
              </a:spcAft>
            </a:pPr>
            <a:r>
              <a:rPr lang="en-US" sz="1100" b="1" dirty="0">
                <a:solidFill>
                  <a:schemeClr val="accent5">
                    <a:lumMod val="75000"/>
                  </a:schemeClr>
                </a:solidFill>
                <a:effectLst/>
                <a:ea typeface="Calibri"/>
                <a:cs typeface="Times New Roman"/>
              </a:rPr>
              <a:t>Search Database</a:t>
            </a:r>
            <a:endParaRPr lang="en-US" sz="1100" dirty="0">
              <a:solidFill>
                <a:schemeClr val="accent5">
                  <a:lumMod val="75000"/>
                </a:schemeClr>
              </a:solidFill>
              <a:effectLst/>
              <a:ea typeface="Calibri"/>
              <a:cs typeface="Times New Roman"/>
            </a:endParaRPr>
          </a:p>
        </p:txBody>
      </p:sp>
      <p:sp>
        <p:nvSpPr>
          <p:cNvPr id="23" name="Text Box 4"/>
          <p:cNvSpPr txBox="1"/>
          <p:nvPr/>
        </p:nvSpPr>
        <p:spPr>
          <a:xfrm>
            <a:off x="4684345" y="3581400"/>
            <a:ext cx="1463040" cy="182880"/>
          </a:xfrm>
          <a:prstGeom prst="rect">
            <a:avLst/>
          </a:prstGeom>
          <a:solidFill>
            <a:schemeClr val="bg1"/>
          </a:solidFill>
          <a:ln w="6350">
            <a:solidFill>
              <a:schemeClr val="accent5">
                <a:lumMod val="75000"/>
              </a:schemeClr>
            </a:solid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0" rIns="91440" bIns="0" numCol="1" spcCol="0" rtlCol="0" fromWordArt="0" anchor="ctr" anchorCtr="0" forceAA="0" compatLnSpc="1">
            <a:prstTxWarp prst="textNoShape">
              <a:avLst/>
            </a:prstTxWarp>
            <a:noAutofit/>
          </a:bodyPr>
          <a:lstStyle/>
          <a:p>
            <a:pPr marL="0" marR="0" algn="ctr">
              <a:spcBef>
                <a:spcPts val="0"/>
              </a:spcBef>
              <a:spcAft>
                <a:spcPts val="0"/>
              </a:spcAft>
            </a:pPr>
            <a:r>
              <a:rPr lang="en-US" sz="1100" b="1" dirty="0">
                <a:solidFill>
                  <a:schemeClr val="accent5">
                    <a:lumMod val="75000"/>
                  </a:schemeClr>
                </a:solidFill>
                <a:effectLst/>
                <a:ea typeface="Calibri"/>
                <a:cs typeface="Times New Roman"/>
              </a:rPr>
              <a:t>Import from Position</a:t>
            </a:r>
            <a:endParaRPr lang="en-US" sz="1100" dirty="0">
              <a:solidFill>
                <a:schemeClr val="accent5">
                  <a:lumMod val="75000"/>
                </a:schemeClr>
              </a:solidFill>
              <a:effectLst/>
              <a:ea typeface="Calibri"/>
              <a:cs typeface="Times New Roman"/>
            </a:endParaRPr>
          </a:p>
        </p:txBody>
      </p:sp>
      <p:graphicFrame>
        <p:nvGraphicFramePr>
          <p:cNvPr id="9" name="Table 8"/>
          <p:cNvGraphicFramePr>
            <a:graphicFrameLocks noGrp="1"/>
          </p:cNvGraphicFramePr>
          <p:nvPr>
            <p:extLst>
              <p:ext uri="{D42A27DB-BD31-4B8C-83A1-F6EECF244321}">
                <p14:modId xmlns:p14="http://schemas.microsoft.com/office/powerpoint/2010/main" val="2319334651"/>
              </p:ext>
            </p:extLst>
          </p:nvPr>
        </p:nvGraphicFramePr>
        <p:xfrm>
          <a:off x="457200" y="4267200"/>
          <a:ext cx="8229600" cy="426720"/>
        </p:xfrm>
        <a:graphic>
          <a:graphicData uri="http://schemas.openxmlformats.org/drawingml/2006/table">
            <a:tbl>
              <a:tblPr firstRow="1" firstCol="1" bandRow="1"/>
              <a:tblGrid>
                <a:gridCol w="411480">
                  <a:extLst>
                    <a:ext uri="{9D8B030D-6E8A-4147-A177-3AD203B41FA5}">
                      <a16:colId xmlns:a16="http://schemas.microsoft.com/office/drawing/2014/main" val="20000"/>
                    </a:ext>
                  </a:extLst>
                </a:gridCol>
                <a:gridCol w="668655">
                  <a:extLst>
                    <a:ext uri="{9D8B030D-6E8A-4147-A177-3AD203B41FA5}">
                      <a16:colId xmlns:a16="http://schemas.microsoft.com/office/drawing/2014/main" val="20001"/>
                    </a:ext>
                  </a:extLst>
                </a:gridCol>
                <a:gridCol w="7149465">
                  <a:extLst>
                    <a:ext uri="{9D8B030D-6E8A-4147-A177-3AD203B41FA5}">
                      <a16:colId xmlns:a16="http://schemas.microsoft.com/office/drawing/2014/main" val="20002"/>
                    </a:ext>
                  </a:extLst>
                </a:gridCol>
              </a:tblGrid>
              <a:tr h="150876">
                <a:tc>
                  <a:txBody>
                    <a:bodyPr/>
                    <a:lstStyle/>
                    <a:p>
                      <a:pPr marL="0" marR="0">
                        <a:spcBef>
                          <a:spcPts val="0"/>
                        </a:spcBef>
                        <a:spcAft>
                          <a:spcPts val="500"/>
                        </a:spcAft>
                      </a:pPr>
                      <a:r>
                        <a:rPr lang="en-US" sz="1000" dirty="0">
                          <a:solidFill>
                            <a:srgbClr val="CC9900"/>
                          </a:solidFill>
                          <a:effectLst/>
                          <a:latin typeface="Calibri"/>
                          <a:ea typeface="Calibri"/>
                          <a:cs typeface="Times New Roman"/>
                        </a:rPr>
                        <a:t>Sort:</a:t>
                      </a:r>
                      <a:endParaRPr lang="en-US" sz="1000" dirty="0">
                        <a:effectLst/>
                        <a:latin typeface="Calibri"/>
                        <a:ea typeface="Calibri"/>
                        <a:cs typeface="Times New Roman"/>
                      </a:endParaRPr>
                    </a:p>
                  </a:txBody>
                  <a:tcPr marL="61722" marR="61722" marT="0" marB="0" anchor="ctr">
                    <a:lnL>
                      <a:noFill/>
                    </a:lnL>
                    <a:lnR>
                      <a:noFill/>
                    </a:lnR>
                    <a:lnT>
                      <a:noFill/>
                    </a:lnT>
                    <a:lnB w="12700" cap="flat" cmpd="sng" algn="ctr">
                      <a:solidFill>
                        <a:srgbClr val="C4BC96"/>
                      </a:solidFill>
                      <a:prstDash val="solid"/>
                      <a:round/>
                      <a:headEnd type="none" w="med" len="med"/>
                      <a:tailEnd type="none" w="med" len="med"/>
                    </a:lnB>
                  </a:tcPr>
                </a:tc>
                <a:tc>
                  <a:txBody>
                    <a:bodyPr/>
                    <a:lstStyle/>
                    <a:p>
                      <a:pPr marL="0" marR="0">
                        <a:spcBef>
                          <a:spcPts val="0"/>
                        </a:spcBef>
                        <a:spcAft>
                          <a:spcPts val="500"/>
                        </a:spcAft>
                      </a:pPr>
                      <a:r>
                        <a:rPr lang="en-US" sz="900" b="1" dirty="0">
                          <a:solidFill>
                            <a:srgbClr val="7F7F7F"/>
                          </a:solidFill>
                          <a:effectLst/>
                          <a:latin typeface="Calibri"/>
                          <a:ea typeface="Calibri"/>
                          <a:cs typeface="Times New Roman"/>
                          <a:sym typeface="Wingdings"/>
                        </a:rPr>
                        <a:t></a:t>
                      </a:r>
                      <a:endParaRPr lang="en-US" sz="1000" dirty="0">
                        <a:effectLst/>
                        <a:latin typeface="Calibri"/>
                        <a:ea typeface="Calibri"/>
                        <a:cs typeface="Times New Roman"/>
                      </a:endParaRPr>
                    </a:p>
                  </a:txBody>
                  <a:tcPr marL="61722" marR="61722" marT="0" marB="0" anchor="ctr">
                    <a:lnL>
                      <a:noFill/>
                    </a:lnL>
                    <a:lnR>
                      <a:noFill/>
                    </a:lnR>
                    <a:lnT>
                      <a:noFill/>
                    </a:lnT>
                    <a:lnB w="12700" cap="flat" cmpd="sng" algn="ctr">
                      <a:solidFill>
                        <a:srgbClr val="C4BC96"/>
                      </a:solidFill>
                      <a:prstDash val="solid"/>
                      <a:round/>
                      <a:headEnd type="none" w="med" len="med"/>
                      <a:tailEnd type="none" w="med" len="med"/>
                    </a:lnB>
                  </a:tcPr>
                </a:tc>
                <a:tc>
                  <a:txBody>
                    <a:bodyPr/>
                    <a:lstStyle/>
                    <a:p>
                      <a:pPr marL="0" marR="0">
                        <a:spcBef>
                          <a:spcPts val="0"/>
                        </a:spcBef>
                        <a:spcAft>
                          <a:spcPts val="500"/>
                        </a:spcAft>
                      </a:pPr>
                      <a:r>
                        <a:rPr lang="en-US" sz="900" b="1">
                          <a:solidFill>
                            <a:srgbClr val="7F7F7F"/>
                          </a:solidFill>
                          <a:effectLst/>
                          <a:latin typeface="Calibri"/>
                          <a:ea typeface="Calibri"/>
                          <a:cs typeface="Times New Roman"/>
                          <a:sym typeface="Wingdings"/>
                        </a:rPr>
                        <a:t></a:t>
                      </a:r>
                      <a:endParaRPr lang="en-US" sz="1000">
                        <a:effectLst/>
                        <a:latin typeface="Calibri"/>
                        <a:ea typeface="Calibri"/>
                        <a:cs typeface="Times New Roman"/>
                      </a:endParaRPr>
                    </a:p>
                  </a:txBody>
                  <a:tcPr marL="61722" marR="61722" marT="0" marB="0" anchor="ctr">
                    <a:lnL>
                      <a:noFill/>
                    </a:lnL>
                    <a:lnR>
                      <a:noFill/>
                    </a:lnR>
                    <a:lnT>
                      <a:noFill/>
                    </a:lnT>
                    <a:lnB w="12700" cap="flat" cmpd="sng" algn="ctr">
                      <a:solidFill>
                        <a:srgbClr val="C4BC96"/>
                      </a:solidFill>
                      <a:prstDash val="solid"/>
                      <a:round/>
                      <a:headEnd type="none" w="med" len="med"/>
                      <a:tailEnd type="none" w="med" len="med"/>
                    </a:lnB>
                  </a:tcPr>
                </a:tc>
                <a:extLst>
                  <a:ext uri="{0D108BD9-81ED-4DB2-BD59-A6C34878D82A}">
                    <a16:rowId xmlns:a16="http://schemas.microsoft.com/office/drawing/2014/main" val="10000"/>
                  </a:ext>
                </a:extLst>
              </a:tr>
              <a:tr h="274320">
                <a:tc>
                  <a:txBody>
                    <a:bodyPr/>
                    <a:lstStyle/>
                    <a:p>
                      <a:pPr marL="0" marR="0">
                        <a:spcBef>
                          <a:spcPts val="500"/>
                        </a:spcBef>
                        <a:spcAft>
                          <a:spcPts val="500"/>
                        </a:spcAft>
                      </a:pPr>
                      <a:endParaRPr lang="en-US" sz="1000" dirty="0">
                        <a:effectLst/>
                        <a:latin typeface="Calibri"/>
                        <a:ea typeface="Calibri"/>
                        <a:cs typeface="Times New Roman"/>
                      </a:endParaRPr>
                    </a:p>
                  </a:txBody>
                  <a:tcPr marL="61722" marR="61722" marT="0" marB="0">
                    <a:lnL>
                      <a:noFill/>
                    </a:lnL>
                    <a:lnR>
                      <a:noFill/>
                    </a:lnR>
                    <a:lnT w="12700" cap="flat" cmpd="sng" algn="ctr">
                      <a:solidFill>
                        <a:srgbClr val="C4BC96"/>
                      </a:solidFill>
                      <a:prstDash val="solid"/>
                      <a:round/>
                      <a:headEnd type="none" w="med" len="med"/>
                      <a:tailEnd type="none" w="med" len="med"/>
                    </a:lnT>
                    <a:lnB w="12700" cap="flat" cmpd="sng" algn="ctr">
                      <a:solidFill>
                        <a:srgbClr val="C4BC96"/>
                      </a:solidFill>
                      <a:prstDash val="solid"/>
                      <a:round/>
                      <a:headEnd type="none" w="med" len="med"/>
                      <a:tailEnd type="none" w="med" len="med"/>
                    </a:lnB>
                  </a:tcPr>
                </a:tc>
                <a:tc>
                  <a:txBody>
                    <a:bodyPr/>
                    <a:lstStyle/>
                    <a:p>
                      <a:pPr marL="0" marR="0">
                        <a:spcBef>
                          <a:spcPts val="500"/>
                        </a:spcBef>
                        <a:spcAft>
                          <a:spcPts val="500"/>
                        </a:spcAft>
                      </a:pPr>
                      <a:endParaRPr lang="en-US" sz="1000">
                        <a:effectLst/>
                        <a:latin typeface="Calibri"/>
                        <a:ea typeface="Calibri"/>
                        <a:cs typeface="Times New Roman"/>
                      </a:endParaRPr>
                    </a:p>
                  </a:txBody>
                  <a:tcPr marL="61722" marR="61722" marT="0" marB="0">
                    <a:lnL>
                      <a:noFill/>
                    </a:lnL>
                    <a:lnR>
                      <a:noFill/>
                    </a:lnR>
                    <a:lnT w="12700" cap="flat" cmpd="sng" algn="ctr">
                      <a:solidFill>
                        <a:srgbClr val="C4BC96"/>
                      </a:solidFill>
                      <a:prstDash val="solid"/>
                      <a:round/>
                      <a:headEnd type="none" w="med" len="med"/>
                      <a:tailEnd type="none" w="med" len="med"/>
                    </a:lnT>
                    <a:lnB w="12700" cap="flat" cmpd="sng" algn="ctr">
                      <a:solidFill>
                        <a:srgbClr val="C4BC96"/>
                      </a:solidFill>
                      <a:prstDash val="solid"/>
                      <a:round/>
                      <a:headEnd type="none" w="med" len="med"/>
                      <a:tailEnd type="none" w="med" len="med"/>
                    </a:lnB>
                  </a:tcPr>
                </a:tc>
                <a:tc>
                  <a:txBody>
                    <a:bodyPr/>
                    <a:lstStyle/>
                    <a:p>
                      <a:pPr marL="0" marR="0">
                        <a:spcBef>
                          <a:spcPts val="500"/>
                        </a:spcBef>
                        <a:spcAft>
                          <a:spcPts val="500"/>
                        </a:spcAft>
                      </a:pPr>
                      <a:endParaRPr lang="en-US" sz="1000" dirty="0">
                        <a:effectLst/>
                        <a:latin typeface="Calibri"/>
                        <a:ea typeface="Calibri"/>
                        <a:cs typeface="Times New Roman"/>
                      </a:endParaRPr>
                    </a:p>
                  </a:txBody>
                  <a:tcPr marL="61722" marR="61722" marT="0" marB="0">
                    <a:lnL>
                      <a:noFill/>
                    </a:lnL>
                    <a:lnR>
                      <a:noFill/>
                    </a:lnR>
                    <a:lnT w="12700" cap="flat" cmpd="sng" algn="ctr">
                      <a:solidFill>
                        <a:srgbClr val="C4BC96"/>
                      </a:solidFill>
                      <a:prstDash val="solid"/>
                      <a:round/>
                      <a:headEnd type="none" w="med" len="med"/>
                      <a:tailEnd type="none" w="med" len="med"/>
                    </a:lnT>
                    <a:lnB w="12700" cap="flat" cmpd="sng" algn="ctr">
                      <a:solidFill>
                        <a:srgbClr val="C4BC96"/>
                      </a:solidFill>
                      <a:prstDash val="solid"/>
                      <a:round/>
                      <a:headEnd type="none" w="med" len="med"/>
                      <a:tailEnd type="none" w="med" len="med"/>
                    </a:lnB>
                  </a:tcPr>
                </a:tc>
                <a:extLst>
                  <a:ext uri="{0D108BD9-81ED-4DB2-BD59-A6C34878D82A}">
                    <a16:rowId xmlns:a16="http://schemas.microsoft.com/office/drawing/2014/main" val="10001"/>
                  </a:ext>
                </a:extLst>
              </a:tr>
            </a:tbl>
          </a:graphicData>
        </a:graphic>
      </p:graphicFrame>
      <p:sp>
        <p:nvSpPr>
          <p:cNvPr id="24" name="Rectangle 10"/>
          <p:cNvSpPr>
            <a:spLocks noChangeArrowheads="1"/>
          </p:cNvSpPr>
          <p:nvPr/>
        </p:nvSpPr>
        <p:spPr bwMode="auto">
          <a:xfrm>
            <a:off x="303981" y="986419"/>
            <a:ext cx="8760733" cy="430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fontAlgn="base">
              <a:spcBef>
                <a:spcPct val="0"/>
              </a:spcBef>
              <a:spcAft>
                <a:spcPct val="0"/>
              </a:spcAft>
              <a:tabLst>
                <a:tab pos="5429250" algn="l"/>
              </a:tabLst>
              <a:defRPr>
                <a:solidFill>
                  <a:schemeClr val="tx1"/>
                </a:solidFill>
                <a:latin typeface="Arial" pitchFamily="34" charset="0"/>
                <a:cs typeface="Arial" pitchFamily="34" charset="0"/>
              </a:defRPr>
            </a:lvl1pPr>
            <a:lvl2pPr fontAlgn="base">
              <a:spcBef>
                <a:spcPct val="0"/>
              </a:spcBef>
              <a:spcAft>
                <a:spcPct val="0"/>
              </a:spcAft>
              <a:tabLst>
                <a:tab pos="5429250" algn="l"/>
              </a:tabLst>
              <a:defRPr>
                <a:solidFill>
                  <a:schemeClr val="tx1"/>
                </a:solidFill>
                <a:latin typeface="Arial" pitchFamily="34" charset="0"/>
                <a:cs typeface="Arial" pitchFamily="34" charset="0"/>
              </a:defRPr>
            </a:lvl2pPr>
            <a:lvl3pPr fontAlgn="base">
              <a:spcBef>
                <a:spcPct val="0"/>
              </a:spcBef>
              <a:spcAft>
                <a:spcPct val="0"/>
              </a:spcAft>
              <a:tabLst>
                <a:tab pos="5429250" algn="l"/>
              </a:tabLst>
              <a:defRPr>
                <a:solidFill>
                  <a:schemeClr val="tx1"/>
                </a:solidFill>
                <a:latin typeface="Arial" pitchFamily="34" charset="0"/>
                <a:cs typeface="Arial" pitchFamily="34" charset="0"/>
              </a:defRPr>
            </a:lvl3pPr>
            <a:lvl4pPr fontAlgn="base">
              <a:spcBef>
                <a:spcPct val="0"/>
              </a:spcBef>
              <a:spcAft>
                <a:spcPct val="0"/>
              </a:spcAft>
              <a:tabLst>
                <a:tab pos="5429250" algn="l"/>
              </a:tabLst>
              <a:defRPr>
                <a:solidFill>
                  <a:schemeClr val="tx1"/>
                </a:solidFill>
                <a:latin typeface="Arial" pitchFamily="34" charset="0"/>
                <a:cs typeface="Arial" pitchFamily="34" charset="0"/>
              </a:defRPr>
            </a:lvl4pPr>
            <a:lvl5pPr fontAlgn="base">
              <a:spcBef>
                <a:spcPct val="0"/>
              </a:spcBef>
              <a:spcAft>
                <a:spcPct val="0"/>
              </a:spcAft>
              <a:tabLst>
                <a:tab pos="5429250" algn="l"/>
              </a:tabLst>
              <a:defRPr>
                <a:solidFill>
                  <a:schemeClr val="tx1"/>
                </a:solidFill>
                <a:latin typeface="Arial" pitchFamily="34" charset="0"/>
                <a:cs typeface="Arial" pitchFamily="34" charset="0"/>
              </a:defRPr>
            </a:lvl5pPr>
            <a:lvl6pPr fontAlgn="base">
              <a:spcBef>
                <a:spcPct val="0"/>
              </a:spcBef>
              <a:spcAft>
                <a:spcPct val="0"/>
              </a:spcAft>
              <a:tabLst>
                <a:tab pos="5429250" algn="l"/>
              </a:tabLst>
              <a:defRPr>
                <a:solidFill>
                  <a:schemeClr val="tx1"/>
                </a:solidFill>
                <a:latin typeface="Arial" pitchFamily="34" charset="0"/>
                <a:cs typeface="Arial" pitchFamily="34" charset="0"/>
              </a:defRPr>
            </a:lvl6pPr>
            <a:lvl7pPr fontAlgn="base">
              <a:spcBef>
                <a:spcPct val="0"/>
              </a:spcBef>
              <a:spcAft>
                <a:spcPct val="0"/>
              </a:spcAft>
              <a:tabLst>
                <a:tab pos="5429250" algn="l"/>
              </a:tabLst>
              <a:defRPr>
                <a:solidFill>
                  <a:schemeClr val="tx1"/>
                </a:solidFill>
                <a:latin typeface="Arial" pitchFamily="34" charset="0"/>
                <a:cs typeface="Arial" pitchFamily="34" charset="0"/>
              </a:defRPr>
            </a:lvl7pPr>
            <a:lvl8pPr fontAlgn="base">
              <a:spcBef>
                <a:spcPct val="0"/>
              </a:spcBef>
              <a:spcAft>
                <a:spcPct val="0"/>
              </a:spcAft>
              <a:tabLst>
                <a:tab pos="5429250" algn="l"/>
              </a:tabLst>
              <a:defRPr>
                <a:solidFill>
                  <a:schemeClr val="tx1"/>
                </a:solidFill>
                <a:latin typeface="Arial" pitchFamily="34" charset="0"/>
                <a:cs typeface="Arial" pitchFamily="34" charset="0"/>
              </a:defRPr>
            </a:lvl8pPr>
            <a:lvl9pPr fontAlgn="base">
              <a:spcBef>
                <a:spcPct val="0"/>
              </a:spcBef>
              <a:spcAft>
                <a:spcPct val="0"/>
              </a:spcAft>
              <a:tabLst>
                <a:tab pos="5429250" algn="l"/>
              </a:tabLst>
              <a:defRPr>
                <a:solidFill>
                  <a:schemeClr val="tx1"/>
                </a:solidFill>
                <a:latin typeface="Arial" pitchFamily="34" charset="0"/>
                <a:cs typeface="Arial" pitchFamily="34" charset="0"/>
              </a:defRPr>
            </a:lvl9pPr>
          </a:lstStyle>
          <a:p>
            <a:pPr lvl="0" algn="ctr"/>
            <a:r>
              <a:rPr kumimoji="0" lang="en-US" altLang="en-US" sz="1100" b="1" i="0" u="none" strike="noStrike" cap="none" normalizeH="0" baseline="0" dirty="0">
                <a:ln>
                  <a:noFill/>
                </a:ln>
                <a:solidFill>
                  <a:srgbClr val="31849B"/>
                </a:solidFill>
                <a:effectLst/>
                <a:latin typeface="Calibri" pitchFamily="34" charset="0"/>
                <a:ea typeface="Calibri" pitchFamily="34" charset="0"/>
                <a:cs typeface="Times New Roman" pitchFamily="18" charset="0"/>
              </a:rPr>
              <a:t>   </a:t>
            </a:r>
            <a:r>
              <a:rPr kumimoji="0" lang="en-US" altLang="en-US" sz="1100" b="1" i="0" strike="noStrike" cap="none" normalizeH="0" baseline="0" dirty="0">
                <a:ln>
                  <a:noFill/>
                </a:ln>
                <a:solidFill>
                  <a:srgbClr val="31849B"/>
                </a:solidFill>
                <a:effectLst/>
                <a:latin typeface="Calibri" pitchFamily="34" charset="0"/>
                <a:ea typeface="Calibri" pitchFamily="34" charset="0"/>
                <a:cs typeface="Times New Roman" pitchFamily="18" charset="0"/>
              </a:rPr>
              <a:t>Step 1 - Create Position</a:t>
            </a:r>
            <a:r>
              <a:rPr kumimoji="0" lang="en-US" altLang="en-US" sz="1100" b="1" i="0" u="none" strike="noStrike" cap="none" normalizeH="0" baseline="0" dirty="0">
                <a:ln>
                  <a:noFill/>
                </a:ln>
                <a:solidFill>
                  <a:srgbClr val="31849B"/>
                </a:solidFill>
                <a:effectLst/>
                <a:latin typeface="Calibri" pitchFamily="34" charset="0"/>
                <a:ea typeface="Calibri" pitchFamily="34" charset="0"/>
                <a:cs typeface="Times New Roman" pitchFamily="18" charset="0"/>
              </a:rPr>
              <a:t>    </a:t>
            </a:r>
            <a:r>
              <a:rPr kumimoji="0" lang="en-US" altLang="en-US" sz="1100" b="1" i="0" u="none" strike="noStrike" cap="none" normalizeH="0" baseline="0" dirty="0">
                <a:ln>
                  <a:noFill/>
                </a:ln>
                <a:solidFill>
                  <a:srgbClr val="31849B"/>
                </a:solidFill>
                <a:effectLst/>
                <a:latin typeface="Calibri" pitchFamily="34" charset="0"/>
                <a:ea typeface="Calibri" pitchFamily="34" charset="0"/>
                <a:cs typeface="Times New Roman" pitchFamily="18" charset="0"/>
                <a:sym typeface="Wingdings" pitchFamily="2" charset="2"/>
              </a:rPr>
              <a:t></a:t>
            </a:r>
            <a:r>
              <a:rPr kumimoji="0" lang="en-US" altLang="en-US" sz="1100" b="1" i="0" u="none" strike="noStrike" cap="none" normalizeH="0" baseline="0" dirty="0">
                <a:ln>
                  <a:noFill/>
                </a:ln>
                <a:solidFill>
                  <a:srgbClr val="31849B"/>
                </a:solidFill>
                <a:effectLst/>
                <a:latin typeface="Calibri" pitchFamily="34" charset="0"/>
                <a:ea typeface="Calibri" pitchFamily="34" charset="0"/>
                <a:cs typeface="Times New Roman" pitchFamily="18" charset="0"/>
              </a:rPr>
              <a:t> </a:t>
            </a:r>
            <a:r>
              <a:rPr kumimoji="0" lang="en-US" altLang="en-US" sz="1100" b="1" i="0" u="none" strike="noStrike" cap="none" normalizeH="0" baseline="0" dirty="0">
                <a:ln>
                  <a:noFill/>
                </a:ln>
                <a:solidFill>
                  <a:srgbClr val="31849B"/>
                </a:solidFill>
                <a:effectLst/>
                <a:latin typeface="Calibri" pitchFamily="34" charset="0"/>
                <a:ea typeface="Calibri" pitchFamily="34" charset="0"/>
                <a:cs typeface="Times New Roman" pitchFamily="18" charset="0"/>
                <a:sym typeface="Wingdings" pitchFamily="2" charset="2"/>
              </a:rPr>
              <a:t>          </a:t>
            </a:r>
            <a:r>
              <a:rPr kumimoji="0" lang="en-US" altLang="en-US" sz="1100" b="1" i="0" u="sng" strike="noStrike" cap="none" normalizeH="0" baseline="0" dirty="0">
                <a:ln>
                  <a:noFill/>
                </a:ln>
                <a:solidFill>
                  <a:srgbClr val="31849B"/>
                </a:solidFill>
                <a:effectLst/>
                <a:latin typeface="Calibri" pitchFamily="34" charset="0"/>
                <a:ea typeface="Calibri" pitchFamily="34" charset="0"/>
                <a:cs typeface="Times New Roman" pitchFamily="18" charset="0"/>
                <a:sym typeface="Wingdings" pitchFamily="2" charset="2"/>
              </a:rPr>
              <a:t>Step 2 - Select Competencies</a:t>
            </a:r>
            <a:r>
              <a:rPr kumimoji="0" lang="en-US" altLang="en-US" sz="1100" b="1" i="0" u="none" strike="noStrike" cap="none" normalizeH="0" baseline="0" dirty="0">
                <a:ln>
                  <a:noFill/>
                </a:ln>
                <a:solidFill>
                  <a:srgbClr val="31849B"/>
                </a:solidFill>
                <a:effectLst/>
                <a:latin typeface="Calibri" pitchFamily="34" charset="0"/>
                <a:ea typeface="Calibri" pitchFamily="34" charset="0"/>
                <a:cs typeface="Times New Roman" pitchFamily="18" charset="0"/>
                <a:sym typeface="Wingdings" pitchFamily="2" charset="2"/>
              </a:rPr>
              <a:t>    </a:t>
            </a:r>
            <a:r>
              <a:rPr kumimoji="0" lang="en-US" altLang="en-US" sz="1100" b="1" i="0" u="none" strike="noStrike" cap="none" normalizeH="0" baseline="0" dirty="0">
                <a:ln>
                  <a:noFill/>
                </a:ln>
                <a:solidFill>
                  <a:srgbClr val="31849B"/>
                </a:solidFill>
                <a:effectLst/>
                <a:latin typeface="Calibri" pitchFamily="34" charset="0"/>
                <a:ea typeface="Calibri" pitchFamily="34" charset="0"/>
                <a:cs typeface="Times New Roman" pitchFamily="18" charset="0"/>
              </a:rPr>
              <a:t> </a:t>
            </a:r>
            <a:r>
              <a:rPr kumimoji="0" lang="en-US" altLang="en-US" sz="1100" b="1" i="0" u="none" strike="noStrike" cap="none" normalizeH="0" baseline="0" dirty="0">
                <a:ln>
                  <a:noFill/>
                </a:ln>
                <a:solidFill>
                  <a:srgbClr val="31849B"/>
                </a:solidFill>
                <a:effectLst/>
                <a:latin typeface="Calibri" pitchFamily="34" charset="0"/>
                <a:ea typeface="Calibri" pitchFamily="34" charset="0"/>
                <a:cs typeface="Times New Roman" pitchFamily="18" charset="0"/>
                <a:sym typeface="Wingdings" pitchFamily="2" charset="2"/>
              </a:rPr>
              <a:t>          Step 3</a:t>
            </a:r>
            <a:r>
              <a:rPr lang="en-US" altLang="en-US" sz="1100" b="1" dirty="0">
                <a:solidFill>
                  <a:srgbClr val="31849B"/>
                </a:solidFill>
                <a:latin typeface="Calibri" pitchFamily="34" charset="0"/>
                <a:ea typeface="Calibri" pitchFamily="34" charset="0"/>
                <a:cs typeface="Times New Roman" pitchFamily="18" charset="0"/>
                <a:sym typeface="Wingdings" pitchFamily="2" charset="2"/>
              </a:rPr>
              <a:t> - Identify Proficiency Levels</a:t>
            </a:r>
            <a:r>
              <a:rPr kumimoji="0" lang="en-US" altLang="en-US" sz="1100" b="1" i="0" u="none" strike="noStrike" cap="none" normalizeH="0" baseline="0" dirty="0">
                <a:ln>
                  <a:noFill/>
                </a:ln>
                <a:solidFill>
                  <a:srgbClr val="31849B"/>
                </a:solidFill>
                <a:effectLst/>
                <a:latin typeface="Calibri" pitchFamily="34" charset="0"/>
                <a:ea typeface="Calibri" pitchFamily="34" charset="0"/>
                <a:cs typeface="Times New Roman" pitchFamily="18" charset="0"/>
                <a:sym typeface="Wingdings" pitchFamily="2" charset="2"/>
              </a:rPr>
              <a:t>    </a:t>
            </a:r>
            <a:r>
              <a:rPr kumimoji="0" lang="en-US" altLang="en-US" sz="1100" b="1" i="0" u="none" strike="noStrike" cap="none" normalizeH="0" baseline="0" dirty="0">
                <a:ln>
                  <a:noFill/>
                </a:ln>
                <a:solidFill>
                  <a:srgbClr val="31849B"/>
                </a:solidFill>
                <a:effectLst/>
                <a:latin typeface="Calibri" pitchFamily="34" charset="0"/>
                <a:ea typeface="Calibri" pitchFamily="34" charset="0"/>
                <a:cs typeface="Times New Roman" pitchFamily="18" charset="0"/>
              </a:rPr>
              <a:t> </a:t>
            </a:r>
            <a:r>
              <a:rPr kumimoji="0" lang="en-US" altLang="en-US" sz="1100" b="1" i="0" u="none" strike="noStrike" cap="none" normalizeH="0" baseline="0" dirty="0">
                <a:ln>
                  <a:noFill/>
                </a:ln>
                <a:solidFill>
                  <a:srgbClr val="31849B"/>
                </a:solidFill>
                <a:effectLst/>
                <a:latin typeface="Calibri" pitchFamily="34" charset="0"/>
                <a:ea typeface="Calibri" pitchFamily="34" charset="0"/>
                <a:cs typeface="Times New Roman" pitchFamily="18" charset="0"/>
                <a:sym typeface="Wingdings" pitchFamily="2" charset="2"/>
              </a:rPr>
              <a:t>          Step 4 - Review and Send  </a:t>
            </a:r>
            <a:endParaRPr kumimoji="0" lang="en-US" altLang="en-US" sz="800" b="0" i="0" u="none" strike="noStrike" cap="none" normalizeH="0" baseline="0" dirty="0">
              <a:ln>
                <a:noFill/>
              </a:ln>
              <a:solidFill>
                <a:schemeClr val="tx1"/>
              </a:solidFill>
              <a:effectLst/>
              <a:latin typeface="Arial" pitchFamily="34" charset="0"/>
              <a:cs typeface="Arial" pitchFamily="34" charset="0"/>
              <a:sym typeface="Wingdings" pitchFamily="2" charset="2"/>
            </a:endParaRPr>
          </a:p>
          <a:p>
            <a:pPr marL="0" marR="0" lvl="0" indent="0" algn="ctr" defTabSz="914400" rtl="0" eaLnBrk="0" fontAlgn="base" latinLnBrk="0" hangingPunct="0">
              <a:lnSpc>
                <a:spcPct val="100000"/>
              </a:lnSpc>
              <a:spcBef>
                <a:spcPct val="0"/>
              </a:spcBef>
              <a:spcAft>
                <a:spcPct val="0"/>
              </a:spcAft>
              <a:buClrTx/>
              <a:buSzTx/>
              <a:buFontTx/>
              <a:buNone/>
              <a:tabLst>
                <a:tab pos="5429250" algn="l"/>
              </a:tabLst>
            </a:pPr>
            <a:endParaRPr kumimoji="0" lang="en-US" altLang="en-US" sz="1100" b="1" i="0" u="none" strike="noStrike" cap="none" normalizeH="0" baseline="0" dirty="0">
              <a:ln>
                <a:noFill/>
              </a:ln>
              <a:solidFill>
                <a:srgbClr val="31849B"/>
              </a:solidFill>
              <a:effectLst/>
              <a:latin typeface="Calibri" pitchFamily="34" charset="0"/>
              <a:ea typeface="Calibri" pitchFamily="34" charset="0"/>
              <a:cs typeface="Times New Roman" pitchFamily="18" charset="0"/>
              <a:sym typeface="Wingdings" pitchFamily="2" charset="2"/>
            </a:endParaRPr>
          </a:p>
        </p:txBody>
      </p:sp>
      <p:sp>
        <p:nvSpPr>
          <p:cNvPr id="25" name="Oval 11"/>
          <p:cNvSpPr>
            <a:spLocks noChangeArrowheads="1"/>
          </p:cNvSpPr>
          <p:nvPr/>
        </p:nvSpPr>
        <p:spPr bwMode="auto">
          <a:xfrm>
            <a:off x="2286000" y="1039685"/>
            <a:ext cx="182562" cy="182563"/>
          </a:xfrm>
          <a:prstGeom prst="ellipse">
            <a:avLst/>
          </a:prstGeom>
          <a:solidFill>
            <a:srgbClr val="A5A5A5"/>
          </a:solidFill>
          <a:ln>
            <a:noFill/>
          </a:ln>
          <a:extLst>
            <a:ext uri="{91240B29-F687-4F45-9708-019B960494DF}">
              <a14:hiddenLine xmlns:a14="http://schemas.microsoft.com/office/drawing/2010/main" w="3175">
                <a:solidFill>
                  <a:srgbClr val="000000"/>
                </a:solidFill>
                <a:round/>
                <a:headEnd/>
                <a:tailEnd/>
              </a14:hiddenLine>
            </a:ext>
          </a:extLst>
        </p:spPr>
        <p:txBody>
          <a:bodyPr vert="horz" wrap="square" lIns="0" tIns="0" rIns="0" bIns="0" numCol="1" anchor="ctr"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a:ln>
                <a:noFill/>
              </a:ln>
              <a:solidFill>
                <a:schemeClr val="tx1"/>
              </a:solidFill>
              <a:effectLst/>
              <a:latin typeface="Arial" pitchFamily="34" charset="0"/>
              <a:cs typeface="Arial" pitchFamily="34" charset="0"/>
            </a:endParaRPr>
          </a:p>
        </p:txBody>
      </p:sp>
      <p:sp>
        <p:nvSpPr>
          <p:cNvPr id="26" name="Oval 12"/>
          <p:cNvSpPr>
            <a:spLocks noChangeArrowheads="1"/>
          </p:cNvSpPr>
          <p:nvPr/>
        </p:nvSpPr>
        <p:spPr bwMode="auto">
          <a:xfrm>
            <a:off x="7138195" y="1039686"/>
            <a:ext cx="182563" cy="182563"/>
          </a:xfrm>
          <a:prstGeom prst="ellipse">
            <a:avLst/>
          </a:prstGeom>
          <a:solidFill>
            <a:srgbClr val="A5A5A5"/>
          </a:solidFill>
          <a:ln>
            <a:noFill/>
          </a:ln>
          <a:extLst>
            <a:ext uri="{91240B29-F687-4F45-9708-019B960494DF}">
              <a14:hiddenLine xmlns:a14="http://schemas.microsoft.com/office/drawing/2010/main" w="3175">
                <a:solidFill>
                  <a:srgbClr val="000000"/>
                </a:solidFill>
                <a:round/>
                <a:headEnd/>
                <a:tailEnd/>
              </a14:hiddenLine>
            </a:ext>
          </a:extLst>
        </p:spPr>
        <p:txBody>
          <a:bodyPr vert="horz" wrap="square" lIns="0" tIns="0" rIns="0" bIns="0" numCol="1" anchor="ctr"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a:ln>
                <a:noFill/>
              </a:ln>
              <a:solidFill>
                <a:schemeClr val="tx1"/>
              </a:solidFill>
              <a:effectLst/>
              <a:latin typeface="Arial" pitchFamily="34" charset="0"/>
              <a:cs typeface="Arial" pitchFamily="34" charset="0"/>
            </a:endParaRPr>
          </a:p>
        </p:txBody>
      </p:sp>
      <p:sp>
        <p:nvSpPr>
          <p:cNvPr id="27" name="Oval 6"/>
          <p:cNvSpPr>
            <a:spLocks noChangeArrowheads="1"/>
          </p:cNvSpPr>
          <p:nvPr/>
        </p:nvSpPr>
        <p:spPr bwMode="auto">
          <a:xfrm>
            <a:off x="4572000" y="1039685"/>
            <a:ext cx="182563" cy="182563"/>
          </a:xfrm>
          <a:prstGeom prst="ellipse">
            <a:avLst/>
          </a:prstGeom>
          <a:solidFill>
            <a:srgbClr val="A5A5A5"/>
          </a:solidFill>
          <a:ln>
            <a:noFill/>
          </a:ln>
          <a:extLst>
            <a:ext uri="{91240B29-F687-4F45-9708-019B960494DF}">
              <a14:hiddenLine xmlns:a14="http://schemas.microsoft.com/office/drawing/2010/main" w="3175">
                <a:solidFill>
                  <a:srgbClr val="000000"/>
                </a:solidFill>
                <a:round/>
                <a:headEnd/>
                <a:tailEnd/>
              </a14:hiddenLine>
            </a:ext>
          </a:extLst>
        </p:spPr>
        <p:txBody>
          <a:bodyPr vert="horz" wrap="square" lIns="0" tIns="0" rIns="0" bIns="0" numCol="1" anchor="ctr"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a:ln>
                <a:noFill/>
              </a:ln>
              <a:solidFill>
                <a:schemeClr val="tx1"/>
              </a:solidFill>
              <a:effectLst/>
              <a:latin typeface="Arial" pitchFamily="34" charset="0"/>
              <a:cs typeface="Arial" pitchFamily="34" charset="0"/>
            </a:endParaRPr>
          </a:p>
        </p:txBody>
      </p:sp>
      <p:sp>
        <p:nvSpPr>
          <p:cNvPr id="28" name="Oval 10"/>
          <p:cNvSpPr>
            <a:spLocks noChangeArrowheads="1"/>
          </p:cNvSpPr>
          <p:nvPr/>
        </p:nvSpPr>
        <p:spPr bwMode="auto">
          <a:xfrm>
            <a:off x="342901" y="1039686"/>
            <a:ext cx="182562" cy="182562"/>
          </a:xfrm>
          <a:prstGeom prst="ellipse">
            <a:avLst/>
          </a:prstGeom>
          <a:solidFill>
            <a:srgbClr val="006600"/>
          </a:solidFill>
          <a:ln>
            <a:noFill/>
          </a:ln>
        </p:spPr>
        <p:txBody>
          <a:bodyPr vert="horz" wrap="square" lIns="0" tIns="0" rIns="0" bIns="0" numCol="1" anchor="ctr"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bg1"/>
                </a:solidFill>
                <a:effectLst/>
                <a:latin typeface="Arial" pitchFamily="34" charset="0"/>
                <a:cs typeface="Arial" pitchFamily="34" charset="0"/>
                <a:sym typeface="Wingdings" panose="05000000000000000000" pitchFamily="2" charset="2"/>
              </a:rPr>
              <a:t></a:t>
            </a:r>
            <a:endParaRPr kumimoji="0" lang="en-US" altLang="en-US" sz="1200" b="0" i="0" u="none" strike="noStrike" cap="none" normalizeH="0" baseline="0" dirty="0">
              <a:ln>
                <a:noFill/>
              </a:ln>
              <a:solidFill>
                <a:schemeClr val="bg1"/>
              </a:solidFill>
              <a:effectLst/>
              <a:latin typeface="Arial" pitchFamily="34" charset="0"/>
              <a:cs typeface="Arial" pitchFamily="34" charset="0"/>
            </a:endParaRPr>
          </a:p>
        </p:txBody>
      </p:sp>
      <p:sp>
        <p:nvSpPr>
          <p:cNvPr id="29" name="TextBox 28"/>
          <p:cNvSpPr txBox="1"/>
          <p:nvPr/>
        </p:nvSpPr>
        <p:spPr>
          <a:xfrm>
            <a:off x="3359328" y="524754"/>
            <a:ext cx="2425344" cy="430887"/>
          </a:xfrm>
          <a:prstGeom prst="rect">
            <a:avLst/>
          </a:prstGeom>
          <a:noFill/>
        </p:spPr>
        <p:txBody>
          <a:bodyPr wrap="none" rtlCol="0">
            <a:spAutoFit/>
          </a:bodyPr>
          <a:lstStyle/>
          <a:p>
            <a:r>
              <a:rPr lang="en-US" sz="2200" b="1" dirty="0">
                <a:solidFill>
                  <a:srgbClr val="CC9900"/>
                </a:solidFill>
              </a:rPr>
              <a:t>Add Team Member</a:t>
            </a:r>
            <a:endParaRPr lang="en-US" sz="2200" dirty="0">
              <a:solidFill>
                <a:srgbClr val="CC9900"/>
              </a:solidFill>
            </a:endParaRPr>
          </a:p>
        </p:txBody>
      </p:sp>
    </p:spTree>
    <p:extLst>
      <p:ext uri="{BB962C8B-B14F-4D97-AF65-F5344CB8AC3E}">
        <p14:creationId xmlns:p14="http://schemas.microsoft.com/office/powerpoint/2010/main" val="2424352437"/>
      </p:ext>
    </p:extLst>
  </p:cSld>
  <p:clrMapOvr>
    <a:masterClrMapping/>
  </p:clrMapOvr>
  <p:transition spd="slow">
    <p:push/>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extBox 14"/>
          <p:cNvSpPr txBox="1"/>
          <p:nvPr/>
        </p:nvSpPr>
        <p:spPr>
          <a:xfrm>
            <a:off x="137160" y="228600"/>
            <a:ext cx="8869680" cy="261610"/>
          </a:xfrm>
          <a:prstGeom prst="rect">
            <a:avLst/>
          </a:prstGeom>
          <a:solidFill>
            <a:schemeClr val="tx1">
              <a:lumMod val="85000"/>
              <a:lumOff val="15000"/>
            </a:schemeClr>
          </a:solidFill>
        </p:spPr>
        <p:txBody>
          <a:bodyPr wrap="square" rtlCol="0">
            <a:spAutoFit/>
          </a:bodyPr>
          <a:lstStyle/>
          <a:p>
            <a:pPr>
              <a:tabLst>
                <a:tab pos="3138488" algn="l"/>
              </a:tabLst>
            </a:pPr>
            <a:r>
              <a:rPr lang="en-US" sz="1100" b="1" dirty="0">
                <a:solidFill>
                  <a:srgbClr val="FFFFFF"/>
                </a:solidFill>
                <a:ea typeface="Calibri"/>
                <a:cs typeface="Times New Roman"/>
              </a:rPr>
              <a:t> Home				</a:t>
            </a:r>
            <a:r>
              <a:rPr lang="en-US" sz="1100" b="1" dirty="0">
                <a:solidFill>
                  <a:schemeClr val="bg1"/>
                </a:solidFill>
                <a:ea typeface="Calibri"/>
                <a:cs typeface="Times New Roman"/>
              </a:rPr>
              <a:t>	Help </a:t>
            </a:r>
            <a:r>
              <a:rPr lang="en-US" sz="1100" b="1" dirty="0">
                <a:solidFill>
                  <a:schemeClr val="bg1"/>
                </a:solidFill>
                <a:ea typeface="Calibri"/>
                <a:cs typeface="Times New Roman"/>
                <a:sym typeface="Wingdings 3"/>
              </a:rPr>
              <a:t>          Minnie Mouse – Sign Out</a:t>
            </a:r>
            <a:r>
              <a:rPr lang="en-US" sz="1100" b="1" dirty="0">
                <a:solidFill>
                  <a:srgbClr val="FFFFFF"/>
                </a:solidFill>
                <a:ea typeface="Calibri"/>
                <a:cs typeface="Times New Roman"/>
              </a:rPr>
              <a:t> </a:t>
            </a:r>
            <a:endParaRPr lang="en-US" sz="1100" u="sng" dirty="0"/>
          </a:p>
        </p:txBody>
      </p:sp>
      <p:sp>
        <p:nvSpPr>
          <p:cNvPr id="18" name="TextBox 17"/>
          <p:cNvSpPr txBox="1"/>
          <p:nvPr/>
        </p:nvSpPr>
        <p:spPr>
          <a:xfrm>
            <a:off x="228600" y="1600200"/>
            <a:ext cx="8686800" cy="1815882"/>
          </a:xfrm>
          <a:prstGeom prst="rect">
            <a:avLst/>
          </a:prstGeom>
          <a:noFill/>
        </p:spPr>
        <p:txBody>
          <a:bodyPr wrap="square" rtlCol="0">
            <a:spAutoFit/>
          </a:bodyPr>
          <a:lstStyle/>
          <a:p>
            <a:pPr>
              <a:tabLst>
                <a:tab pos="5429250" algn="l"/>
              </a:tabLst>
            </a:pPr>
            <a:r>
              <a:rPr lang="en-US" sz="1600" dirty="0">
                <a:solidFill>
                  <a:srgbClr val="CC9900"/>
                </a:solidFill>
                <a:ea typeface="Calibri"/>
                <a:cs typeface="Times New Roman"/>
              </a:rPr>
              <a:t>Search Database</a:t>
            </a:r>
            <a:r>
              <a:rPr lang="en-US" sz="1000" dirty="0">
                <a:solidFill>
                  <a:srgbClr val="CC9900"/>
                </a:solidFill>
                <a:ea typeface="Calibri"/>
                <a:cs typeface="Times New Roman"/>
              </a:rPr>
              <a:t> </a:t>
            </a:r>
            <a:r>
              <a:rPr lang="en-US" sz="1000" dirty="0">
                <a:solidFill>
                  <a:srgbClr val="FFC000"/>
                </a:solidFill>
                <a:ea typeface="Calibri"/>
                <a:cs typeface="Times New Roman"/>
              </a:rPr>
              <a:t> </a:t>
            </a:r>
          </a:p>
          <a:p>
            <a:pPr>
              <a:tabLst>
                <a:tab pos="5429250" algn="l"/>
              </a:tabLst>
            </a:pPr>
            <a:endParaRPr lang="en-US" sz="1000" dirty="0">
              <a:solidFill>
                <a:srgbClr val="FFC000"/>
              </a:solidFill>
              <a:ea typeface="Calibri"/>
              <a:cs typeface="Times New Roman"/>
            </a:endParaRPr>
          </a:p>
          <a:p>
            <a:pPr>
              <a:tabLst>
                <a:tab pos="5429250" algn="l"/>
              </a:tabLst>
            </a:pPr>
            <a:r>
              <a:rPr lang="en-US" sz="1200" b="1" dirty="0">
                <a:solidFill>
                  <a:srgbClr val="404040"/>
                </a:solidFill>
                <a:ea typeface="Calibri"/>
                <a:cs typeface="Times New Roman"/>
              </a:rPr>
              <a:t>Current Selections:  </a:t>
            </a:r>
            <a:r>
              <a:rPr lang="en-US" sz="1000" dirty="0">
                <a:solidFill>
                  <a:srgbClr val="404040"/>
                </a:solidFill>
                <a:latin typeface="Calibri" panose="020F0502020204030204" pitchFamily="34" charset="0"/>
                <a:ea typeface="Calibri"/>
                <a:cs typeface="Times New Roman" panose="02020603050405020304" pitchFamily="18" charset="0"/>
              </a:rPr>
              <a:t>None</a:t>
            </a:r>
            <a:endParaRPr lang="en-US" sz="1000" dirty="0">
              <a:ea typeface="Calibri"/>
              <a:cs typeface="Times New Roman"/>
            </a:endParaRPr>
          </a:p>
          <a:p>
            <a:r>
              <a:rPr lang="en-US" sz="1600" i="1" dirty="0">
                <a:solidFill>
                  <a:srgbClr val="7F7F7F"/>
                </a:solidFill>
                <a:ea typeface="Calibri"/>
                <a:cs typeface="Times New Roman"/>
              </a:rPr>
              <a:t> </a:t>
            </a:r>
          </a:p>
          <a:p>
            <a:endParaRPr lang="en-US" sz="1600" i="1" dirty="0">
              <a:solidFill>
                <a:srgbClr val="7F7F7F"/>
              </a:solidFill>
              <a:ea typeface="Calibri"/>
              <a:cs typeface="Times New Roman"/>
            </a:endParaRPr>
          </a:p>
          <a:p>
            <a:endParaRPr lang="en-US" sz="1600" i="1" dirty="0">
              <a:solidFill>
                <a:srgbClr val="7F7F7F"/>
              </a:solidFill>
              <a:ea typeface="Calibri"/>
              <a:cs typeface="Times New Roman"/>
            </a:endParaRPr>
          </a:p>
          <a:p>
            <a:endParaRPr lang="en-US" sz="1600" i="1" dirty="0">
              <a:solidFill>
                <a:srgbClr val="7F7F7F"/>
              </a:solidFill>
              <a:ea typeface="Calibri"/>
              <a:cs typeface="Times New Roman"/>
            </a:endParaRPr>
          </a:p>
          <a:p>
            <a:endParaRPr lang="en-US" sz="1000" i="1" dirty="0">
              <a:solidFill>
                <a:srgbClr val="7F7F7F"/>
              </a:solidFill>
              <a:ea typeface="Calibri"/>
              <a:cs typeface="Times New Roman"/>
            </a:endParaRPr>
          </a:p>
        </p:txBody>
      </p:sp>
      <p:sp>
        <p:nvSpPr>
          <p:cNvPr id="6" name="Rectangle 5"/>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a:ln>
                <a:noFill/>
              </a:ln>
              <a:solidFill>
                <a:schemeClr val="tx1"/>
              </a:solidFill>
              <a:effectLst/>
              <a:latin typeface="Arial" pitchFamily="34" charset="0"/>
              <a:cs typeface="Arial" pitchFamily="34" charset="0"/>
            </a:endParaRPr>
          </a:p>
        </p:txBody>
      </p:sp>
      <p:graphicFrame>
        <p:nvGraphicFramePr>
          <p:cNvPr id="9" name="Table 8"/>
          <p:cNvGraphicFramePr>
            <a:graphicFrameLocks noGrp="1"/>
          </p:cNvGraphicFramePr>
          <p:nvPr>
            <p:extLst>
              <p:ext uri="{D42A27DB-BD31-4B8C-83A1-F6EECF244321}">
                <p14:modId xmlns:p14="http://schemas.microsoft.com/office/powerpoint/2010/main" val="3517920640"/>
              </p:ext>
            </p:extLst>
          </p:nvPr>
        </p:nvGraphicFramePr>
        <p:xfrm>
          <a:off x="464016" y="3810288"/>
          <a:ext cx="8229600" cy="2865120"/>
        </p:xfrm>
        <a:graphic>
          <a:graphicData uri="http://schemas.openxmlformats.org/drawingml/2006/table">
            <a:tbl>
              <a:tblPr firstRow="1" firstCol="1" bandRow="1"/>
              <a:tblGrid>
                <a:gridCol w="411480">
                  <a:extLst>
                    <a:ext uri="{9D8B030D-6E8A-4147-A177-3AD203B41FA5}">
                      <a16:colId xmlns:a16="http://schemas.microsoft.com/office/drawing/2014/main" val="20000"/>
                    </a:ext>
                  </a:extLst>
                </a:gridCol>
                <a:gridCol w="731520">
                  <a:extLst>
                    <a:ext uri="{9D8B030D-6E8A-4147-A177-3AD203B41FA5}">
                      <a16:colId xmlns:a16="http://schemas.microsoft.com/office/drawing/2014/main" val="20001"/>
                    </a:ext>
                  </a:extLst>
                </a:gridCol>
                <a:gridCol w="7086600">
                  <a:extLst>
                    <a:ext uri="{9D8B030D-6E8A-4147-A177-3AD203B41FA5}">
                      <a16:colId xmlns:a16="http://schemas.microsoft.com/office/drawing/2014/main" val="20002"/>
                    </a:ext>
                  </a:extLst>
                </a:gridCol>
              </a:tblGrid>
              <a:tr h="150876">
                <a:tc>
                  <a:txBody>
                    <a:bodyPr/>
                    <a:lstStyle/>
                    <a:p>
                      <a:pPr marL="0" marR="0">
                        <a:spcBef>
                          <a:spcPts val="0"/>
                        </a:spcBef>
                        <a:spcAft>
                          <a:spcPts val="500"/>
                        </a:spcAft>
                      </a:pPr>
                      <a:r>
                        <a:rPr lang="en-US" sz="1000" dirty="0">
                          <a:solidFill>
                            <a:srgbClr val="CC9900"/>
                          </a:solidFill>
                          <a:effectLst/>
                          <a:latin typeface="Calibri"/>
                          <a:ea typeface="Calibri"/>
                          <a:cs typeface="Times New Roman"/>
                        </a:rPr>
                        <a:t>Sort:</a:t>
                      </a:r>
                      <a:endParaRPr lang="en-US" sz="1000" dirty="0">
                        <a:effectLst/>
                        <a:latin typeface="Calibri"/>
                        <a:ea typeface="Calibri"/>
                        <a:cs typeface="Times New Roman"/>
                      </a:endParaRPr>
                    </a:p>
                  </a:txBody>
                  <a:tcPr marL="61722" marR="61722" marT="0" marB="0" anchor="ctr">
                    <a:lnL>
                      <a:noFill/>
                    </a:lnL>
                    <a:lnR>
                      <a:noFill/>
                    </a:lnR>
                    <a:lnT>
                      <a:noFill/>
                    </a:lnT>
                    <a:lnB w="12700" cap="flat" cmpd="sng" algn="ctr">
                      <a:solidFill>
                        <a:srgbClr val="C4BC96"/>
                      </a:solidFill>
                      <a:prstDash val="solid"/>
                      <a:round/>
                      <a:headEnd type="none" w="med" len="med"/>
                      <a:tailEnd type="none" w="med" len="med"/>
                    </a:lnB>
                  </a:tcPr>
                </a:tc>
                <a:tc>
                  <a:txBody>
                    <a:bodyPr/>
                    <a:lstStyle/>
                    <a:p>
                      <a:pPr marL="0" marR="0">
                        <a:spcBef>
                          <a:spcPts val="0"/>
                        </a:spcBef>
                        <a:spcAft>
                          <a:spcPts val="500"/>
                        </a:spcAft>
                      </a:pPr>
                      <a:r>
                        <a:rPr lang="en-US" sz="1000" b="1" dirty="0">
                          <a:solidFill>
                            <a:srgbClr val="7F7F7F"/>
                          </a:solidFill>
                          <a:effectLst/>
                          <a:latin typeface="+mn-lt"/>
                          <a:ea typeface="Calibri"/>
                          <a:cs typeface="Times New Roman"/>
                          <a:sym typeface="Wingdings"/>
                        </a:rPr>
                        <a:t></a:t>
                      </a:r>
                      <a:endParaRPr lang="en-US" sz="1000" dirty="0">
                        <a:effectLst/>
                        <a:latin typeface="Calibri"/>
                        <a:ea typeface="Calibri"/>
                        <a:cs typeface="Times New Roman"/>
                      </a:endParaRPr>
                    </a:p>
                  </a:txBody>
                  <a:tcPr marL="61722" marR="61722" marT="0" marB="0" anchor="ctr">
                    <a:lnL>
                      <a:noFill/>
                    </a:lnL>
                    <a:lnR>
                      <a:noFill/>
                    </a:lnR>
                    <a:lnT>
                      <a:noFill/>
                    </a:lnT>
                    <a:lnB w="12700" cap="flat" cmpd="sng" algn="ctr">
                      <a:solidFill>
                        <a:srgbClr val="C4BC96"/>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500"/>
                        </a:spcAft>
                        <a:buClrTx/>
                        <a:buSzTx/>
                        <a:buFontTx/>
                        <a:buNone/>
                        <a:tabLst/>
                        <a:defRPr/>
                      </a:pPr>
                      <a:r>
                        <a:rPr lang="en-US" sz="1000" b="1" dirty="0">
                          <a:solidFill>
                            <a:srgbClr val="7F7F7F"/>
                          </a:solidFill>
                          <a:effectLst/>
                          <a:latin typeface="+mn-lt"/>
                          <a:ea typeface="Calibri"/>
                          <a:cs typeface="Times New Roman"/>
                          <a:sym typeface="Wingdings"/>
                        </a:rPr>
                        <a:t></a:t>
                      </a:r>
                      <a:endParaRPr lang="en-US" sz="1000" dirty="0">
                        <a:effectLst/>
                        <a:latin typeface="+mn-lt"/>
                        <a:ea typeface="Calibri"/>
                        <a:cs typeface="Times New Roman"/>
                      </a:endParaRPr>
                    </a:p>
                  </a:txBody>
                  <a:tcPr marL="61722" marR="61722" marT="0" marB="0" anchor="ctr">
                    <a:lnL>
                      <a:noFill/>
                    </a:lnL>
                    <a:lnR>
                      <a:noFill/>
                    </a:lnR>
                    <a:lnT>
                      <a:noFill/>
                    </a:lnT>
                    <a:lnB w="12700" cap="flat" cmpd="sng" algn="ctr">
                      <a:solidFill>
                        <a:srgbClr val="C4BC96"/>
                      </a:solidFill>
                      <a:prstDash val="solid"/>
                      <a:round/>
                      <a:headEnd type="none" w="med" len="med"/>
                      <a:tailEnd type="none" w="med" len="med"/>
                    </a:lnB>
                  </a:tcPr>
                </a:tc>
                <a:extLst>
                  <a:ext uri="{0D108BD9-81ED-4DB2-BD59-A6C34878D82A}">
                    <a16:rowId xmlns:a16="http://schemas.microsoft.com/office/drawing/2014/main" val="10000"/>
                  </a:ext>
                </a:extLst>
              </a:tr>
              <a:tr h="274320">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en-US" sz="1000" dirty="0">
                          <a:solidFill>
                            <a:srgbClr val="CC9900"/>
                          </a:solidFill>
                          <a:effectLst/>
                          <a:latin typeface="Calibri" panose="020F0502020204030204" pitchFamily="34" charset="0"/>
                          <a:ea typeface="Calibri" panose="020F0502020204030204" pitchFamily="34" charset="0"/>
                          <a:cs typeface="Times New Roman" panose="02020603050405020304" pitchFamily="18" charset="0"/>
                          <a:sym typeface="Wingdings 2" panose="05020102010507070707" pitchFamily="18" charset="2"/>
                        </a:rPr>
                        <a:t></a:t>
                      </a:r>
                      <a:r>
                        <a:rPr lang="en-US" sz="1000" dirty="0">
                          <a:effectLst/>
                          <a:latin typeface="Calibri" panose="020F0502020204030204" pitchFamily="34" charset="0"/>
                          <a:cs typeface="Times New Roman" panose="02020603050405020304" pitchFamily="18" charset="0"/>
                        </a:rPr>
                        <a:t> </a:t>
                      </a:r>
                    </a:p>
                  </a:txBody>
                  <a:tcPr marL="68580" marR="68580" marT="0" marB="0">
                    <a:lnL>
                      <a:noFill/>
                    </a:lnL>
                    <a:lnR>
                      <a:noFill/>
                    </a:lnR>
                    <a:lnT w="12700" cap="flat" cmpd="sng" algn="ctr">
                      <a:solidFill>
                        <a:srgbClr val="C4BC96"/>
                      </a:solidFill>
                      <a:prstDash val="solid"/>
                      <a:round/>
                      <a:headEnd type="none" w="med" len="med"/>
                      <a:tailEnd type="none" w="med" len="med"/>
                    </a:lnT>
                    <a:lnB w="12700" cap="flat" cmpd="sng" algn="ctr">
                      <a:solidFill>
                        <a:srgbClr val="C4BC96"/>
                      </a:solidFill>
                      <a:prstDash val="solid"/>
                      <a:round/>
                      <a:headEnd type="none" w="med" len="med"/>
                      <a:tailEnd type="none" w="med" len="med"/>
                    </a:lnB>
                  </a:tcPr>
                </a:tc>
                <a:tc>
                  <a:txBody>
                    <a:bodyPr/>
                    <a:lstStyle/>
                    <a:p>
                      <a:pPr marL="0" marR="0">
                        <a:spcBef>
                          <a:spcPts val="500"/>
                        </a:spcBef>
                        <a:spcAft>
                          <a:spcPts val="500"/>
                        </a:spcAft>
                      </a:pPr>
                      <a:r>
                        <a:rPr lang="en-US" sz="1000" b="1" dirty="0">
                          <a:solidFill>
                            <a:schemeClr val="accent5">
                              <a:lumMod val="75000"/>
                            </a:schemeClr>
                          </a:solidFill>
                          <a:effectLst/>
                          <a:latin typeface="Calibri"/>
                          <a:ea typeface="Calibri"/>
                          <a:cs typeface="Times New Roman"/>
                        </a:rPr>
                        <a:t>Technical</a:t>
                      </a:r>
                    </a:p>
                  </a:txBody>
                  <a:tcPr marL="61722" marR="61722" marT="0" marB="0">
                    <a:lnL>
                      <a:noFill/>
                    </a:lnL>
                    <a:lnR>
                      <a:noFill/>
                    </a:lnR>
                    <a:lnT w="12700" cap="flat" cmpd="sng" algn="ctr">
                      <a:solidFill>
                        <a:srgbClr val="C4BC96"/>
                      </a:solidFill>
                      <a:prstDash val="solid"/>
                      <a:round/>
                      <a:headEnd type="none" w="med" len="med"/>
                      <a:tailEnd type="none" w="med" len="med"/>
                    </a:lnT>
                    <a:lnB w="12700" cap="flat" cmpd="sng" algn="ctr">
                      <a:solidFill>
                        <a:srgbClr val="C4BC96"/>
                      </a:solidFill>
                      <a:prstDash val="solid"/>
                      <a:round/>
                      <a:headEnd type="none" w="med" len="med"/>
                      <a:tailEnd type="none" w="med" len="med"/>
                    </a:lnB>
                  </a:tcPr>
                </a:tc>
                <a:tc>
                  <a:txBody>
                    <a:bodyPr/>
                    <a:lstStyle/>
                    <a:p>
                      <a:pPr marL="0" marR="0">
                        <a:spcBef>
                          <a:spcPts val="500"/>
                        </a:spcBef>
                        <a:spcAft>
                          <a:spcPts val="500"/>
                        </a:spcAft>
                      </a:pPr>
                      <a:r>
                        <a:rPr lang="en-US" sz="1000" b="1" dirty="0">
                          <a:solidFill>
                            <a:schemeClr val="tx1">
                              <a:lumMod val="75000"/>
                              <a:lumOff val="25000"/>
                            </a:schemeClr>
                          </a:solidFill>
                          <a:effectLst/>
                          <a:latin typeface="Calibri"/>
                          <a:ea typeface="Calibri"/>
                          <a:cs typeface="Times New Roman"/>
                        </a:rPr>
                        <a:t>Accessibility</a:t>
                      </a:r>
                      <a:r>
                        <a:rPr lang="en-US" sz="1000" dirty="0">
                          <a:solidFill>
                            <a:schemeClr val="tx1">
                              <a:lumMod val="75000"/>
                              <a:lumOff val="25000"/>
                            </a:schemeClr>
                          </a:solidFill>
                          <a:effectLst/>
                          <a:latin typeface="Calibri"/>
                          <a:ea typeface="Calibri"/>
                          <a:cs typeface="Times New Roman"/>
                        </a:rPr>
                        <a:t> -</a:t>
                      </a:r>
                      <a:r>
                        <a:rPr lang="en-US" sz="1000" baseline="0" dirty="0">
                          <a:solidFill>
                            <a:schemeClr val="tx1">
                              <a:lumMod val="75000"/>
                              <a:lumOff val="25000"/>
                            </a:schemeClr>
                          </a:solidFill>
                          <a:effectLst/>
                          <a:latin typeface="+mn-lt"/>
                          <a:ea typeface="Calibri"/>
                          <a:cs typeface="Times New Roman"/>
                        </a:rPr>
                        <a:t> Knowledge of tools, equipment, and technologies used to help individuals with disabilities use computer equipment and software.</a:t>
                      </a:r>
                      <a:endParaRPr lang="en-US" sz="1000" dirty="0">
                        <a:solidFill>
                          <a:schemeClr val="tx1">
                            <a:lumMod val="75000"/>
                            <a:lumOff val="25000"/>
                          </a:schemeClr>
                        </a:solidFill>
                        <a:effectLst/>
                        <a:latin typeface="Calibri"/>
                        <a:ea typeface="Calibri"/>
                        <a:cs typeface="Times New Roman"/>
                      </a:endParaRPr>
                    </a:p>
                  </a:txBody>
                  <a:tcPr marL="61722" marR="61722" marT="0" marB="0">
                    <a:lnL>
                      <a:noFill/>
                    </a:lnL>
                    <a:lnR>
                      <a:noFill/>
                    </a:lnR>
                    <a:lnT w="12700" cap="flat" cmpd="sng" algn="ctr">
                      <a:solidFill>
                        <a:srgbClr val="C4BC96"/>
                      </a:solidFill>
                      <a:prstDash val="solid"/>
                      <a:round/>
                      <a:headEnd type="none" w="med" len="med"/>
                      <a:tailEnd type="none" w="med" len="med"/>
                    </a:lnT>
                    <a:lnB w="12700" cap="flat" cmpd="sng" algn="ctr">
                      <a:solidFill>
                        <a:srgbClr val="C4BC96"/>
                      </a:solidFill>
                      <a:prstDash val="solid"/>
                      <a:round/>
                      <a:headEnd type="none" w="med" len="med"/>
                      <a:tailEnd type="none" w="med" len="med"/>
                    </a:lnB>
                  </a:tcPr>
                </a:tc>
                <a:extLst>
                  <a:ext uri="{0D108BD9-81ED-4DB2-BD59-A6C34878D82A}">
                    <a16:rowId xmlns:a16="http://schemas.microsoft.com/office/drawing/2014/main" val="10001"/>
                  </a:ext>
                </a:extLst>
              </a:tr>
              <a:tr h="274320">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en-US" sz="1000" dirty="0">
                          <a:solidFill>
                            <a:srgbClr val="CC9900"/>
                          </a:solidFill>
                          <a:effectLst/>
                          <a:latin typeface="Calibri" panose="020F0502020204030204" pitchFamily="34" charset="0"/>
                          <a:ea typeface="Calibri" panose="020F0502020204030204" pitchFamily="34" charset="0"/>
                          <a:cs typeface="Times New Roman" panose="02020603050405020304" pitchFamily="18" charset="0"/>
                          <a:sym typeface="Wingdings 2" panose="05020102010507070707" pitchFamily="18" charset="2"/>
                        </a:rPr>
                        <a:t></a:t>
                      </a:r>
                      <a:r>
                        <a:rPr lang="en-US" sz="1000" dirty="0">
                          <a:effectLst/>
                          <a:latin typeface="Calibri" panose="020F0502020204030204" pitchFamily="34" charset="0"/>
                          <a:cs typeface="Times New Roman" panose="02020603050405020304" pitchFamily="18" charset="0"/>
                        </a:rPr>
                        <a:t> </a:t>
                      </a:r>
                    </a:p>
                  </a:txBody>
                  <a:tcPr marL="68580" marR="68580" marT="0" marB="0">
                    <a:lnL>
                      <a:noFill/>
                    </a:lnL>
                    <a:lnR>
                      <a:noFill/>
                    </a:lnR>
                    <a:lnT w="12700" cap="flat" cmpd="sng" algn="ctr">
                      <a:solidFill>
                        <a:srgbClr val="C4BC96"/>
                      </a:solidFill>
                      <a:prstDash val="solid"/>
                      <a:round/>
                      <a:headEnd type="none" w="med" len="med"/>
                      <a:tailEnd type="none" w="med" len="med"/>
                    </a:lnT>
                    <a:lnB w="12700" cap="flat" cmpd="sng" algn="ctr">
                      <a:solidFill>
                        <a:srgbClr val="C4BC96"/>
                      </a:solidFill>
                      <a:prstDash val="solid"/>
                      <a:round/>
                      <a:headEnd type="none" w="med" len="med"/>
                      <a:tailEnd type="none" w="med" len="med"/>
                    </a:lnB>
                  </a:tcPr>
                </a:tc>
                <a:tc>
                  <a:txBody>
                    <a:bodyPr/>
                    <a:lstStyle/>
                    <a:p>
                      <a:pPr marL="0" marR="0">
                        <a:spcBef>
                          <a:spcPts val="500"/>
                        </a:spcBef>
                        <a:spcAft>
                          <a:spcPts val="500"/>
                        </a:spcAft>
                      </a:pPr>
                      <a:r>
                        <a:rPr lang="en-US" sz="1000" b="1" dirty="0">
                          <a:solidFill>
                            <a:schemeClr val="accent5">
                              <a:lumMod val="75000"/>
                            </a:schemeClr>
                          </a:solidFill>
                          <a:effectLst/>
                          <a:latin typeface="Calibri"/>
                          <a:ea typeface="Calibri"/>
                          <a:cs typeface="Times New Roman"/>
                        </a:rPr>
                        <a:t>Technical</a:t>
                      </a:r>
                    </a:p>
                  </a:txBody>
                  <a:tcPr marL="61722" marR="61722" marT="0" marB="0">
                    <a:lnL>
                      <a:noFill/>
                    </a:lnL>
                    <a:lnR>
                      <a:noFill/>
                    </a:lnR>
                    <a:lnT w="12700" cap="flat" cmpd="sng" algn="ctr">
                      <a:solidFill>
                        <a:srgbClr val="C4BC96"/>
                      </a:solidFill>
                      <a:prstDash val="solid"/>
                      <a:round/>
                      <a:headEnd type="none" w="med" len="med"/>
                      <a:tailEnd type="none" w="med" len="med"/>
                    </a:lnT>
                    <a:lnB w="12700" cap="flat" cmpd="sng" algn="ctr">
                      <a:solidFill>
                        <a:srgbClr val="C4BC96"/>
                      </a:solidFill>
                      <a:prstDash val="solid"/>
                      <a:round/>
                      <a:headEnd type="none" w="med" len="med"/>
                      <a:tailEnd type="none" w="med" len="med"/>
                    </a:lnB>
                  </a:tcPr>
                </a:tc>
                <a:tc>
                  <a:txBody>
                    <a:bodyPr/>
                    <a:lstStyle/>
                    <a:p>
                      <a:pPr marL="0" marR="0">
                        <a:spcBef>
                          <a:spcPts val="500"/>
                        </a:spcBef>
                        <a:spcAft>
                          <a:spcPts val="500"/>
                        </a:spcAft>
                      </a:pPr>
                      <a:r>
                        <a:rPr lang="en-US" sz="1000" b="1" dirty="0">
                          <a:solidFill>
                            <a:schemeClr val="tx1">
                              <a:lumMod val="75000"/>
                              <a:lumOff val="25000"/>
                            </a:schemeClr>
                          </a:solidFill>
                          <a:effectLst/>
                          <a:latin typeface="+mn-lt"/>
                          <a:ea typeface="Calibri"/>
                          <a:cs typeface="Times New Roman"/>
                        </a:rPr>
                        <a:t>Accident Investigation </a:t>
                      </a:r>
                      <a:r>
                        <a:rPr lang="en-US" sz="1000" dirty="0">
                          <a:solidFill>
                            <a:schemeClr val="tx1">
                              <a:lumMod val="75000"/>
                              <a:lumOff val="25000"/>
                            </a:schemeClr>
                          </a:solidFill>
                          <a:effectLst/>
                          <a:latin typeface="+mn-lt"/>
                          <a:ea typeface="Calibri"/>
                          <a:cs typeface="Times New Roman"/>
                        </a:rPr>
                        <a:t>- Knowledge of guidelines, regulations, and procedures associated with an accident investigation including preservation of accident scene, root cause analysis, and evidence detection and handling.</a:t>
                      </a:r>
                      <a:endParaRPr lang="en-US" sz="1000" dirty="0">
                        <a:solidFill>
                          <a:schemeClr val="tx1">
                            <a:lumMod val="75000"/>
                            <a:lumOff val="25000"/>
                          </a:schemeClr>
                        </a:solidFill>
                        <a:effectLst/>
                        <a:latin typeface="Calibri"/>
                        <a:ea typeface="Calibri"/>
                        <a:cs typeface="Times New Roman"/>
                      </a:endParaRPr>
                    </a:p>
                  </a:txBody>
                  <a:tcPr marL="61722" marR="61722" marT="0" marB="0">
                    <a:lnL>
                      <a:noFill/>
                    </a:lnL>
                    <a:lnR>
                      <a:noFill/>
                    </a:lnR>
                    <a:lnT w="12700" cap="flat" cmpd="sng" algn="ctr">
                      <a:solidFill>
                        <a:srgbClr val="C4BC96"/>
                      </a:solidFill>
                      <a:prstDash val="solid"/>
                      <a:round/>
                      <a:headEnd type="none" w="med" len="med"/>
                      <a:tailEnd type="none" w="med" len="med"/>
                    </a:lnT>
                    <a:lnB w="12700" cap="flat" cmpd="sng" algn="ctr">
                      <a:solidFill>
                        <a:srgbClr val="C4BC96"/>
                      </a:solidFill>
                      <a:prstDash val="solid"/>
                      <a:round/>
                      <a:headEnd type="none" w="med" len="med"/>
                      <a:tailEnd type="none" w="med" len="med"/>
                    </a:lnB>
                  </a:tcPr>
                </a:tc>
                <a:extLst>
                  <a:ext uri="{0D108BD9-81ED-4DB2-BD59-A6C34878D82A}">
                    <a16:rowId xmlns:a16="http://schemas.microsoft.com/office/drawing/2014/main" val="10002"/>
                  </a:ext>
                </a:extLst>
              </a:tr>
              <a:tr h="274320">
                <a:tc>
                  <a:txBody>
                    <a:bodyPr/>
                    <a:lstStyle/>
                    <a:p>
                      <a:pPr marL="0" marR="0" algn="r">
                        <a:spcBef>
                          <a:spcPts val="500"/>
                        </a:spcBef>
                        <a:spcAft>
                          <a:spcPts val="500"/>
                        </a:spcAft>
                      </a:pPr>
                      <a:r>
                        <a:rPr lang="en-US" sz="1000" dirty="0">
                          <a:solidFill>
                            <a:srgbClr val="CC9900"/>
                          </a:solidFill>
                          <a:effectLst/>
                          <a:latin typeface="Calibri" panose="020F0502020204030204" pitchFamily="34" charset="0"/>
                          <a:ea typeface="Calibri" panose="020F0502020204030204" pitchFamily="34" charset="0"/>
                          <a:cs typeface="Times New Roman" panose="02020603050405020304" pitchFamily="18" charset="0"/>
                          <a:sym typeface="Wingdings 2" panose="05020102010507070707" pitchFamily="18" charset="2"/>
                        </a:rPr>
                        <a:t></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a:noFill/>
                    </a:lnL>
                    <a:lnR>
                      <a:noFill/>
                    </a:lnR>
                    <a:lnT w="12700" cap="flat" cmpd="sng" algn="ctr">
                      <a:solidFill>
                        <a:srgbClr val="C4BC96"/>
                      </a:solidFill>
                      <a:prstDash val="solid"/>
                      <a:round/>
                      <a:headEnd type="none" w="med" len="med"/>
                      <a:tailEnd type="none" w="med" len="med"/>
                    </a:lnT>
                    <a:lnB w="12700" cap="flat" cmpd="sng" algn="ctr">
                      <a:solidFill>
                        <a:srgbClr val="C4BC96"/>
                      </a:solidFill>
                      <a:prstDash val="solid"/>
                      <a:round/>
                      <a:headEnd type="none" w="med" len="med"/>
                      <a:tailEnd type="none" w="med" len="med"/>
                    </a:lnB>
                  </a:tcPr>
                </a:tc>
                <a:tc>
                  <a:txBody>
                    <a:bodyPr/>
                    <a:lstStyle/>
                    <a:p>
                      <a:pPr marL="0" marR="0">
                        <a:spcBef>
                          <a:spcPts val="500"/>
                        </a:spcBef>
                        <a:spcAft>
                          <a:spcPts val="500"/>
                        </a:spcAft>
                      </a:pPr>
                      <a:r>
                        <a:rPr lang="en-US" sz="1000" b="1" dirty="0">
                          <a:solidFill>
                            <a:schemeClr val="accent5">
                              <a:lumMod val="75000"/>
                            </a:schemeClr>
                          </a:solidFill>
                          <a:effectLst/>
                          <a:latin typeface="Calibri"/>
                          <a:ea typeface="Calibri"/>
                          <a:cs typeface="Times New Roman"/>
                        </a:rPr>
                        <a:t>Leadership</a:t>
                      </a:r>
                    </a:p>
                  </a:txBody>
                  <a:tcPr marL="61722" marR="61722" marT="0" marB="0">
                    <a:lnL>
                      <a:noFill/>
                    </a:lnL>
                    <a:lnR>
                      <a:noFill/>
                    </a:lnR>
                    <a:lnT w="12700" cap="flat" cmpd="sng" algn="ctr">
                      <a:solidFill>
                        <a:srgbClr val="C4BC96"/>
                      </a:solidFill>
                      <a:prstDash val="solid"/>
                      <a:round/>
                      <a:headEnd type="none" w="med" len="med"/>
                      <a:tailEnd type="none" w="med" len="med"/>
                    </a:lnT>
                    <a:lnB w="12700" cap="flat" cmpd="sng" algn="ctr">
                      <a:solidFill>
                        <a:srgbClr val="C4BC96"/>
                      </a:solidFill>
                      <a:prstDash val="solid"/>
                      <a:round/>
                      <a:headEnd type="none" w="med" len="med"/>
                      <a:tailEnd type="none" w="med" len="med"/>
                    </a:lnB>
                  </a:tcPr>
                </a:tc>
                <a:tc>
                  <a:txBody>
                    <a:bodyPr/>
                    <a:lstStyle/>
                    <a:p>
                      <a:pPr marL="0" marR="0">
                        <a:spcBef>
                          <a:spcPts val="500"/>
                        </a:spcBef>
                        <a:spcAft>
                          <a:spcPts val="500"/>
                        </a:spcAft>
                      </a:pPr>
                      <a:r>
                        <a:rPr lang="en-US" sz="1000" b="1" dirty="0">
                          <a:solidFill>
                            <a:schemeClr val="tx1">
                              <a:lumMod val="75000"/>
                              <a:lumOff val="25000"/>
                            </a:schemeClr>
                          </a:solidFill>
                          <a:effectLst/>
                          <a:latin typeface="+mn-lt"/>
                          <a:ea typeface="Calibri"/>
                          <a:cs typeface="Times New Roman"/>
                        </a:rPr>
                        <a:t>Accountability</a:t>
                      </a:r>
                      <a:r>
                        <a:rPr lang="en-US" sz="1000" dirty="0">
                          <a:solidFill>
                            <a:schemeClr val="tx1">
                              <a:lumMod val="75000"/>
                              <a:lumOff val="25000"/>
                            </a:schemeClr>
                          </a:solidFill>
                          <a:effectLst/>
                          <a:latin typeface="+mn-lt"/>
                          <a:ea typeface="Calibri"/>
                          <a:cs typeface="Times New Roman"/>
                        </a:rPr>
                        <a:t> - Holds self and others accountable for measurable high-quality, timely, and cost-effective results. Determines objectives, sets priorities, and delegates work. Accepts responsibility for mistakes. Complies with established control systems and rules.</a:t>
                      </a:r>
                      <a:endParaRPr lang="en-US" sz="1000" dirty="0">
                        <a:solidFill>
                          <a:schemeClr val="tx1">
                            <a:lumMod val="75000"/>
                            <a:lumOff val="25000"/>
                          </a:schemeClr>
                        </a:solidFill>
                        <a:effectLst/>
                        <a:latin typeface="Calibri"/>
                        <a:ea typeface="Calibri"/>
                        <a:cs typeface="Times New Roman"/>
                      </a:endParaRPr>
                    </a:p>
                  </a:txBody>
                  <a:tcPr marL="61722" marR="61722" marT="0" marB="0">
                    <a:lnL>
                      <a:noFill/>
                    </a:lnL>
                    <a:lnR>
                      <a:noFill/>
                    </a:lnR>
                    <a:lnT w="12700" cap="flat" cmpd="sng" algn="ctr">
                      <a:solidFill>
                        <a:srgbClr val="C4BC96"/>
                      </a:solidFill>
                      <a:prstDash val="solid"/>
                      <a:round/>
                      <a:headEnd type="none" w="med" len="med"/>
                      <a:tailEnd type="none" w="med" len="med"/>
                    </a:lnT>
                    <a:lnB w="12700" cap="flat" cmpd="sng" algn="ctr">
                      <a:solidFill>
                        <a:srgbClr val="C4BC96"/>
                      </a:solidFill>
                      <a:prstDash val="solid"/>
                      <a:round/>
                      <a:headEnd type="none" w="med" len="med"/>
                      <a:tailEnd type="none" w="med" len="med"/>
                    </a:lnB>
                  </a:tcPr>
                </a:tc>
                <a:extLst>
                  <a:ext uri="{0D108BD9-81ED-4DB2-BD59-A6C34878D82A}">
                    <a16:rowId xmlns:a16="http://schemas.microsoft.com/office/drawing/2014/main" val="10003"/>
                  </a:ext>
                </a:extLst>
              </a:tr>
              <a:tr h="274320">
                <a:tc>
                  <a:txBody>
                    <a:bodyPr/>
                    <a:lstStyle/>
                    <a:p>
                      <a:pPr marL="0" marR="0" indent="0" algn="r" defTabSz="914400" rtl="0" eaLnBrk="1" fontAlgn="auto" latinLnBrk="0" hangingPunct="1">
                        <a:lnSpc>
                          <a:spcPct val="100000"/>
                        </a:lnSpc>
                        <a:spcBef>
                          <a:spcPts val="500"/>
                        </a:spcBef>
                        <a:spcAft>
                          <a:spcPts val="500"/>
                        </a:spcAft>
                        <a:buClrTx/>
                        <a:buSzTx/>
                        <a:buFontTx/>
                        <a:buNone/>
                        <a:tabLst/>
                        <a:defRPr/>
                      </a:pPr>
                      <a:r>
                        <a:rPr lang="en-US" sz="1000" dirty="0">
                          <a:solidFill>
                            <a:srgbClr val="CC9900"/>
                          </a:solidFill>
                          <a:effectLst/>
                          <a:latin typeface="Calibri" panose="020F0502020204030204" pitchFamily="34" charset="0"/>
                          <a:ea typeface="Calibri" panose="020F0502020204030204" pitchFamily="34" charset="0"/>
                          <a:cs typeface="Times New Roman" panose="02020603050405020304" pitchFamily="18" charset="0"/>
                          <a:sym typeface="Wingdings 2" panose="05020102010507070707" pitchFamily="18" charset="2"/>
                        </a:rPr>
                        <a:t></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a:noFill/>
                    </a:lnL>
                    <a:lnR>
                      <a:noFill/>
                    </a:lnR>
                    <a:lnT w="12700" cap="flat" cmpd="sng" algn="ctr">
                      <a:solidFill>
                        <a:srgbClr val="C4BC96"/>
                      </a:solidFill>
                      <a:prstDash val="solid"/>
                      <a:round/>
                      <a:headEnd type="none" w="med" len="med"/>
                      <a:tailEnd type="none" w="med" len="med"/>
                    </a:lnT>
                    <a:lnB w="12700" cap="flat" cmpd="sng" algn="ctr">
                      <a:solidFill>
                        <a:srgbClr val="C4BC96"/>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500"/>
                        </a:spcBef>
                        <a:spcAft>
                          <a:spcPts val="500"/>
                        </a:spcAft>
                        <a:buClrTx/>
                        <a:buSzTx/>
                        <a:buFontTx/>
                        <a:buNone/>
                        <a:tabLst/>
                        <a:defRPr/>
                      </a:pPr>
                      <a:r>
                        <a:rPr lang="en-US" sz="1000" b="1" dirty="0">
                          <a:solidFill>
                            <a:schemeClr val="accent5">
                              <a:lumMod val="75000"/>
                            </a:schemeClr>
                          </a:solidFill>
                          <a:effectLst/>
                          <a:latin typeface="+mn-lt"/>
                          <a:ea typeface="Calibri"/>
                          <a:cs typeface="Times New Roman"/>
                        </a:rPr>
                        <a:t>Technical</a:t>
                      </a:r>
                    </a:p>
                  </a:txBody>
                  <a:tcPr marL="61722" marR="61722" marT="0" marB="0">
                    <a:lnL>
                      <a:noFill/>
                    </a:lnL>
                    <a:lnR>
                      <a:noFill/>
                    </a:lnR>
                    <a:lnT w="12700" cap="flat" cmpd="sng" algn="ctr">
                      <a:solidFill>
                        <a:srgbClr val="C4BC96"/>
                      </a:solidFill>
                      <a:prstDash val="solid"/>
                      <a:round/>
                      <a:headEnd type="none" w="med" len="med"/>
                      <a:tailEnd type="none" w="med" len="med"/>
                    </a:lnT>
                    <a:lnB w="12700" cap="flat" cmpd="sng" algn="ctr">
                      <a:solidFill>
                        <a:srgbClr val="C4BC96"/>
                      </a:solidFill>
                      <a:prstDash val="solid"/>
                      <a:round/>
                      <a:headEnd type="none" w="med" len="med"/>
                      <a:tailEnd type="none" w="med" len="med"/>
                    </a:lnB>
                  </a:tcPr>
                </a:tc>
                <a:tc>
                  <a:txBody>
                    <a:bodyPr/>
                    <a:lstStyle/>
                    <a:p>
                      <a:pPr marL="0" marR="0">
                        <a:spcBef>
                          <a:spcPts val="500"/>
                        </a:spcBef>
                        <a:spcAft>
                          <a:spcPts val="500"/>
                        </a:spcAft>
                      </a:pPr>
                      <a:r>
                        <a:rPr lang="en-US" sz="1000" b="1" dirty="0">
                          <a:solidFill>
                            <a:schemeClr val="tx1">
                              <a:lumMod val="75000"/>
                              <a:lumOff val="25000"/>
                            </a:schemeClr>
                          </a:solidFill>
                          <a:effectLst/>
                          <a:latin typeface="+mn-lt"/>
                          <a:ea typeface="Calibri"/>
                          <a:cs typeface="Times New Roman"/>
                        </a:rPr>
                        <a:t>Accounting</a:t>
                      </a:r>
                      <a:r>
                        <a:rPr lang="en-US" sz="1000" dirty="0">
                          <a:solidFill>
                            <a:schemeClr val="tx1">
                              <a:lumMod val="75000"/>
                              <a:lumOff val="25000"/>
                            </a:schemeClr>
                          </a:solidFill>
                          <a:effectLst/>
                          <a:latin typeface="+mn-lt"/>
                          <a:ea typeface="Calibri"/>
                          <a:cs typeface="Times New Roman"/>
                        </a:rPr>
                        <a:t> - Knowledge of traditional accounting practices including accrual, obligations, and costs methods.</a:t>
                      </a:r>
                      <a:endParaRPr lang="en-US" sz="1000" dirty="0">
                        <a:solidFill>
                          <a:schemeClr val="tx1">
                            <a:lumMod val="75000"/>
                            <a:lumOff val="25000"/>
                          </a:schemeClr>
                        </a:solidFill>
                        <a:effectLst/>
                        <a:latin typeface="Calibri"/>
                        <a:ea typeface="Calibri"/>
                        <a:cs typeface="Times New Roman"/>
                      </a:endParaRPr>
                    </a:p>
                  </a:txBody>
                  <a:tcPr marL="61722" marR="61722" marT="0" marB="0">
                    <a:lnL>
                      <a:noFill/>
                    </a:lnL>
                    <a:lnR>
                      <a:noFill/>
                    </a:lnR>
                    <a:lnT w="12700" cap="flat" cmpd="sng" algn="ctr">
                      <a:solidFill>
                        <a:srgbClr val="C4BC96"/>
                      </a:solidFill>
                      <a:prstDash val="solid"/>
                      <a:round/>
                      <a:headEnd type="none" w="med" len="med"/>
                      <a:tailEnd type="none" w="med" len="med"/>
                    </a:lnT>
                    <a:lnB w="12700" cap="flat" cmpd="sng" algn="ctr">
                      <a:solidFill>
                        <a:srgbClr val="C4BC96"/>
                      </a:solidFill>
                      <a:prstDash val="solid"/>
                      <a:round/>
                      <a:headEnd type="none" w="med" len="med"/>
                      <a:tailEnd type="none" w="med" len="med"/>
                    </a:lnB>
                  </a:tcPr>
                </a:tc>
                <a:extLst>
                  <a:ext uri="{0D108BD9-81ED-4DB2-BD59-A6C34878D82A}">
                    <a16:rowId xmlns:a16="http://schemas.microsoft.com/office/drawing/2014/main" val="10004"/>
                  </a:ext>
                </a:extLst>
              </a:tr>
              <a:tr h="274320">
                <a:tc>
                  <a:txBody>
                    <a:bodyPr/>
                    <a:lstStyle/>
                    <a:p>
                      <a:pPr marL="0" marR="0" indent="0" algn="r" defTabSz="914400" rtl="0" eaLnBrk="1" fontAlgn="auto" latinLnBrk="0" hangingPunct="1">
                        <a:lnSpc>
                          <a:spcPct val="100000"/>
                        </a:lnSpc>
                        <a:spcBef>
                          <a:spcPts val="500"/>
                        </a:spcBef>
                        <a:spcAft>
                          <a:spcPts val="500"/>
                        </a:spcAft>
                        <a:buClrTx/>
                        <a:buSzTx/>
                        <a:buFontTx/>
                        <a:buNone/>
                        <a:tabLst/>
                        <a:defRPr/>
                      </a:pPr>
                      <a:r>
                        <a:rPr lang="en-US" sz="1000" dirty="0">
                          <a:solidFill>
                            <a:srgbClr val="CC9900"/>
                          </a:solidFill>
                          <a:effectLst/>
                          <a:latin typeface="Calibri" panose="020F0502020204030204" pitchFamily="34" charset="0"/>
                          <a:ea typeface="Calibri" panose="020F0502020204030204" pitchFamily="34" charset="0"/>
                          <a:cs typeface="Times New Roman" panose="02020603050405020304" pitchFamily="18" charset="0"/>
                          <a:sym typeface="Wingdings 2" panose="05020102010507070707" pitchFamily="18" charset="2"/>
                        </a:rPr>
                        <a:t></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a:noFill/>
                    </a:lnL>
                    <a:lnR>
                      <a:noFill/>
                    </a:lnR>
                    <a:lnT w="12700" cap="flat" cmpd="sng" algn="ctr">
                      <a:solidFill>
                        <a:srgbClr val="C4BC96"/>
                      </a:solidFill>
                      <a:prstDash val="solid"/>
                      <a:round/>
                      <a:headEnd type="none" w="med" len="med"/>
                      <a:tailEnd type="none" w="med" len="med"/>
                    </a:lnT>
                    <a:lnB w="12700" cap="flat" cmpd="sng" algn="ctr">
                      <a:solidFill>
                        <a:srgbClr val="C4BC96"/>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500"/>
                        </a:spcBef>
                        <a:spcAft>
                          <a:spcPts val="500"/>
                        </a:spcAft>
                        <a:buClrTx/>
                        <a:buSzTx/>
                        <a:buFontTx/>
                        <a:buNone/>
                        <a:tabLst/>
                        <a:defRPr/>
                      </a:pPr>
                      <a:r>
                        <a:rPr lang="en-US" sz="1000" b="1" dirty="0">
                          <a:solidFill>
                            <a:schemeClr val="accent5">
                              <a:lumMod val="75000"/>
                            </a:schemeClr>
                          </a:solidFill>
                          <a:effectLst/>
                          <a:latin typeface="+mn-lt"/>
                          <a:ea typeface="Calibri"/>
                          <a:cs typeface="Times New Roman"/>
                        </a:rPr>
                        <a:t>Technical</a:t>
                      </a:r>
                    </a:p>
                  </a:txBody>
                  <a:tcPr marL="61722" marR="61722" marT="0" marB="0">
                    <a:lnL>
                      <a:noFill/>
                    </a:lnL>
                    <a:lnR>
                      <a:noFill/>
                    </a:lnR>
                    <a:lnT w="12700" cap="flat" cmpd="sng" algn="ctr">
                      <a:solidFill>
                        <a:srgbClr val="C4BC96"/>
                      </a:solidFill>
                      <a:prstDash val="solid"/>
                      <a:round/>
                      <a:headEnd type="none" w="med" len="med"/>
                      <a:tailEnd type="none" w="med" len="med"/>
                    </a:lnT>
                    <a:lnB w="12700" cap="flat" cmpd="sng" algn="ctr">
                      <a:solidFill>
                        <a:srgbClr val="C4BC96"/>
                      </a:solidFill>
                      <a:prstDash val="solid"/>
                      <a:round/>
                      <a:headEnd type="none" w="med" len="med"/>
                      <a:tailEnd type="none" w="med" len="med"/>
                    </a:lnB>
                  </a:tcPr>
                </a:tc>
                <a:tc>
                  <a:txBody>
                    <a:bodyPr/>
                    <a:lstStyle/>
                    <a:p>
                      <a:pPr marL="0" marR="0">
                        <a:spcBef>
                          <a:spcPts val="500"/>
                        </a:spcBef>
                        <a:spcAft>
                          <a:spcPts val="500"/>
                        </a:spcAft>
                      </a:pPr>
                      <a:r>
                        <a:rPr lang="en-US" sz="1000" b="1" dirty="0">
                          <a:solidFill>
                            <a:schemeClr val="tx1">
                              <a:lumMod val="75000"/>
                              <a:lumOff val="25000"/>
                            </a:schemeClr>
                          </a:solidFill>
                          <a:effectLst/>
                          <a:latin typeface="+mn-lt"/>
                          <a:ea typeface="Calibri"/>
                          <a:cs typeface="Times New Roman"/>
                        </a:rPr>
                        <a:t>Accounting Operations</a:t>
                      </a:r>
                      <a:r>
                        <a:rPr lang="en-US" sz="1000" b="1" baseline="0" dirty="0">
                          <a:solidFill>
                            <a:schemeClr val="tx1">
                              <a:lumMod val="75000"/>
                              <a:lumOff val="25000"/>
                            </a:schemeClr>
                          </a:solidFill>
                          <a:effectLst/>
                          <a:latin typeface="+mn-lt"/>
                          <a:ea typeface="Calibri"/>
                          <a:cs typeface="Times New Roman"/>
                        </a:rPr>
                        <a:t> </a:t>
                      </a:r>
                      <a:r>
                        <a:rPr lang="en-US" sz="1000" baseline="0" dirty="0">
                          <a:solidFill>
                            <a:schemeClr val="tx1">
                              <a:lumMod val="75000"/>
                              <a:lumOff val="25000"/>
                            </a:schemeClr>
                          </a:solidFill>
                          <a:effectLst/>
                          <a:latin typeface="+mn-lt"/>
                          <a:ea typeface="Calibri"/>
                          <a:cs typeface="Times New Roman"/>
                        </a:rPr>
                        <a:t>- </a:t>
                      </a:r>
                      <a:r>
                        <a:rPr lang="en-US" sz="1000" dirty="0">
                          <a:solidFill>
                            <a:schemeClr val="tx1">
                              <a:lumMod val="75000"/>
                              <a:lumOff val="25000"/>
                            </a:schemeClr>
                          </a:solidFill>
                          <a:effectLst/>
                          <a:latin typeface="+mn-lt"/>
                          <a:ea typeface="Calibri"/>
                          <a:cs typeface="Times New Roman"/>
                        </a:rPr>
                        <a:t>Knowledge of general ledger accounting and the control/subsidiary account relationships and reconciliation techniques, including accounts receivable, accounts payable, and disbursing officer's accountability.</a:t>
                      </a:r>
                    </a:p>
                  </a:txBody>
                  <a:tcPr marL="61722" marR="61722" marT="0" marB="0">
                    <a:lnL>
                      <a:noFill/>
                    </a:lnL>
                    <a:lnR>
                      <a:noFill/>
                    </a:lnR>
                    <a:lnT w="12700" cap="flat" cmpd="sng" algn="ctr">
                      <a:solidFill>
                        <a:srgbClr val="C4BC96"/>
                      </a:solidFill>
                      <a:prstDash val="solid"/>
                      <a:round/>
                      <a:headEnd type="none" w="med" len="med"/>
                      <a:tailEnd type="none" w="med" len="med"/>
                    </a:lnT>
                    <a:lnB w="12700" cap="flat" cmpd="sng" algn="ctr">
                      <a:solidFill>
                        <a:srgbClr val="C4BC96"/>
                      </a:solidFill>
                      <a:prstDash val="solid"/>
                      <a:round/>
                      <a:headEnd type="none" w="med" len="med"/>
                      <a:tailEnd type="none" w="med" len="med"/>
                    </a:lnB>
                  </a:tcPr>
                </a:tc>
                <a:extLst>
                  <a:ext uri="{0D108BD9-81ED-4DB2-BD59-A6C34878D82A}">
                    <a16:rowId xmlns:a16="http://schemas.microsoft.com/office/drawing/2014/main" val="10005"/>
                  </a:ext>
                </a:extLst>
              </a:tr>
              <a:tr h="274320">
                <a:tc>
                  <a:txBody>
                    <a:bodyPr/>
                    <a:lstStyle/>
                    <a:p>
                      <a:pPr marL="0" marR="0" indent="0" algn="r" defTabSz="914400" rtl="0" eaLnBrk="1" fontAlgn="auto" latinLnBrk="0" hangingPunct="1">
                        <a:lnSpc>
                          <a:spcPct val="100000"/>
                        </a:lnSpc>
                        <a:spcBef>
                          <a:spcPts val="500"/>
                        </a:spcBef>
                        <a:spcAft>
                          <a:spcPts val="500"/>
                        </a:spcAft>
                        <a:buClrTx/>
                        <a:buSzTx/>
                        <a:buFontTx/>
                        <a:buNone/>
                        <a:tabLst/>
                        <a:defRPr/>
                      </a:pPr>
                      <a:r>
                        <a:rPr lang="en-US" sz="1000" dirty="0">
                          <a:solidFill>
                            <a:srgbClr val="CC9900"/>
                          </a:solidFill>
                          <a:effectLst/>
                          <a:latin typeface="Calibri" panose="020F0502020204030204" pitchFamily="34" charset="0"/>
                          <a:ea typeface="Calibri" panose="020F0502020204030204" pitchFamily="34" charset="0"/>
                          <a:cs typeface="Times New Roman" panose="02020603050405020304" pitchFamily="18" charset="0"/>
                          <a:sym typeface="Wingdings 2" panose="05020102010507070707" pitchFamily="18" charset="2"/>
                        </a:rPr>
                        <a:t></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1722" marR="61722" marT="0" marB="0">
                    <a:lnL>
                      <a:noFill/>
                    </a:lnL>
                    <a:lnR>
                      <a:noFill/>
                    </a:lnR>
                    <a:lnT w="12700" cap="flat" cmpd="sng" algn="ctr">
                      <a:solidFill>
                        <a:srgbClr val="C4BC96"/>
                      </a:solidFill>
                      <a:prstDash val="solid"/>
                      <a:round/>
                      <a:headEnd type="none" w="med" len="med"/>
                      <a:tailEnd type="none" w="med" len="med"/>
                    </a:lnT>
                    <a:lnB w="12700" cap="flat" cmpd="sng" algn="ctr">
                      <a:solidFill>
                        <a:srgbClr val="C4BC96"/>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500"/>
                        </a:spcBef>
                        <a:spcAft>
                          <a:spcPts val="500"/>
                        </a:spcAft>
                        <a:buClrTx/>
                        <a:buSzTx/>
                        <a:buFontTx/>
                        <a:buNone/>
                        <a:tabLst/>
                        <a:defRPr/>
                      </a:pPr>
                      <a:r>
                        <a:rPr lang="en-US" sz="1000" b="1" dirty="0">
                          <a:solidFill>
                            <a:schemeClr val="accent5">
                              <a:lumMod val="75000"/>
                            </a:schemeClr>
                          </a:solidFill>
                          <a:effectLst/>
                          <a:latin typeface="+mn-lt"/>
                          <a:ea typeface="Calibri"/>
                          <a:cs typeface="Times New Roman"/>
                        </a:rPr>
                        <a:t>Technical</a:t>
                      </a:r>
                    </a:p>
                  </a:txBody>
                  <a:tcPr marL="61722" marR="61722" marT="0" marB="0">
                    <a:lnL>
                      <a:noFill/>
                    </a:lnL>
                    <a:lnR>
                      <a:noFill/>
                    </a:lnR>
                    <a:lnT w="12700" cap="flat" cmpd="sng" algn="ctr">
                      <a:solidFill>
                        <a:srgbClr val="C4BC96"/>
                      </a:solidFill>
                      <a:prstDash val="solid"/>
                      <a:round/>
                      <a:headEnd type="none" w="med" len="med"/>
                      <a:tailEnd type="none" w="med" len="med"/>
                    </a:lnT>
                    <a:lnB w="12700" cap="flat" cmpd="sng" algn="ctr">
                      <a:solidFill>
                        <a:srgbClr val="C4BC96"/>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500"/>
                        </a:spcBef>
                        <a:spcAft>
                          <a:spcPts val="500"/>
                        </a:spcAft>
                        <a:buClrTx/>
                        <a:buSzTx/>
                        <a:buFontTx/>
                        <a:buNone/>
                        <a:tabLst/>
                        <a:defRPr/>
                      </a:pPr>
                      <a:r>
                        <a:rPr lang="en-US" sz="1000" b="1" dirty="0">
                          <a:solidFill>
                            <a:schemeClr val="tx1">
                              <a:lumMod val="75000"/>
                              <a:lumOff val="25000"/>
                            </a:schemeClr>
                          </a:solidFill>
                          <a:effectLst/>
                          <a:latin typeface="+mn-lt"/>
                          <a:ea typeface="Calibri"/>
                          <a:cs typeface="Times New Roman"/>
                        </a:rPr>
                        <a:t>Acquisition Strategy</a:t>
                      </a:r>
                      <a:r>
                        <a:rPr lang="en-US" sz="1000" dirty="0">
                          <a:solidFill>
                            <a:schemeClr val="tx1">
                              <a:lumMod val="75000"/>
                              <a:lumOff val="25000"/>
                            </a:schemeClr>
                          </a:solidFill>
                          <a:effectLst/>
                          <a:latin typeface="+mn-lt"/>
                          <a:ea typeface="Calibri"/>
                          <a:cs typeface="Times New Roman"/>
                        </a:rPr>
                        <a:t> - Knowledge of the principles and methods for developing an integrated acquisition management plan that describes the business, technical, and support strategies, including the relationship between the acquisition phases, work efforts, and key program events (for example, decision points, contract awards, test activities).</a:t>
                      </a:r>
                    </a:p>
                  </a:txBody>
                  <a:tcPr marL="61722" marR="61722" marT="0" marB="0">
                    <a:lnL>
                      <a:noFill/>
                    </a:lnL>
                    <a:lnR>
                      <a:noFill/>
                    </a:lnR>
                    <a:lnT w="12700" cap="flat" cmpd="sng" algn="ctr">
                      <a:solidFill>
                        <a:srgbClr val="C4BC96"/>
                      </a:solidFill>
                      <a:prstDash val="solid"/>
                      <a:round/>
                      <a:headEnd type="none" w="med" len="med"/>
                      <a:tailEnd type="none" w="med" len="med"/>
                    </a:lnT>
                    <a:lnB w="12700" cap="flat" cmpd="sng" algn="ctr">
                      <a:solidFill>
                        <a:srgbClr val="C4BC96"/>
                      </a:solidFill>
                      <a:prstDash val="solid"/>
                      <a:round/>
                      <a:headEnd type="none" w="med" len="med"/>
                      <a:tailEnd type="none" w="med" len="med"/>
                    </a:lnB>
                  </a:tcPr>
                </a:tc>
                <a:extLst>
                  <a:ext uri="{0D108BD9-81ED-4DB2-BD59-A6C34878D82A}">
                    <a16:rowId xmlns:a16="http://schemas.microsoft.com/office/drawing/2014/main" val="10006"/>
                  </a:ext>
                </a:extLst>
              </a:tr>
              <a:tr h="274320">
                <a:tc>
                  <a:txBody>
                    <a:bodyPr/>
                    <a:lstStyle/>
                    <a:p>
                      <a:pPr marL="0" marR="0" indent="0" algn="r" defTabSz="914400" rtl="0" eaLnBrk="1" fontAlgn="auto" latinLnBrk="0" hangingPunct="1">
                        <a:lnSpc>
                          <a:spcPct val="100000"/>
                        </a:lnSpc>
                        <a:spcBef>
                          <a:spcPts val="500"/>
                        </a:spcBef>
                        <a:spcAft>
                          <a:spcPts val="500"/>
                        </a:spcAft>
                        <a:buClrTx/>
                        <a:buSzTx/>
                        <a:buFontTx/>
                        <a:buNone/>
                        <a:tabLst/>
                        <a:defRPr/>
                      </a:pPr>
                      <a:r>
                        <a:rPr lang="en-US" sz="1000">
                          <a:solidFill>
                            <a:srgbClr val="CC9900"/>
                          </a:solidFill>
                          <a:effectLst/>
                          <a:latin typeface="Calibri" panose="020F0502020204030204" pitchFamily="34" charset="0"/>
                          <a:ea typeface="Calibri" panose="020F0502020204030204" pitchFamily="34" charset="0"/>
                          <a:cs typeface="Times New Roman" panose="02020603050405020304" pitchFamily="18" charset="0"/>
                          <a:sym typeface="Wingdings 2" panose="05020102010507070707" pitchFamily="18" charset="2"/>
                        </a:rPr>
                        <a:t></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1722" marR="61722" marT="0" marB="0">
                    <a:lnL>
                      <a:noFill/>
                    </a:lnL>
                    <a:lnR>
                      <a:noFill/>
                    </a:lnR>
                    <a:lnT w="12700" cap="flat" cmpd="sng" algn="ctr">
                      <a:solidFill>
                        <a:srgbClr val="C4BC96"/>
                      </a:solidFill>
                      <a:prstDash val="solid"/>
                      <a:round/>
                      <a:headEnd type="none" w="med" len="med"/>
                      <a:tailEnd type="none" w="med" len="med"/>
                    </a:lnT>
                    <a:lnB w="12700" cap="flat" cmpd="sng" algn="ctr">
                      <a:solidFill>
                        <a:srgbClr val="C4BC96"/>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500"/>
                        </a:spcBef>
                        <a:spcAft>
                          <a:spcPts val="500"/>
                        </a:spcAft>
                        <a:buClrTx/>
                        <a:buSzTx/>
                        <a:buFontTx/>
                        <a:buNone/>
                        <a:tabLst/>
                        <a:defRPr/>
                      </a:pPr>
                      <a:r>
                        <a:rPr lang="en-US" sz="1000" b="1" dirty="0">
                          <a:solidFill>
                            <a:schemeClr val="accent5">
                              <a:lumMod val="75000"/>
                            </a:schemeClr>
                          </a:solidFill>
                          <a:effectLst/>
                          <a:latin typeface="+mn-lt"/>
                          <a:ea typeface="Calibri"/>
                          <a:cs typeface="Times New Roman"/>
                        </a:rPr>
                        <a:t>General</a:t>
                      </a:r>
                    </a:p>
                  </a:txBody>
                  <a:tcPr marL="61722" marR="61722" marT="0" marB="0">
                    <a:lnL>
                      <a:noFill/>
                    </a:lnL>
                    <a:lnR>
                      <a:noFill/>
                    </a:lnR>
                    <a:lnT w="12700" cap="flat" cmpd="sng" algn="ctr">
                      <a:solidFill>
                        <a:srgbClr val="C4BC96"/>
                      </a:solidFill>
                      <a:prstDash val="solid"/>
                      <a:round/>
                      <a:headEnd type="none" w="med" len="med"/>
                      <a:tailEnd type="none" w="med" len="med"/>
                    </a:lnT>
                    <a:lnB w="12700" cap="flat" cmpd="sng" algn="ctr">
                      <a:solidFill>
                        <a:srgbClr val="C4BC96"/>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500"/>
                        </a:spcBef>
                        <a:spcAft>
                          <a:spcPts val="500"/>
                        </a:spcAft>
                        <a:buClrTx/>
                        <a:buSzTx/>
                        <a:buFontTx/>
                        <a:buNone/>
                        <a:tabLst/>
                        <a:defRPr/>
                      </a:pPr>
                      <a:r>
                        <a:rPr lang="en-US" sz="1000" b="1" dirty="0">
                          <a:solidFill>
                            <a:schemeClr val="tx1">
                              <a:lumMod val="75000"/>
                              <a:lumOff val="25000"/>
                            </a:schemeClr>
                          </a:solidFill>
                          <a:effectLst/>
                          <a:latin typeface="+mn-lt"/>
                          <a:ea typeface="Calibri"/>
                          <a:cs typeface="Times New Roman"/>
                        </a:rPr>
                        <a:t>Administration</a:t>
                      </a:r>
                      <a:r>
                        <a:rPr lang="en-US" sz="1000" b="1" baseline="0" dirty="0">
                          <a:solidFill>
                            <a:schemeClr val="tx1">
                              <a:lumMod val="75000"/>
                              <a:lumOff val="25000"/>
                            </a:schemeClr>
                          </a:solidFill>
                          <a:effectLst/>
                          <a:latin typeface="+mn-lt"/>
                          <a:ea typeface="Calibri"/>
                          <a:cs typeface="Times New Roman"/>
                        </a:rPr>
                        <a:t> and Management</a:t>
                      </a:r>
                      <a:r>
                        <a:rPr lang="en-US" sz="1000" baseline="0" dirty="0">
                          <a:solidFill>
                            <a:schemeClr val="tx1">
                              <a:lumMod val="75000"/>
                              <a:lumOff val="25000"/>
                            </a:schemeClr>
                          </a:solidFill>
                          <a:effectLst/>
                          <a:latin typeface="+mn-lt"/>
                          <a:ea typeface="Calibri"/>
                          <a:cs typeface="Times New Roman"/>
                        </a:rPr>
                        <a:t> - </a:t>
                      </a:r>
                      <a:r>
                        <a:rPr lang="en-US" sz="1000" dirty="0">
                          <a:solidFill>
                            <a:schemeClr val="tx1">
                              <a:lumMod val="75000"/>
                              <a:lumOff val="25000"/>
                            </a:schemeClr>
                          </a:solidFill>
                          <a:effectLst/>
                          <a:latin typeface="+mn-lt"/>
                          <a:ea typeface="Calibri"/>
                          <a:cs typeface="Times New Roman"/>
                        </a:rPr>
                        <a:t>Knowledge of planning, coordination, and execution of business functions, resource allocation, and production.</a:t>
                      </a:r>
                    </a:p>
                  </a:txBody>
                  <a:tcPr marL="61722" marR="61722" marT="0" marB="0">
                    <a:lnL>
                      <a:noFill/>
                    </a:lnL>
                    <a:lnR>
                      <a:noFill/>
                    </a:lnR>
                    <a:lnT w="12700" cap="flat" cmpd="sng" algn="ctr">
                      <a:solidFill>
                        <a:srgbClr val="C4BC96"/>
                      </a:solidFill>
                      <a:prstDash val="solid"/>
                      <a:round/>
                      <a:headEnd type="none" w="med" len="med"/>
                      <a:tailEnd type="none" w="med" len="med"/>
                    </a:lnT>
                    <a:lnB w="12700" cap="flat" cmpd="sng" algn="ctr">
                      <a:solidFill>
                        <a:srgbClr val="C4BC96"/>
                      </a:solidFill>
                      <a:prstDash val="solid"/>
                      <a:round/>
                      <a:headEnd type="none" w="med" len="med"/>
                      <a:tailEnd type="none" w="med" len="med"/>
                    </a:lnB>
                  </a:tcPr>
                </a:tc>
                <a:extLst>
                  <a:ext uri="{0D108BD9-81ED-4DB2-BD59-A6C34878D82A}">
                    <a16:rowId xmlns:a16="http://schemas.microsoft.com/office/drawing/2014/main" val="10007"/>
                  </a:ext>
                </a:extLst>
              </a:tr>
              <a:tr h="274320">
                <a:tc>
                  <a:txBody>
                    <a:bodyPr/>
                    <a:lstStyle/>
                    <a:p>
                      <a:pPr marL="0" marR="0" indent="0" algn="r" defTabSz="914400" rtl="0" eaLnBrk="1" fontAlgn="auto" latinLnBrk="0" hangingPunct="1">
                        <a:lnSpc>
                          <a:spcPct val="100000"/>
                        </a:lnSpc>
                        <a:spcBef>
                          <a:spcPts val="500"/>
                        </a:spcBef>
                        <a:spcAft>
                          <a:spcPts val="500"/>
                        </a:spcAft>
                        <a:buClrTx/>
                        <a:buSzTx/>
                        <a:buFontTx/>
                        <a:buNone/>
                        <a:tabLst/>
                        <a:defRPr/>
                      </a:pPr>
                      <a:r>
                        <a:rPr lang="en-US" sz="1000" dirty="0">
                          <a:solidFill>
                            <a:srgbClr val="CC9900"/>
                          </a:solidFill>
                          <a:effectLst/>
                          <a:latin typeface="Calibri" panose="020F0502020204030204" pitchFamily="34" charset="0"/>
                          <a:ea typeface="Calibri" panose="020F0502020204030204" pitchFamily="34" charset="0"/>
                          <a:cs typeface="Times New Roman" panose="02020603050405020304" pitchFamily="18" charset="0"/>
                          <a:sym typeface="Wingdings 2" panose="05020102010507070707" pitchFamily="18" charset="2"/>
                        </a:rPr>
                        <a:t></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1722" marR="61722" marT="0" marB="0">
                    <a:lnL>
                      <a:noFill/>
                    </a:lnL>
                    <a:lnR>
                      <a:noFill/>
                    </a:lnR>
                    <a:lnT w="12700" cap="flat" cmpd="sng" algn="ctr">
                      <a:solidFill>
                        <a:srgbClr val="C4BC96"/>
                      </a:solidFill>
                      <a:prstDash val="solid"/>
                      <a:round/>
                      <a:headEnd type="none" w="med" len="med"/>
                      <a:tailEnd type="none" w="med" len="med"/>
                    </a:lnT>
                    <a:lnB w="12700" cap="flat" cmpd="sng" algn="ctr">
                      <a:solidFill>
                        <a:srgbClr val="C4BC96"/>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500"/>
                        </a:spcBef>
                        <a:spcAft>
                          <a:spcPts val="500"/>
                        </a:spcAft>
                        <a:buClrTx/>
                        <a:buSzTx/>
                        <a:buFontTx/>
                        <a:buNone/>
                        <a:tabLst/>
                        <a:defRPr/>
                      </a:pPr>
                      <a:r>
                        <a:rPr lang="en-US" sz="1000" b="1" dirty="0">
                          <a:solidFill>
                            <a:schemeClr val="accent5">
                              <a:lumMod val="75000"/>
                            </a:schemeClr>
                          </a:solidFill>
                          <a:effectLst/>
                          <a:latin typeface="+mn-lt"/>
                          <a:ea typeface="Calibri"/>
                          <a:cs typeface="Times New Roman"/>
                        </a:rPr>
                        <a:t>Technical</a:t>
                      </a:r>
                    </a:p>
                  </a:txBody>
                  <a:tcPr marL="61722" marR="61722" marT="0" marB="0">
                    <a:lnL>
                      <a:noFill/>
                    </a:lnL>
                    <a:lnR>
                      <a:noFill/>
                    </a:lnR>
                    <a:lnT w="12700" cap="flat" cmpd="sng" algn="ctr">
                      <a:solidFill>
                        <a:srgbClr val="C4BC96"/>
                      </a:solidFill>
                      <a:prstDash val="solid"/>
                      <a:round/>
                      <a:headEnd type="none" w="med" len="med"/>
                      <a:tailEnd type="none" w="med" len="med"/>
                    </a:lnT>
                    <a:lnB w="12700" cap="flat" cmpd="sng" algn="ctr">
                      <a:solidFill>
                        <a:srgbClr val="C4BC96"/>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500"/>
                        </a:spcBef>
                        <a:spcAft>
                          <a:spcPts val="500"/>
                        </a:spcAft>
                        <a:buClrTx/>
                        <a:buSzTx/>
                        <a:buFontTx/>
                        <a:buNone/>
                        <a:tabLst/>
                        <a:defRPr/>
                      </a:pPr>
                      <a:r>
                        <a:rPr lang="en-US" sz="1000" b="1" dirty="0">
                          <a:solidFill>
                            <a:schemeClr val="tx1">
                              <a:lumMod val="75000"/>
                              <a:lumOff val="25000"/>
                            </a:schemeClr>
                          </a:solidFill>
                          <a:effectLst/>
                          <a:latin typeface="+mn-lt"/>
                          <a:ea typeface="Calibri"/>
                          <a:cs typeface="Times New Roman"/>
                        </a:rPr>
                        <a:t>Administrative Law </a:t>
                      </a:r>
                      <a:r>
                        <a:rPr lang="en-US" sz="1000" dirty="0">
                          <a:solidFill>
                            <a:schemeClr val="tx1">
                              <a:lumMod val="75000"/>
                              <a:lumOff val="25000"/>
                            </a:schemeClr>
                          </a:solidFill>
                          <a:effectLst/>
                          <a:latin typeface="+mn-lt"/>
                          <a:ea typeface="Calibri"/>
                          <a:cs typeface="Times New Roman"/>
                        </a:rPr>
                        <a:t>- Knowledge of state and Federal administrative laws, including procedures, regulations, guidelines, and precedents related to case preparation and settlements.</a:t>
                      </a:r>
                    </a:p>
                  </a:txBody>
                  <a:tcPr marL="61722" marR="61722" marT="0" marB="0">
                    <a:lnL>
                      <a:noFill/>
                    </a:lnL>
                    <a:lnR>
                      <a:noFill/>
                    </a:lnR>
                    <a:lnT w="12700" cap="flat" cmpd="sng" algn="ctr">
                      <a:solidFill>
                        <a:srgbClr val="C4BC96"/>
                      </a:solidFill>
                      <a:prstDash val="solid"/>
                      <a:round/>
                      <a:headEnd type="none" w="med" len="med"/>
                      <a:tailEnd type="none" w="med" len="med"/>
                    </a:lnT>
                    <a:lnB w="12700" cap="flat" cmpd="sng" algn="ctr">
                      <a:solidFill>
                        <a:srgbClr val="C4BC96"/>
                      </a:solidFill>
                      <a:prstDash val="solid"/>
                      <a:round/>
                      <a:headEnd type="none" w="med" len="med"/>
                      <a:tailEnd type="none" w="med" len="med"/>
                    </a:lnB>
                  </a:tcPr>
                </a:tc>
                <a:extLst>
                  <a:ext uri="{0D108BD9-81ED-4DB2-BD59-A6C34878D82A}">
                    <a16:rowId xmlns:a16="http://schemas.microsoft.com/office/drawing/2014/main" val="10008"/>
                  </a:ext>
                </a:extLst>
              </a:tr>
            </a:tbl>
          </a:graphicData>
        </a:graphic>
      </p:graphicFrame>
      <p:graphicFrame>
        <p:nvGraphicFramePr>
          <p:cNvPr id="10" name="Table 9"/>
          <p:cNvGraphicFramePr>
            <a:graphicFrameLocks noGrp="1"/>
          </p:cNvGraphicFramePr>
          <p:nvPr>
            <p:extLst>
              <p:ext uri="{D42A27DB-BD31-4B8C-83A1-F6EECF244321}">
                <p14:modId xmlns:p14="http://schemas.microsoft.com/office/powerpoint/2010/main" val="2196729066"/>
              </p:ext>
            </p:extLst>
          </p:nvPr>
        </p:nvGraphicFramePr>
        <p:xfrm>
          <a:off x="381000" y="2514600"/>
          <a:ext cx="8115300" cy="640080"/>
        </p:xfrm>
        <a:graphic>
          <a:graphicData uri="http://schemas.openxmlformats.org/drawingml/2006/table">
            <a:tbl>
              <a:tblPr firstRow="1" firstCol="1" bandRow="1"/>
              <a:tblGrid>
                <a:gridCol w="1885950">
                  <a:extLst>
                    <a:ext uri="{9D8B030D-6E8A-4147-A177-3AD203B41FA5}">
                      <a16:colId xmlns:a16="http://schemas.microsoft.com/office/drawing/2014/main" val="20000"/>
                    </a:ext>
                  </a:extLst>
                </a:gridCol>
                <a:gridCol w="6229350">
                  <a:extLst>
                    <a:ext uri="{9D8B030D-6E8A-4147-A177-3AD203B41FA5}">
                      <a16:colId xmlns:a16="http://schemas.microsoft.com/office/drawing/2014/main" val="20001"/>
                    </a:ext>
                  </a:extLst>
                </a:gridCol>
              </a:tblGrid>
              <a:tr h="0">
                <a:tc>
                  <a:txBody>
                    <a:bodyPr/>
                    <a:lstStyle/>
                    <a:p>
                      <a:pPr marL="0" marR="0" algn="r">
                        <a:spcBef>
                          <a:spcPts val="0"/>
                        </a:spcBef>
                        <a:spcAft>
                          <a:spcPts val="0"/>
                        </a:spcAft>
                        <a:tabLst>
                          <a:tab pos="5429250" algn="l"/>
                        </a:tabLst>
                      </a:pPr>
                      <a:r>
                        <a:rPr lang="en-US" sz="1000" b="1" dirty="0">
                          <a:solidFill>
                            <a:srgbClr val="31849B"/>
                          </a:solidFill>
                          <a:effectLst/>
                          <a:latin typeface="Calibri"/>
                          <a:ea typeface="Calibri"/>
                          <a:cs typeface="Times New Roman"/>
                        </a:rPr>
                        <a:t>Key Words:</a:t>
                      </a:r>
                      <a:endParaRPr lang="en-US" sz="1000" dirty="0">
                        <a:effectLst/>
                        <a:latin typeface="Calibri"/>
                        <a:ea typeface="Calibri"/>
                        <a:cs typeface="Times New Roman"/>
                      </a:endParaRPr>
                    </a:p>
                  </a:txBody>
                  <a:tcPr marL="68580" marR="68580" marT="0" marB="0">
                    <a:lnL>
                      <a:noFill/>
                    </a:lnL>
                    <a:lnR w="12700" cap="flat" cmpd="sng" algn="ctr">
                      <a:solidFill>
                        <a:srgbClr val="7F7F7F"/>
                      </a:solidFill>
                      <a:prstDash val="solid"/>
                      <a:round/>
                      <a:headEnd type="none" w="med" len="med"/>
                      <a:tailEnd type="none" w="med" len="med"/>
                    </a:lnR>
                    <a:lnT>
                      <a:noFill/>
                    </a:lnT>
                    <a:lnB>
                      <a:noFill/>
                    </a:lnB>
                  </a:tcPr>
                </a:tc>
                <a:tc>
                  <a:txBody>
                    <a:bodyPr/>
                    <a:lstStyle/>
                    <a:p>
                      <a:pPr marL="0" marR="0">
                        <a:spcBef>
                          <a:spcPts val="0"/>
                        </a:spcBef>
                        <a:spcAft>
                          <a:spcPts val="0"/>
                        </a:spcAft>
                        <a:tabLst>
                          <a:tab pos="5429250" algn="l"/>
                        </a:tabLst>
                      </a:pPr>
                      <a:endParaRPr lang="en-US" sz="1000" dirty="0">
                        <a:effectLst/>
                        <a:latin typeface="Calibri"/>
                        <a:ea typeface="Calibri"/>
                        <a:cs typeface="Times New Roman"/>
                      </a:endParaRPr>
                    </a:p>
                  </a:txBody>
                  <a:tcPr marL="68580" marR="68580" marT="0" marB="0">
                    <a:lnL w="12700" cap="flat" cmpd="sng" algn="ctr">
                      <a:solidFill>
                        <a:srgbClr val="7F7F7F"/>
                      </a:solidFill>
                      <a:prstDash val="solid"/>
                      <a:round/>
                      <a:headEnd type="none" w="med" len="med"/>
                      <a:tailEnd type="none" w="med" len="med"/>
                    </a:lnL>
                    <a:lnR w="12700" cap="flat" cmpd="sng" algn="ctr">
                      <a:solidFill>
                        <a:srgbClr val="7F7F7F"/>
                      </a:solidFill>
                      <a:prstDash val="solid"/>
                      <a:round/>
                      <a:headEnd type="none" w="med" len="med"/>
                      <a:tailEnd type="none" w="med" len="med"/>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extLst>
                  <a:ext uri="{0D108BD9-81ED-4DB2-BD59-A6C34878D82A}">
                    <a16:rowId xmlns:a16="http://schemas.microsoft.com/office/drawing/2014/main" val="10000"/>
                  </a:ext>
                </a:extLst>
              </a:tr>
              <a:tr h="0">
                <a:tc>
                  <a:txBody>
                    <a:bodyPr/>
                    <a:lstStyle/>
                    <a:p>
                      <a:pPr marL="0" marR="0">
                        <a:spcBef>
                          <a:spcPts val="0"/>
                        </a:spcBef>
                        <a:spcAft>
                          <a:spcPts val="0"/>
                        </a:spcAft>
                        <a:tabLst>
                          <a:tab pos="5429250" algn="l"/>
                        </a:tabLst>
                      </a:pPr>
                      <a:r>
                        <a:rPr lang="en-US" sz="600" b="1" dirty="0">
                          <a:solidFill>
                            <a:srgbClr val="31849B"/>
                          </a:solidFill>
                          <a:effectLst/>
                          <a:latin typeface="Calibri"/>
                          <a:ea typeface="Calibri"/>
                          <a:cs typeface="Times New Roman"/>
                        </a:rPr>
                        <a:t> </a:t>
                      </a:r>
                      <a:endParaRPr lang="en-US" sz="1100" dirty="0">
                        <a:effectLst/>
                        <a:latin typeface="Calibri"/>
                        <a:ea typeface="Calibri"/>
                        <a:cs typeface="Times New Roman"/>
                      </a:endParaRPr>
                    </a:p>
                  </a:txBody>
                  <a:tcPr marL="68580" marR="68580" marT="0" marB="0">
                    <a:lnL>
                      <a:noFill/>
                    </a:lnL>
                    <a:lnR>
                      <a:noFill/>
                    </a:lnR>
                    <a:lnT>
                      <a:noFill/>
                    </a:lnT>
                    <a:lnB>
                      <a:noFill/>
                    </a:lnB>
                  </a:tcPr>
                </a:tc>
                <a:tc>
                  <a:txBody>
                    <a:bodyPr/>
                    <a:lstStyle/>
                    <a:p>
                      <a:pPr marL="0" marR="0">
                        <a:spcBef>
                          <a:spcPts val="0"/>
                        </a:spcBef>
                        <a:spcAft>
                          <a:spcPts val="0"/>
                        </a:spcAft>
                        <a:tabLst>
                          <a:tab pos="5429250" algn="l"/>
                        </a:tabLst>
                      </a:pPr>
                      <a:r>
                        <a:rPr lang="en-US" sz="600">
                          <a:solidFill>
                            <a:srgbClr val="595959"/>
                          </a:solidFill>
                          <a:effectLst/>
                          <a:latin typeface="Calibri"/>
                          <a:ea typeface="Calibri"/>
                          <a:cs typeface="Times New Roman"/>
                        </a:rPr>
                        <a:t> </a:t>
                      </a:r>
                      <a:endParaRPr lang="en-US" sz="1100">
                        <a:effectLst/>
                        <a:latin typeface="Calibri"/>
                        <a:ea typeface="Calibri"/>
                        <a:cs typeface="Times New Roman"/>
                      </a:endParaRPr>
                    </a:p>
                  </a:txBody>
                  <a:tcPr marL="68580" marR="68580" marT="0" marB="0">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extLst>
                  <a:ext uri="{0D108BD9-81ED-4DB2-BD59-A6C34878D82A}">
                    <a16:rowId xmlns:a16="http://schemas.microsoft.com/office/drawing/2014/main" val="10001"/>
                  </a:ext>
                </a:extLst>
              </a:tr>
              <a:tr h="0">
                <a:tc>
                  <a:txBody>
                    <a:bodyPr/>
                    <a:lstStyle/>
                    <a:p>
                      <a:pPr marL="0" marR="0" algn="r">
                        <a:spcBef>
                          <a:spcPts val="0"/>
                        </a:spcBef>
                        <a:spcAft>
                          <a:spcPts val="0"/>
                        </a:spcAft>
                        <a:tabLst>
                          <a:tab pos="5429250" algn="l"/>
                        </a:tabLst>
                      </a:pPr>
                      <a:r>
                        <a:rPr lang="en-US" sz="1000" b="1" dirty="0">
                          <a:solidFill>
                            <a:srgbClr val="31849B"/>
                          </a:solidFill>
                          <a:effectLst/>
                          <a:latin typeface="Calibri"/>
                          <a:ea typeface="Calibri"/>
                          <a:cs typeface="Times New Roman"/>
                        </a:rPr>
                        <a:t>Competency Model:</a:t>
                      </a:r>
                      <a:endParaRPr lang="en-US" sz="1000" dirty="0">
                        <a:effectLst/>
                        <a:latin typeface="Calibri"/>
                        <a:ea typeface="Calibri"/>
                        <a:cs typeface="Times New Roman"/>
                      </a:endParaRPr>
                    </a:p>
                  </a:txBody>
                  <a:tcPr marL="68580" marR="68580" marT="0" marB="0">
                    <a:lnL>
                      <a:noFill/>
                    </a:lnL>
                    <a:lnR w="12700" cap="flat" cmpd="sng" algn="ctr">
                      <a:solidFill>
                        <a:srgbClr val="7F7F7F"/>
                      </a:solidFill>
                      <a:prstDash val="solid"/>
                      <a:round/>
                      <a:headEnd type="none" w="med" len="med"/>
                      <a:tailEnd type="none" w="med" len="med"/>
                    </a:lnR>
                    <a:lnT>
                      <a:noFill/>
                    </a:lnT>
                    <a:lnB>
                      <a:noFill/>
                    </a:lnB>
                  </a:tcPr>
                </a:tc>
                <a:tc>
                  <a:txBody>
                    <a:bodyPr/>
                    <a:lstStyle/>
                    <a:p>
                      <a:pPr marL="0" marR="0" indent="0" algn="r">
                        <a:spcBef>
                          <a:spcPts val="0"/>
                        </a:spcBef>
                        <a:spcAft>
                          <a:spcPts val="0"/>
                        </a:spcAft>
                        <a:tabLst>
                          <a:tab pos="5429250" algn="l"/>
                        </a:tabLst>
                      </a:pPr>
                      <a:r>
                        <a:rPr lang="en-US" sz="1000" dirty="0">
                          <a:solidFill>
                            <a:srgbClr val="595959"/>
                          </a:solidFill>
                          <a:effectLst/>
                          <a:latin typeface="Calibri"/>
                          <a:ea typeface="Calibri"/>
                          <a:cs typeface="Times New Roman"/>
                        </a:rPr>
                        <a:t>                                                                                                                                                                                                      </a:t>
                      </a:r>
                      <a:r>
                        <a:rPr lang="en-US" sz="1000" dirty="0">
                          <a:solidFill>
                            <a:srgbClr val="595959"/>
                          </a:solidFill>
                          <a:effectLst/>
                          <a:latin typeface="Calibri"/>
                          <a:ea typeface="Calibri"/>
                          <a:cs typeface="Times New Roman"/>
                          <a:sym typeface="Wingdings 3"/>
                        </a:rPr>
                        <a:t></a:t>
                      </a:r>
                      <a:endParaRPr lang="en-US" sz="1000" dirty="0">
                        <a:effectLst/>
                        <a:latin typeface="Calibri"/>
                        <a:ea typeface="Calibri"/>
                        <a:cs typeface="Times New Roman"/>
                      </a:endParaRPr>
                    </a:p>
                  </a:txBody>
                  <a:tcPr marL="68580" marR="68580" marT="0" marB="0">
                    <a:lnL w="12700" cap="flat" cmpd="sng" algn="ctr">
                      <a:solidFill>
                        <a:srgbClr val="7F7F7F"/>
                      </a:solidFill>
                      <a:prstDash val="solid"/>
                      <a:round/>
                      <a:headEnd type="none" w="med" len="med"/>
                      <a:tailEnd type="none" w="med" len="med"/>
                    </a:lnL>
                    <a:lnR w="12700" cap="flat" cmpd="sng" algn="ctr">
                      <a:solidFill>
                        <a:srgbClr val="7F7F7F"/>
                      </a:solidFill>
                      <a:prstDash val="solid"/>
                      <a:round/>
                      <a:headEnd type="none" w="med" len="med"/>
                      <a:tailEnd type="none" w="med" len="med"/>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extLst>
                  <a:ext uri="{0D108BD9-81ED-4DB2-BD59-A6C34878D82A}">
                    <a16:rowId xmlns:a16="http://schemas.microsoft.com/office/drawing/2014/main" val="10002"/>
                  </a:ext>
                </a:extLst>
              </a:tr>
              <a:tr h="0">
                <a:tc>
                  <a:txBody>
                    <a:bodyPr/>
                    <a:lstStyle/>
                    <a:p>
                      <a:pPr marL="0" marR="0" algn="r">
                        <a:spcBef>
                          <a:spcPts val="0"/>
                        </a:spcBef>
                        <a:spcAft>
                          <a:spcPts val="0"/>
                        </a:spcAft>
                        <a:tabLst>
                          <a:tab pos="5429250" algn="l"/>
                        </a:tabLst>
                      </a:pPr>
                      <a:r>
                        <a:rPr lang="en-US" sz="600" b="1">
                          <a:solidFill>
                            <a:srgbClr val="31849B"/>
                          </a:solidFill>
                          <a:effectLst/>
                          <a:latin typeface="Calibri"/>
                          <a:ea typeface="Calibri"/>
                          <a:cs typeface="Times New Roman"/>
                        </a:rPr>
                        <a:t> </a:t>
                      </a:r>
                      <a:endParaRPr lang="en-US" sz="1100">
                        <a:effectLst/>
                        <a:latin typeface="Calibri"/>
                        <a:ea typeface="Calibri"/>
                        <a:cs typeface="Times New Roman"/>
                      </a:endParaRPr>
                    </a:p>
                  </a:txBody>
                  <a:tcPr marL="68580" marR="68580" marT="0" marB="0">
                    <a:lnL>
                      <a:noFill/>
                    </a:lnL>
                    <a:lnR>
                      <a:noFill/>
                    </a:lnR>
                    <a:lnT>
                      <a:noFill/>
                    </a:lnT>
                    <a:lnB>
                      <a:noFill/>
                    </a:lnB>
                  </a:tcPr>
                </a:tc>
                <a:tc>
                  <a:txBody>
                    <a:bodyPr/>
                    <a:lstStyle/>
                    <a:p>
                      <a:pPr marL="0" marR="0">
                        <a:spcBef>
                          <a:spcPts val="0"/>
                        </a:spcBef>
                        <a:spcAft>
                          <a:spcPts val="0"/>
                        </a:spcAft>
                        <a:tabLst>
                          <a:tab pos="5429250" algn="l"/>
                        </a:tabLst>
                      </a:pPr>
                      <a:r>
                        <a:rPr lang="en-US" sz="600">
                          <a:solidFill>
                            <a:srgbClr val="595959"/>
                          </a:solidFill>
                          <a:effectLst/>
                          <a:latin typeface="Calibri"/>
                          <a:ea typeface="Calibri"/>
                          <a:cs typeface="Times New Roman"/>
                        </a:rPr>
                        <a:t> </a:t>
                      </a:r>
                      <a:endParaRPr lang="en-US" sz="1100">
                        <a:effectLst/>
                        <a:latin typeface="Calibri"/>
                        <a:ea typeface="Calibri"/>
                        <a:cs typeface="Times New Roman"/>
                      </a:endParaRPr>
                    </a:p>
                  </a:txBody>
                  <a:tcPr marL="68580" marR="68580" marT="0" marB="0">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extLst>
                  <a:ext uri="{0D108BD9-81ED-4DB2-BD59-A6C34878D82A}">
                    <a16:rowId xmlns:a16="http://schemas.microsoft.com/office/drawing/2014/main" val="10003"/>
                  </a:ext>
                </a:extLst>
              </a:tr>
              <a:tr h="0">
                <a:tc>
                  <a:txBody>
                    <a:bodyPr/>
                    <a:lstStyle/>
                    <a:p>
                      <a:pPr marL="0" marR="0" algn="r">
                        <a:spcBef>
                          <a:spcPts val="0"/>
                        </a:spcBef>
                        <a:spcAft>
                          <a:spcPts val="0"/>
                        </a:spcAft>
                        <a:tabLst>
                          <a:tab pos="5429250" algn="l"/>
                        </a:tabLst>
                      </a:pPr>
                      <a:r>
                        <a:rPr lang="en-US" sz="1000" b="1" dirty="0">
                          <a:solidFill>
                            <a:srgbClr val="31849B"/>
                          </a:solidFill>
                          <a:effectLst/>
                          <a:latin typeface="Calibri"/>
                          <a:ea typeface="Calibri"/>
                          <a:cs typeface="Times New Roman"/>
                        </a:rPr>
                        <a:t>Model Sub-Division</a:t>
                      </a:r>
                      <a:endParaRPr lang="en-US" sz="1000" dirty="0">
                        <a:effectLst/>
                        <a:latin typeface="Calibri"/>
                        <a:ea typeface="Calibri"/>
                        <a:cs typeface="Times New Roman"/>
                      </a:endParaRPr>
                    </a:p>
                  </a:txBody>
                  <a:tcPr marL="68580" marR="68580" marT="0" marB="0">
                    <a:lnL>
                      <a:noFill/>
                    </a:lnL>
                    <a:lnR w="12700" cap="flat" cmpd="sng" algn="ctr">
                      <a:solidFill>
                        <a:srgbClr val="7F7F7F"/>
                      </a:solidFill>
                      <a:prstDash val="solid"/>
                      <a:round/>
                      <a:headEnd type="none" w="med" len="med"/>
                      <a:tailEnd type="none" w="med" len="med"/>
                    </a:lnR>
                    <a:lnT>
                      <a:noFill/>
                    </a:lnT>
                    <a:lnB>
                      <a:noFill/>
                    </a:lnB>
                  </a:tcPr>
                </a:tc>
                <a:tc>
                  <a:txBody>
                    <a:bodyPr/>
                    <a:lstStyle/>
                    <a:p>
                      <a:pPr marL="0" marR="0" algn="r">
                        <a:spcBef>
                          <a:spcPts val="0"/>
                        </a:spcBef>
                        <a:spcAft>
                          <a:spcPts val="0"/>
                        </a:spcAft>
                        <a:tabLst>
                          <a:tab pos="5429250" algn="l"/>
                        </a:tabLst>
                      </a:pPr>
                      <a:r>
                        <a:rPr lang="en-US" sz="1000" dirty="0">
                          <a:solidFill>
                            <a:srgbClr val="595959"/>
                          </a:solidFill>
                          <a:effectLst/>
                          <a:latin typeface="Calibri"/>
                          <a:ea typeface="Calibri"/>
                          <a:cs typeface="Times New Roman"/>
                        </a:rPr>
                        <a:t>                                                                                                                                                                                                     </a:t>
                      </a:r>
                      <a:r>
                        <a:rPr lang="en-US" sz="1000" dirty="0">
                          <a:solidFill>
                            <a:srgbClr val="595959"/>
                          </a:solidFill>
                          <a:effectLst/>
                          <a:latin typeface="Calibri"/>
                          <a:ea typeface="Calibri"/>
                          <a:cs typeface="Times New Roman"/>
                          <a:sym typeface="Wingdings 3"/>
                        </a:rPr>
                        <a:t></a:t>
                      </a:r>
                      <a:endParaRPr lang="en-US" sz="1000" dirty="0">
                        <a:effectLst/>
                        <a:latin typeface="Calibri"/>
                        <a:ea typeface="Calibri"/>
                        <a:cs typeface="Times New Roman"/>
                      </a:endParaRPr>
                    </a:p>
                  </a:txBody>
                  <a:tcPr marL="68580" marR="68580" marT="0" marB="0">
                    <a:lnL w="12700" cap="flat" cmpd="sng" algn="ctr">
                      <a:solidFill>
                        <a:srgbClr val="7F7F7F"/>
                      </a:solidFill>
                      <a:prstDash val="solid"/>
                      <a:round/>
                      <a:headEnd type="none" w="med" len="med"/>
                      <a:tailEnd type="none" w="med" len="med"/>
                    </a:lnL>
                    <a:lnR w="12700" cap="flat" cmpd="sng" algn="ctr">
                      <a:solidFill>
                        <a:srgbClr val="7F7F7F"/>
                      </a:solidFill>
                      <a:prstDash val="solid"/>
                      <a:round/>
                      <a:headEnd type="none" w="med" len="med"/>
                      <a:tailEnd type="none" w="med" len="med"/>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extLst>
                  <a:ext uri="{0D108BD9-81ED-4DB2-BD59-A6C34878D82A}">
                    <a16:rowId xmlns:a16="http://schemas.microsoft.com/office/drawing/2014/main" val="10004"/>
                  </a:ext>
                </a:extLst>
              </a:tr>
            </a:tbl>
          </a:graphicData>
        </a:graphic>
      </p:graphicFrame>
      <p:sp>
        <p:nvSpPr>
          <p:cNvPr id="2" name="Rectangle 1"/>
          <p:cNvSpPr/>
          <p:nvPr/>
        </p:nvSpPr>
        <p:spPr>
          <a:xfrm>
            <a:off x="8915400" y="1295400"/>
            <a:ext cx="152400" cy="5486400"/>
          </a:xfrm>
          <a:prstGeom prst="rect">
            <a:avLst/>
          </a:prstGeom>
          <a:solidFill>
            <a:schemeClr val="bg1">
              <a:lumMod val="95000"/>
            </a:schemeClr>
          </a:solidFill>
          <a:ln w="3175">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p:cNvSpPr/>
          <p:nvPr/>
        </p:nvSpPr>
        <p:spPr>
          <a:xfrm>
            <a:off x="8915400" y="1295400"/>
            <a:ext cx="152400" cy="155448"/>
          </a:xfrm>
          <a:prstGeom prst="rect">
            <a:avLst/>
          </a:prstGeom>
          <a:solidFill>
            <a:schemeClr val="bg1">
              <a:lumMod val="95000"/>
            </a:schemeClr>
          </a:solidFill>
          <a:ln w="3175">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r"/>
            <a:r>
              <a:rPr lang="en-US" sz="1000" dirty="0">
                <a:solidFill>
                  <a:schemeClr val="tx1">
                    <a:lumMod val="50000"/>
                    <a:lumOff val="50000"/>
                  </a:schemeClr>
                </a:solidFill>
                <a:sym typeface="Webdings" panose="05030102010509060703" pitchFamily="18" charset="2"/>
              </a:rPr>
              <a:t></a:t>
            </a:r>
            <a:endParaRPr lang="en-US" sz="1000" dirty="0">
              <a:solidFill>
                <a:schemeClr val="tx1">
                  <a:lumMod val="50000"/>
                  <a:lumOff val="50000"/>
                </a:schemeClr>
              </a:solidFill>
            </a:endParaRPr>
          </a:p>
        </p:txBody>
      </p:sp>
      <p:sp>
        <p:nvSpPr>
          <p:cNvPr id="23" name="Rectangle 22"/>
          <p:cNvSpPr/>
          <p:nvPr/>
        </p:nvSpPr>
        <p:spPr>
          <a:xfrm>
            <a:off x="8915400" y="6623304"/>
            <a:ext cx="152400" cy="155448"/>
          </a:xfrm>
          <a:prstGeom prst="rect">
            <a:avLst/>
          </a:prstGeom>
          <a:solidFill>
            <a:schemeClr val="bg1">
              <a:lumMod val="95000"/>
            </a:schemeClr>
          </a:solidFill>
          <a:ln w="3175">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r"/>
            <a:r>
              <a:rPr lang="en-US" sz="1000" dirty="0">
                <a:solidFill>
                  <a:schemeClr val="tx1">
                    <a:lumMod val="50000"/>
                    <a:lumOff val="50000"/>
                  </a:schemeClr>
                </a:solidFill>
                <a:sym typeface="Webdings" panose="05030102010509060703" pitchFamily="18" charset="2"/>
              </a:rPr>
              <a:t></a:t>
            </a:r>
            <a:endParaRPr lang="en-US" sz="1000" dirty="0">
              <a:solidFill>
                <a:schemeClr val="tx1">
                  <a:lumMod val="50000"/>
                  <a:lumOff val="50000"/>
                </a:schemeClr>
              </a:solidFill>
            </a:endParaRPr>
          </a:p>
        </p:txBody>
      </p:sp>
      <p:sp>
        <p:nvSpPr>
          <p:cNvPr id="24" name="Rectangle 23"/>
          <p:cNvSpPr/>
          <p:nvPr/>
        </p:nvSpPr>
        <p:spPr>
          <a:xfrm>
            <a:off x="8915400" y="1520988"/>
            <a:ext cx="152400" cy="155448"/>
          </a:xfrm>
          <a:prstGeom prst="rect">
            <a:avLst/>
          </a:prstGeom>
          <a:solidFill>
            <a:schemeClr val="bg1"/>
          </a:solidFill>
          <a:ln w="3175">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r"/>
            <a:endParaRPr lang="en-US" sz="1000" dirty="0">
              <a:solidFill>
                <a:schemeClr val="tx1">
                  <a:lumMod val="50000"/>
                  <a:lumOff val="50000"/>
                </a:schemeClr>
              </a:solidFill>
            </a:endParaRPr>
          </a:p>
        </p:txBody>
      </p:sp>
      <p:sp>
        <p:nvSpPr>
          <p:cNvPr id="22" name="TextBox 21"/>
          <p:cNvSpPr txBox="1"/>
          <p:nvPr/>
        </p:nvSpPr>
        <p:spPr>
          <a:xfrm>
            <a:off x="3733800" y="3304682"/>
            <a:ext cx="1676400" cy="276999"/>
          </a:xfrm>
          <a:prstGeom prst="rect">
            <a:avLst/>
          </a:prstGeom>
          <a:noFill/>
        </p:spPr>
        <p:txBody>
          <a:bodyPr wrap="square" rtlCol="0">
            <a:spAutoFit/>
          </a:bodyPr>
          <a:lstStyle/>
          <a:p>
            <a:pPr lvl="0">
              <a:tabLst>
                <a:tab pos="5429250" algn="l"/>
              </a:tabLst>
            </a:pPr>
            <a:r>
              <a:rPr lang="en-US" sz="1200" b="1" dirty="0">
                <a:solidFill>
                  <a:srgbClr val="404040"/>
                </a:solidFill>
                <a:ea typeface="Calibri"/>
                <a:cs typeface="Times New Roman"/>
              </a:rPr>
              <a:t>Search Results: 325</a:t>
            </a:r>
            <a:endParaRPr lang="en-US" sz="1200" dirty="0">
              <a:solidFill>
                <a:prstClr val="black"/>
              </a:solidFill>
              <a:ea typeface="Calibri"/>
              <a:cs typeface="Times New Roman"/>
            </a:endParaRPr>
          </a:p>
        </p:txBody>
      </p:sp>
      <p:sp>
        <p:nvSpPr>
          <p:cNvPr id="26" name="TextBox 25"/>
          <p:cNvSpPr txBox="1"/>
          <p:nvPr/>
        </p:nvSpPr>
        <p:spPr>
          <a:xfrm>
            <a:off x="2209800" y="2466919"/>
            <a:ext cx="1219200" cy="246221"/>
          </a:xfrm>
          <a:prstGeom prst="rect">
            <a:avLst/>
          </a:prstGeom>
          <a:noFill/>
        </p:spPr>
        <p:txBody>
          <a:bodyPr wrap="square" rtlCol="0">
            <a:spAutoFit/>
          </a:bodyPr>
          <a:lstStyle/>
          <a:p>
            <a:r>
              <a:rPr lang="en-US" sz="1000" dirty="0">
                <a:solidFill>
                  <a:srgbClr val="595959"/>
                </a:solidFill>
                <a:latin typeface="Calibri" panose="020F0502020204030204" pitchFamily="34" charset="0"/>
                <a:ea typeface="Calibri" panose="020F0502020204030204" pitchFamily="34" charset="0"/>
                <a:cs typeface="Times New Roman" panose="02020603050405020304" pitchFamily="18" charset="0"/>
              </a:rPr>
              <a:t>Communication</a:t>
            </a:r>
            <a:endParaRPr lang="en-US" sz="1000" dirty="0"/>
          </a:p>
        </p:txBody>
      </p:sp>
      <p:sp>
        <p:nvSpPr>
          <p:cNvPr id="29" name="Rectangle 10"/>
          <p:cNvSpPr>
            <a:spLocks noChangeArrowheads="1"/>
          </p:cNvSpPr>
          <p:nvPr/>
        </p:nvSpPr>
        <p:spPr bwMode="auto">
          <a:xfrm>
            <a:off x="303981" y="986419"/>
            <a:ext cx="8760733" cy="430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fontAlgn="base">
              <a:spcBef>
                <a:spcPct val="0"/>
              </a:spcBef>
              <a:spcAft>
                <a:spcPct val="0"/>
              </a:spcAft>
              <a:tabLst>
                <a:tab pos="5429250" algn="l"/>
              </a:tabLst>
              <a:defRPr>
                <a:solidFill>
                  <a:schemeClr val="tx1"/>
                </a:solidFill>
                <a:latin typeface="Arial" pitchFamily="34" charset="0"/>
                <a:cs typeface="Arial" pitchFamily="34" charset="0"/>
              </a:defRPr>
            </a:lvl1pPr>
            <a:lvl2pPr fontAlgn="base">
              <a:spcBef>
                <a:spcPct val="0"/>
              </a:spcBef>
              <a:spcAft>
                <a:spcPct val="0"/>
              </a:spcAft>
              <a:tabLst>
                <a:tab pos="5429250" algn="l"/>
              </a:tabLst>
              <a:defRPr>
                <a:solidFill>
                  <a:schemeClr val="tx1"/>
                </a:solidFill>
                <a:latin typeface="Arial" pitchFamily="34" charset="0"/>
                <a:cs typeface="Arial" pitchFamily="34" charset="0"/>
              </a:defRPr>
            </a:lvl2pPr>
            <a:lvl3pPr fontAlgn="base">
              <a:spcBef>
                <a:spcPct val="0"/>
              </a:spcBef>
              <a:spcAft>
                <a:spcPct val="0"/>
              </a:spcAft>
              <a:tabLst>
                <a:tab pos="5429250" algn="l"/>
              </a:tabLst>
              <a:defRPr>
                <a:solidFill>
                  <a:schemeClr val="tx1"/>
                </a:solidFill>
                <a:latin typeface="Arial" pitchFamily="34" charset="0"/>
                <a:cs typeface="Arial" pitchFamily="34" charset="0"/>
              </a:defRPr>
            </a:lvl3pPr>
            <a:lvl4pPr fontAlgn="base">
              <a:spcBef>
                <a:spcPct val="0"/>
              </a:spcBef>
              <a:spcAft>
                <a:spcPct val="0"/>
              </a:spcAft>
              <a:tabLst>
                <a:tab pos="5429250" algn="l"/>
              </a:tabLst>
              <a:defRPr>
                <a:solidFill>
                  <a:schemeClr val="tx1"/>
                </a:solidFill>
                <a:latin typeface="Arial" pitchFamily="34" charset="0"/>
                <a:cs typeface="Arial" pitchFamily="34" charset="0"/>
              </a:defRPr>
            </a:lvl4pPr>
            <a:lvl5pPr fontAlgn="base">
              <a:spcBef>
                <a:spcPct val="0"/>
              </a:spcBef>
              <a:spcAft>
                <a:spcPct val="0"/>
              </a:spcAft>
              <a:tabLst>
                <a:tab pos="5429250" algn="l"/>
              </a:tabLst>
              <a:defRPr>
                <a:solidFill>
                  <a:schemeClr val="tx1"/>
                </a:solidFill>
                <a:latin typeface="Arial" pitchFamily="34" charset="0"/>
                <a:cs typeface="Arial" pitchFamily="34" charset="0"/>
              </a:defRPr>
            </a:lvl5pPr>
            <a:lvl6pPr fontAlgn="base">
              <a:spcBef>
                <a:spcPct val="0"/>
              </a:spcBef>
              <a:spcAft>
                <a:spcPct val="0"/>
              </a:spcAft>
              <a:tabLst>
                <a:tab pos="5429250" algn="l"/>
              </a:tabLst>
              <a:defRPr>
                <a:solidFill>
                  <a:schemeClr val="tx1"/>
                </a:solidFill>
                <a:latin typeface="Arial" pitchFamily="34" charset="0"/>
                <a:cs typeface="Arial" pitchFamily="34" charset="0"/>
              </a:defRPr>
            </a:lvl6pPr>
            <a:lvl7pPr fontAlgn="base">
              <a:spcBef>
                <a:spcPct val="0"/>
              </a:spcBef>
              <a:spcAft>
                <a:spcPct val="0"/>
              </a:spcAft>
              <a:tabLst>
                <a:tab pos="5429250" algn="l"/>
              </a:tabLst>
              <a:defRPr>
                <a:solidFill>
                  <a:schemeClr val="tx1"/>
                </a:solidFill>
                <a:latin typeface="Arial" pitchFamily="34" charset="0"/>
                <a:cs typeface="Arial" pitchFamily="34" charset="0"/>
              </a:defRPr>
            </a:lvl7pPr>
            <a:lvl8pPr fontAlgn="base">
              <a:spcBef>
                <a:spcPct val="0"/>
              </a:spcBef>
              <a:spcAft>
                <a:spcPct val="0"/>
              </a:spcAft>
              <a:tabLst>
                <a:tab pos="5429250" algn="l"/>
              </a:tabLst>
              <a:defRPr>
                <a:solidFill>
                  <a:schemeClr val="tx1"/>
                </a:solidFill>
                <a:latin typeface="Arial" pitchFamily="34" charset="0"/>
                <a:cs typeface="Arial" pitchFamily="34" charset="0"/>
              </a:defRPr>
            </a:lvl8pPr>
            <a:lvl9pPr fontAlgn="base">
              <a:spcBef>
                <a:spcPct val="0"/>
              </a:spcBef>
              <a:spcAft>
                <a:spcPct val="0"/>
              </a:spcAft>
              <a:tabLst>
                <a:tab pos="5429250" algn="l"/>
              </a:tabLst>
              <a:defRPr>
                <a:solidFill>
                  <a:schemeClr val="tx1"/>
                </a:solidFill>
                <a:latin typeface="Arial" pitchFamily="34" charset="0"/>
                <a:cs typeface="Arial" pitchFamily="34" charset="0"/>
              </a:defRPr>
            </a:lvl9pPr>
          </a:lstStyle>
          <a:p>
            <a:pPr lvl="0" algn="ctr"/>
            <a:r>
              <a:rPr kumimoji="0" lang="en-US" altLang="en-US" sz="1100" b="1" i="0" u="none" strike="noStrike" cap="none" normalizeH="0" baseline="0" dirty="0">
                <a:ln>
                  <a:noFill/>
                </a:ln>
                <a:solidFill>
                  <a:srgbClr val="31849B"/>
                </a:solidFill>
                <a:effectLst/>
                <a:latin typeface="Calibri" pitchFamily="34" charset="0"/>
                <a:ea typeface="Calibri" pitchFamily="34" charset="0"/>
                <a:cs typeface="Times New Roman" pitchFamily="18" charset="0"/>
              </a:rPr>
              <a:t>   </a:t>
            </a:r>
            <a:r>
              <a:rPr kumimoji="0" lang="en-US" altLang="en-US" sz="1100" b="1" i="0" strike="noStrike" cap="none" normalizeH="0" baseline="0" dirty="0">
                <a:ln>
                  <a:noFill/>
                </a:ln>
                <a:solidFill>
                  <a:srgbClr val="31849B"/>
                </a:solidFill>
                <a:effectLst/>
                <a:latin typeface="Calibri" pitchFamily="34" charset="0"/>
                <a:ea typeface="Calibri" pitchFamily="34" charset="0"/>
                <a:cs typeface="Times New Roman" pitchFamily="18" charset="0"/>
              </a:rPr>
              <a:t>Step 1 - Create Position</a:t>
            </a:r>
            <a:r>
              <a:rPr kumimoji="0" lang="en-US" altLang="en-US" sz="1100" b="1" i="0" u="none" strike="noStrike" cap="none" normalizeH="0" baseline="0" dirty="0">
                <a:ln>
                  <a:noFill/>
                </a:ln>
                <a:solidFill>
                  <a:srgbClr val="31849B"/>
                </a:solidFill>
                <a:effectLst/>
                <a:latin typeface="Calibri" pitchFamily="34" charset="0"/>
                <a:ea typeface="Calibri" pitchFamily="34" charset="0"/>
                <a:cs typeface="Times New Roman" pitchFamily="18" charset="0"/>
              </a:rPr>
              <a:t>    </a:t>
            </a:r>
            <a:r>
              <a:rPr kumimoji="0" lang="en-US" altLang="en-US" sz="1100" b="1" i="0" u="none" strike="noStrike" cap="none" normalizeH="0" baseline="0" dirty="0">
                <a:ln>
                  <a:noFill/>
                </a:ln>
                <a:solidFill>
                  <a:srgbClr val="31849B"/>
                </a:solidFill>
                <a:effectLst/>
                <a:latin typeface="Calibri" pitchFamily="34" charset="0"/>
                <a:ea typeface="Calibri" pitchFamily="34" charset="0"/>
                <a:cs typeface="Times New Roman" pitchFamily="18" charset="0"/>
                <a:sym typeface="Wingdings" pitchFamily="2" charset="2"/>
              </a:rPr>
              <a:t></a:t>
            </a:r>
            <a:r>
              <a:rPr kumimoji="0" lang="en-US" altLang="en-US" sz="1100" b="1" i="0" u="none" strike="noStrike" cap="none" normalizeH="0" baseline="0" dirty="0">
                <a:ln>
                  <a:noFill/>
                </a:ln>
                <a:solidFill>
                  <a:srgbClr val="31849B"/>
                </a:solidFill>
                <a:effectLst/>
                <a:latin typeface="Calibri" pitchFamily="34" charset="0"/>
                <a:ea typeface="Calibri" pitchFamily="34" charset="0"/>
                <a:cs typeface="Times New Roman" pitchFamily="18" charset="0"/>
              </a:rPr>
              <a:t> </a:t>
            </a:r>
            <a:r>
              <a:rPr kumimoji="0" lang="en-US" altLang="en-US" sz="1100" b="1" i="0" u="none" strike="noStrike" cap="none" normalizeH="0" baseline="0" dirty="0">
                <a:ln>
                  <a:noFill/>
                </a:ln>
                <a:solidFill>
                  <a:srgbClr val="31849B"/>
                </a:solidFill>
                <a:effectLst/>
                <a:latin typeface="Calibri" pitchFamily="34" charset="0"/>
                <a:ea typeface="Calibri" pitchFamily="34" charset="0"/>
                <a:cs typeface="Times New Roman" pitchFamily="18" charset="0"/>
                <a:sym typeface="Wingdings" pitchFamily="2" charset="2"/>
              </a:rPr>
              <a:t>          </a:t>
            </a:r>
            <a:r>
              <a:rPr kumimoji="0" lang="en-US" altLang="en-US" sz="1100" b="1" i="0" u="sng" strike="noStrike" cap="none" normalizeH="0" baseline="0" dirty="0">
                <a:ln>
                  <a:noFill/>
                </a:ln>
                <a:solidFill>
                  <a:srgbClr val="31849B"/>
                </a:solidFill>
                <a:effectLst/>
                <a:latin typeface="Calibri" pitchFamily="34" charset="0"/>
                <a:ea typeface="Calibri" pitchFamily="34" charset="0"/>
                <a:cs typeface="Times New Roman" pitchFamily="18" charset="0"/>
                <a:sym typeface="Wingdings" pitchFamily="2" charset="2"/>
              </a:rPr>
              <a:t>Step 2 - Select Competencies</a:t>
            </a:r>
            <a:r>
              <a:rPr kumimoji="0" lang="en-US" altLang="en-US" sz="1100" b="1" i="0" u="none" strike="noStrike" cap="none" normalizeH="0" baseline="0" dirty="0">
                <a:ln>
                  <a:noFill/>
                </a:ln>
                <a:solidFill>
                  <a:srgbClr val="31849B"/>
                </a:solidFill>
                <a:effectLst/>
                <a:latin typeface="Calibri" pitchFamily="34" charset="0"/>
                <a:ea typeface="Calibri" pitchFamily="34" charset="0"/>
                <a:cs typeface="Times New Roman" pitchFamily="18" charset="0"/>
                <a:sym typeface="Wingdings" pitchFamily="2" charset="2"/>
              </a:rPr>
              <a:t>    </a:t>
            </a:r>
            <a:r>
              <a:rPr kumimoji="0" lang="en-US" altLang="en-US" sz="1100" b="1" i="0" u="none" strike="noStrike" cap="none" normalizeH="0" baseline="0" dirty="0">
                <a:ln>
                  <a:noFill/>
                </a:ln>
                <a:solidFill>
                  <a:srgbClr val="31849B"/>
                </a:solidFill>
                <a:effectLst/>
                <a:latin typeface="Calibri" pitchFamily="34" charset="0"/>
                <a:ea typeface="Calibri" pitchFamily="34" charset="0"/>
                <a:cs typeface="Times New Roman" pitchFamily="18" charset="0"/>
              </a:rPr>
              <a:t> </a:t>
            </a:r>
            <a:r>
              <a:rPr kumimoji="0" lang="en-US" altLang="en-US" sz="1100" b="1" i="0" u="none" strike="noStrike" cap="none" normalizeH="0" baseline="0" dirty="0">
                <a:ln>
                  <a:noFill/>
                </a:ln>
                <a:solidFill>
                  <a:srgbClr val="31849B"/>
                </a:solidFill>
                <a:effectLst/>
                <a:latin typeface="Calibri" pitchFamily="34" charset="0"/>
                <a:ea typeface="Calibri" pitchFamily="34" charset="0"/>
                <a:cs typeface="Times New Roman" pitchFamily="18" charset="0"/>
                <a:sym typeface="Wingdings" pitchFamily="2" charset="2"/>
              </a:rPr>
              <a:t>          Step 3</a:t>
            </a:r>
            <a:r>
              <a:rPr lang="en-US" altLang="en-US" sz="1100" b="1" dirty="0">
                <a:solidFill>
                  <a:srgbClr val="31849B"/>
                </a:solidFill>
                <a:latin typeface="Calibri" pitchFamily="34" charset="0"/>
                <a:ea typeface="Calibri" pitchFamily="34" charset="0"/>
                <a:cs typeface="Times New Roman" pitchFamily="18" charset="0"/>
                <a:sym typeface="Wingdings" pitchFamily="2" charset="2"/>
              </a:rPr>
              <a:t> - Identify Proficiency Levels</a:t>
            </a:r>
            <a:r>
              <a:rPr kumimoji="0" lang="en-US" altLang="en-US" sz="1100" b="1" i="0" u="none" strike="noStrike" cap="none" normalizeH="0" baseline="0" dirty="0">
                <a:ln>
                  <a:noFill/>
                </a:ln>
                <a:solidFill>
                  <a:srgbClr val="31849B"/>
                </a:solidFill>
                <a:effectLst/>
                <a:latin typeface="Calibri" pitchFamily="34" charset="0"/>
                <a:ea typeface="Calibri" pitchFamily="34" charset="0"/>
                <a:cs typeface="Times New Roman" pitchFamily="18" charset="0"/>
                <a:sym typeface="Wingdings" pitchFamily="2" charset="2"/>
              </a:rPr>
              <a:t>    </a:t>
            </a:r>
            <a:r>
              <a:rPr kumimoji="0" lang="en-US" altLang="en-US" sz="1100" b="1" i="0" u="none" strike="noStrike" cap="none" normalizeH="0" baseline="0" dirty="0">
                <a:ln>
                  <a:noFill/>
                </a:ln>
                <a:solidFill>
                  <a:srgbClr val="31849B"/>
                </a:solidFill>
                <a:effectLst/>
                <a:latin typeface="Calibri" pitchFamily="34" charset="0"/>
                <a:ea typeface="Calibri" pitchFamily="34" charset="0"/>
                <a:cs typeface="Times New Roman" pitchFamily="18" charset="0"/>
              </a:rPr>
              <a:t> </a:t>
            </a:r>
            <a:r>
              <a:rPr kumimoji="0" lang="en-US" altLang="en-US" sz="1100" b="1" i="0" u="none" strike="noStrike" cap="none" normalizeH="0" baseline="0" dirty="0">
                <a:ln>
                  <a:noFill/>
                </a:ln>
                <a:solidFill>
                  <a:srgbClr val="31849B"/>
                </a:solidFill>
                <a:effectLst/>
                <a:latin typeface="Calibri" pitchFamily="34" charset="0"/>
                <a:ea typeface="Calibri" pitchFamily="34" charset="0"/>
                <a:cs typeface="Times New Roman" pitchFamily="18" charset="0"/>
                <a:sym typeface="Wingdings" pitchFamily="2" charset="2"/>
              </a:rPr>
              <a:t>          Step 4 - Review and Send  </a:t>
            </a:r>
            <a:endParaRPr kumimoji="0" lang="en-US" altLang="en-US" sz="800" b="0" i="0" u="none" strike="noStrike" cap="none" normalizeH="0" baseline="0" dirty="0">
              <a:ln>
                <a:noFill/>
              </a:ln>
              <a:solidFill>
                <a:schemeClr val="tx1"/>
              </a:solidFill>
              <a:effectLst/>
              <a:latin typeface="Arial" pitchFamily="34" charset="0"/>
              <a:cs typeface="Arial" pitchFamily="34" charset="0"/>
              <a:sym typeface="Wingdings" pitchFamily="2" charset="2"/>
            </a:endParaRPr>
          </a:p>
          <a:p>
            <a:pPr marL="0" marR="0" lvl="0" indent="0" algn="ctr" defTabSz="914400" rtl="0" eaLnBrk="0" fontAlgn="base" latinLnBrk="0" hangingPunct="0">
              <a:lnSpc>
                <a:spcPct val="100000"/>
              </a:lnSpc>
              <a:spcBef>
                <a:spcPct val="0"/>
              </a:spcBef>
              <a:spcAft>
                <a:spcPct val="0"/>
              </a:spcAft>
              <a:buClrTx/>
              <a:buSzTx/>
              <a:buFontTx/>
              <a:buNone/>
              <a:tabLst>
                <a:tab pos="5429250" algn="l"/>
              </a:tabLst>
            </a:pPr>
            <a:endParaRPr kumimoji="0" lang="en-US" altLang="en-US" sz="1100" b="1" i="0" u="none" strike="noStrike" cap="none" normalizeH="0" baseline="0" dirty="0">
              <a:ln>
                <a:noFill/>
              </a:ln>
              <a:solidFill>
                <a:srgbClr val="31849B"/>
              </a:solidFill>
              <a:effectLst/>
              <a:latin typeface="Calibri" pitchFamily="34" charset="0"/>
              <a:ea typeface="Calibri" pitchFamily="34" charset="0"/>
              <a:cs typeface="Times New Roman" pitchFamily="18" charset="0"/>
              <a:sym typeface="Wingdings" pitchFamily="2" charset="2"/>
            </a:endParaRPr>
          </a:p>
        </p:txBody>
      </p:sp>
      <p:sp>
        <p:nvSpPr>
          <p:cNvPr id="30" name="Oval 11"/>
          <p:cNvSpPr>
            <a:spLocks noChangeArrowheads="1"/>
          </p:cNvSpPr>
          <p:nvPr/>
        </p:nvSpPr>
        <p:spPr bwMode="auto">
          <a:xfrm>
            <a:off x="2286000" y="1039685"/>
            <a:ext cx="182562" cy="182563"/>
          </a:xfrm>
          <a:prstGeom prst="ellipse">
            <a:avLst/>
          </a:prstGeom>
          <a:solidFill>
            <a:srgbClr val="A5A5A5"/>
          </a:solidFill>
          <a:ln>
            <a:noFill/>
          </a:ln>
          <a:extLst>
            <a:ext uri="{91240B29-F687-4F45-9708-019B960494DF}">
              <a14:hiddenLine xmlns:a14="http://schemas.microsoft.com/office/drawing/2010/main" w="3175">
                <a:solidFill>
                  <a:srgbClr val="000000"/>
                </a:solidFill>
                <a:round/>
                <a:headEnd/>
                <a:tailEnd/>
              </a14:hiddenLine>
            </a:ext>
          </a:extLst>
        </p:spPr>
        <p:txBody>
          <a:bodyPr vert="horz" wrap="square" lIns="0" tIns="0" rIns="0" bIns="0" numCol="1" anchor="ctr"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a:ln>
                <a:noFill/>
              </a:ln>
              <a:solidFill>
                <a:schemeClr val="tx1"/>
              </a:solidFill>
              <a:effectLst/>
              <a:latin typeface="Arial" pitchFamily="34" charset="0"/>
              <a:cs typeface="Arial" pitchFamily="34" charset="0"/>
            </a:endParaRPr>
          </a:p>
        </p:txBody>
      </p:sp>
      <p:sp>
        <p:nvSpPr>
          <p:cNvPr id="31" name="Oval 12"/>
          <p:cNvSpPr>
            <a:spLocks noChangeArrowheads="1"/>
          </p:cNvSpPr>
          <p:nvPr/>
        </p:nvSpPr>
        <p:spPr bwMode="auto">
          <a:xfrm>
            <a:off x="7138195" y="1039686"/>
            <a:ext cx="182563" cy="182563"/>
          </a:xfrm>
          <a:prstGeom prst="ellipse">
            <a:avLst/>
          </a:prstGeom>
          <a:solidFill>
            <a:srgbClr val="A5A5A5"/>
          </a:solidFill>
          <a:ln>
            <a:noFill/>
          </a:ln>
          <a:extLst>
            <a:ext uri="{91240B29-F687-4F45-9708-019B960494DF}">
              <a14:hiddenLine xmlns:a14="http://schemas.microsoft.com/office/drawing/2010/main" w="3175">
                <a:solidFill>
                  <a:srgbClr val="000000"/>
                </a:solidFill>
                <a:round/>
                <a:headEnd/>
                <a:tailEnd/>
              </a14:hiddenLine>
            </a:ext>
          </a:extLst>
        </p:spPr>
        <p:txBody>
          <a:bodyPr vert="horz" wrap="square" lIns="0" tIns="0" rIns="0" bIns="0" numCol="1" anchor="ctr"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a:ln>
                <a:noFill/>
              </a:ln>
              <a:solidFill>
                <a:schemeClr val="tx1"/>
              </a:solidFill>
              <a:effectLst/>
              <a:latin typeface="Arial" pitchFamily="34" charset="0"/>
              <a:cs typeface="Arial" pitchFamily="34" charset="0"/>
            </a:endParaRPr>
          </a:p>
        </p:txBody>
      </p:sp>
      <p:sp>
        <p:nvSpPr>
          <p:cNvPr id="32" name="Oval 6"/>
          <p:cNvSpPr>
            <a:spLocks noChangeArrowheads="1"/>
          </p:cNvSpPr>
          <p:nvPr/>
        </p:nvSpPr>
        <p:spPr bwMode="auto">
          <a:xfrm>
            <a:off x="4572000" y="1039685"/>
            <a:ext cx="182563" cy="182563"/>
          </a:xfrm>
          <a:prstGeom prst="ellipse">
            <a:avLst/>
          </a:prstGeom>
          <a:solidFill>
            <a:srgbClr val="A5A5A5"/>
          </a:solidFill>
          <a:ln>
            <a:noFill/>
          </a:ln>
          <a:extLst>
            <a:ext uri="{91240B29-F687-4F45-9708-019B960494DF}">
              <a14:hiddenLine xmlns:a14="http://schemas.microsoft.com/office/drawing/2010/main" w="3175">
                <a:solidFill>
                  <a:srgbClr val="000000"/>
                </a:solidFill>
                <a:round/>
                <a:headEnd/>
                <a:tailEnd/>
              </a14:hiddenLine>
            </a:ext>
          </a:extLst>
        </p:spPr>
        <p:txBody>
          <a:bodyPr vert="horz" wrap="square" lIns="0" tIns="0" rIns="0" bIns="0" numCol="1" anchor="ctr"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a:ln>
                <a:noFill/>
              </a:ln>
              <a:solidFill>
                <a:schemeClr val="tx1"/>
              </a:solidFill>
              <a:effectLst/>
              <a:latin typeface="Arial" pitchFamily="34" charset="0"/>
              <a:cs typeface="Arial" pitchFamily="34" charset="0"/>
            </a:endParaRPr>
          </a:p>
        </p:txBody>
      </p:sp>
      <p:sp>
        <p:nvSpPr>
          <p:cNvPr id="33" name="Oval 10"/>
          <p:cNvSpPr>
            <a:spLocks noChangeArrowheads="1"/>
          </p:cNvSpPr>
          <p:nvPr/>
        </p:nvSpPr>
        <p:spPr bwMode="auto">
          <a:xfrm>
            <a:off x="342901" y="1039686"/>
            <a:ext cx="182562" cy="182562"/>
          </a:xfrm>
          <a:prstGeom prst="ellipse">
            <a:avLst/>
          </a:prstGeom>
          <a:solidFill>
            <a:srgbClr val="006600"/>
          </a:solidFill>
          <a:ln>
            <a:noFill/>
          </a:ln>
        </p:spPr>
        <p:txBody>
          <a:bodyPr vert="horz" wrap="square" lIns="0" tIns="0" rIns="0" bIns="0" numCol="1" anchor="ctr"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bg1"/>
                </a:solidFill>
                <a:effectLst/>
                <a:latin typeface="Arial" pitchFamily="34" charset="0"/>
                <a:cs typeface="Arial" pitchFamily="34" charset="0"/>
                <a:sym typeface="Wingdings" panose="05000000000000000000" pitchFamily="2" charset="2"/>
              </a:rPr>
              <a:t></a:t>
            </a:r>
            <a:endParaRPr kumimoji="0" lang="en-US" altLang="en-US" sz="1200" b="0" i="0" u="none" strike="noStrike" cap="none" normalizeH="0" baseline="0" dirty="0">
              <a:ln>
                <a:noFill/>
              </a:ln>
              <a:solidFill>
                <a:schemeClr val="bg1"/>
              </a:solidFill>
              <a:effectLst/>
              <a:latin typeface="Arial" pitchFamily="34" charset="0"/>
              <a:cs typeface="Arial" pitchFamily="34" charset="0"/>
            </a:endParaRPr>
          </a:p>
        </p:txBody>
      </p:sp>
      <p:sp>
        <p:nvSpPr>
          <p:cNvPr id="19" name="TextBox 18"/>
          <p:cNvSpPr txBox="1"/>
          <p:nvPr/>
        </p:nvSpPr>
        <p:spPr>
          <a:xfrm>
            <a:off x="3359328" y="524754"/>
            <a:ext cx="2425344" cy="430887"/>
          </a:xfrm>
          <a:prstGeom prst="rect">
            <a:avLst/>
          </a:prstGeom>
          <a:noFill/>
        </p:spPr>
        <p:txBody>
          <a:bodyPr wrap="none" rtlCol="0">
            <a:spAutoFit/>
          </a:bodyPr>
          <a:lstStyle/>
          <a:p>
            <a:r>
              <a:rPr lang="en-US" sz="2200" b="1" dirty="0">
                <a:solidFill>
                  <a:srgbClr val="CC9900"/>
                </a:solidFill>
              </a:rPr>
              <a:t>Add Team Member</a:t>
            </a:r>
            <a:endParaRPr lang="en-US" sz="2200" dirty="0">
              <a:solidFill>
                <a:srgbClr val="CC9900"/>
              </a:solidFill>
            </a:endParaRPr>
          </a:p>
        </p:txBody>
      </p:sp>
    </p:spTree>
    <p:extLst>
      <p:ext uri="{BB962C8B-B14F-4D97-AF65-F5344CB8AC3E}">
        <p14:creationId xmlns:p14="http://schemas.microsoft.com/office/powerpoint/2010/main" val="2297065233"/>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6"/>
                                        </p:tgtEl>
                                        <p:attrNameLst>
                                          <p:attrName>style.visibility</p:attrName>
                                        </p:attrNameLst>
                                      </p:cBhvr>
                                      <p:to>
                                        <p:strVal val="visible"/>
                                      </p:to>
                                    </p:set>
                                    <p:animEffect transition="in" filter="wipe(left)">
                                      <p:cBhvr>
                                        <p:cTn id="7" dur="500"/>
                                        <p:tgtEl>
                                          <p:spTgt spid="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extBox 14"/>
          <p:cNvSpPr txBox="1"/>
          <p:nvPr/>
        </p:nvSpPr>
        <p:spPr>
          <a:xfrm>
            <a:off x="137160" y="228600"/>
            <a:ext cx="8869680" cy="261610"/>
          </a:xfrm>
          <a:prstGeom prst="rect">
            <a:avLst/>
          </a:prstGeom>
          <a:solidFill>
            <a:schemeClr val="tx1">
              <a:lumMod val="85000"/>
              <a:lumOff val="15000"/>
            </a:schemeClr>
          </a:solidFill>
        </p:spPr>
        <p:txBody>
          <a:bodyPr wrap="square" rtlCol="0">
            <a:spAutoFit/>
          </a:bodyPr>
          <a:lstStyle/>
          <a:p>
            <a:pPr>
              <a:tabLst>
                <a:tab pos="3138488" algn="l"/>
              </a:tabLst>
            </a:pPr>
            <a:r>
              <a:rPr lang="en-US" sz="1100" b="1" dirty="0">
                <a:solidFill>
                  <a:srgbClr val="FFFFFF"/>
                </a:solidFill>
                <a:ea typeface="Calibri"/>
                <a:cs typeface="Times New Roman"/>
              </a:rPr>
              <a:t> Home				</a:t>
            </a:r>
            <a:r>
              <a:rPr lang="en-US" sz="1100" b="1" dirty="0">
                <a:solidFill>
                  <a:schemeClr val="bg1"/>
                </a:solidFill>
                <a:ea typeface="Calibri"/>
                <a:cs typeface="Times New Roman"/>
              </a:rPr>
              <a:t>	Help </a:t>
            </a:r>
            <a:r>
              <a:rPr lang="en-US" sz="1100" b="1" dirty="0">
                <a:solidFill>
                  <a:schemeClr val="bg1"/>
                </a:solidFill>
                <a:ea typeface="Calibri"/>
                <a:cs typeface="Times New Roman"/>
                <a:sym typeface="Wingdings 3"/>
              </a:rPr>
              <a:t>          Minnie Mouse – Sign Out</a:t>
            </a:r>
            <a:r>
              <a:rPr lang="en-US" sz="1100" b="1" dirty="0">
                <a:solidFill>
                  <a:srgbClr val="FFFFFF"/>
                </a:solidFill>
                <a:ea typeface="Calibri"/>
                <a:cs typeface="Times New Roman"/>
              </a:rPr>
              <a:t> </a:t>
            </a:r>
            <a:endParaRPr lang="en-US" sz="1100" u="sng" dirty="0"/>
          </a:p>
        </p:txBody>
      </p:sp>
      <p:sp>
        <p:nvSpPr>
          <p:cNvPr id="18" name="TextBox 17"/>
          <p:cNvSpPr txBox="1"/>
          <p:nvPr/>
        </p:nvSpPr>
        <p:spPr>
          <a:xfrm>
            <a:off x="228600" y="1600200"/>
            <a:ext cx="8686800" cy="1815882"/>
          </a:xfrm>
          <a:prstGeom prst="rect">
            <a:avLst/>
          </a:prstGeom>
          <a:noFill/>
        </p:spPr>
        <p:txBody>
          <a:bodyPr wrap="square" rtlCol="0">
            <a:spAutoFit/>
          </a:bodyPr>
          <a:lstStyle/>
          <a:p>
            <a:pPr>
              <a:tabLst>
                <a:tab pos="5429250" algn="l"/>
              </a:tabLst>
            </a:pPr>
            <a:r>
              <a:rPr lang="en-US" sz="1600" dirty="0">
                <a:solidFill>
                  <a:srgbClr val="CC9900"/>
                </a:solidFill>
                <a:ea typeface="Calibri"/>
                <a:cs typeface="Times New Roman"/>
              </a:rPr>
              <a:t>Search Database</a:t>
            </a:r>
            <a:r>
              <a:rPr lang="en-US" sz="1000" dirty="0">
                <a:solidFill>
                  <a:srgbClr val="CC9900"/>
                </a:solidFill>
                <a:ea typeface="Calibri"/>
                <a:cs typeface="Times New Roman"/>
              </a:rPr>
              <a:t> </a:t>
            </a:r>
            <a:r>
              <a:rPr lang="en-US" sz="1000" dirty="0">
                <a:solidFill>
                  <a:srgbClr val="FFC000"/>
                </a:solidFill>
                <a:ea typeface="Calibri"/>
                <a:cs typeface="Times New Roman"/>
              </a:rPr>
              <a:t> </a:t>
            </a:r>
          </a:p>
          <a:p>
            <a:pPr>
              <a:tabLst>
                <a:tab pos="5429250" algn="l"/>
              </a:tabLst>
            </a:pPr>
            <a:endParaRPr lang="en-US" sz="1000" dirty="0">
              <a:solidFill>
                <a:srgbClr val="FFC000"/>
              </a:solidFill>
              <a:ea typeface="Calibri"/>
              <a:cs typeface="Times New Roman"/>
            </a:endParaRPr>
          </a:p>
          <a:p>
            <a:pPr>
              <a:tabLst>
                <a:tab pos="5429250" algn="l"/>
              </a:tabLst>
            </a:pPr>
            <a:r>
              <a:rPr lang="en-US" sz="1200" b="1" dirty="0">
                <a:solidFill>
                  <a:srgbClr val="404040"/>
                </a:solidFill>
                <a:ea typeface="Calibri"/>
                <a:cs typeface="Times New Roman"/>
              </a:rPr>
              <a:t>Current Selections:  </a:t>
            </a:r>
            <a:r>
              <a:rPr lang="en-US" sz="1000" dirty="0">
                <a:solidFill>
                  <a:srgbClr val="404040"/>
                </a:solidFill>
                <a:latin typeface="Calibri" panose="020F0502020204030204" pitchFamily="34" charset="0"/>
                <a:ea typeface="Calibri"/>
                <a:cs typeface="Times New Roman" panose="02020603050405020304" pitchFamily="18" charset="0"/>
              </a:rPr>
              <a:t>None</a:t>
            </a:r>
            <a:endParaRPr lang="en-US" sz="1000" dirty="0">
              <a:ea typeface="Calibri"/>
              <a:cs typeface="Times New Roman"/>
            </a:endParaRPr>
          </a:p>
          <a:p>
            <a:r>
              <a:rPr lang="en-US" sz="1600" i="1" dirty="0">
                <a:solidFill>
                  <a:srgbClr val="7F7F7F"/>
                </a:solidFill>
                <a:ea typeface="Calibri"/>
                <a:cs typeface="Times New Roman"/>
              </a:rPr>
              <a:t> </a:t>
            </a:r>
          </a:p>
          <a:p>
            <a:endParaRPr lang="en-US" sz="1600" i="1" dirty="0">
              <a:solidFill>
                <a:srgbClr val="7F7F7F"/>
              </a:solidFill>
              <a:ea typeface="Calibri"/>
              <a:cs typeface="Times New Roman"/>
            </a:endParaRPr>
          </a:p>
          <a:p>
            <a:endParaRPr lang="en-US" sz="1600" i="1" dirty="0">
              <a:solidFill>
                <a:srgbClr val="7F7F7F"/>
              </a:solidFill>
              <a:ea typeface="Calibri"/>
              <a:cs typeface="Times New Roman"/>
            </a:endParaRPr>
          </a:p>
          <a:p>
            <a:endParaRPr lang="en-US" sz="1600" i="1" dirty="0">
              <a:solidFill>
                <a:srgbClr val="7F7F7F"/>
              </a:solidFill>
              <a:ea typeface="Calibri"/>
              <a:cs typeface="Times New Roman"/>
            </a:endParaRPr>
          </a:p>
          <a:p>
            <a:endParaRPr lang="en-US" sz="1000" i="1" dirty="0">
              <a:solidFill>
                <a:srgbClr val="7F7F7F"/>
              </a:solidFill>
              <a:ea typeface="Calibri"/>
              <a:cs typeface="Times New Roman"/>
            </a:endParaRPr>
          </a:p>
        </p:txBody>
      </p:sp>
      <p:sp>
        <p:nvSpPr>
          <p:cNvPr id="6" name="Rectangle 5"/>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a:ln>
                <a:noFill/>
              </a:ln>
              <a:solidFill>
                <a:schemeClr val="tx1"/>
              </a:solidFill>
              <a:effectLst/>
              <a:latin typeface="Arial" pitchFamily="34" charset="0"/>
              <a:cs typeface="Arial" pitchFamily="34" charset="0"/>
            </a:endParaRPr>
          </a:p>
        </p:txBody>
      </p:sp>
      <p:graphicFrame>
        <p:nvGraphicFramePr>
          <p:cNvPr id="9" name="Table 8"/>
          <p:cNvGraphicFramePr>
            <a:graphicFrameLocks noGrp="1"/>
          </p:cNvGraphicFramePr>
          <p:nvPr>
            <p:extLst>
              <p:ext uri="{D42A27DB-BD31-4B8C-83A1-F6EECF244321}">
                <p14:modId xmlns:p14="http://schemas.microsoft.com/office/powerpoint/2010/main" val="1448961878"/>
              </p:ext>
            </p:extLst>
          </p:nvPr>
        </p:nvGraphicFramePr>
        <p:xfrm>
          <a:off x="464016" y="3810288"/>
          <a:ext cx="8229600" cy="3017520"/>
        </p:xfrm>
        <a:graphic>
          <a:graphicData uri="http://schemas.openxmlformats.org/drawingml/2006/table">
            <a:tbl>
              <a:tblPr firstRow="1" firstCol="1" bandRow="1"/>
              <a:tblGrid>
                <a:gridCol w="411480">
                  <a:extLst>
                    <a:ext uri="{9D8B030D-6E8A-4147-A177-3AD203B41FA5}">
                      <a16:colId xmlns:a16="http://schemas.microsoft.com/office/drawing/2014/main" val="20000"/>
                    </a:ext>
                  </a:extLst>
                </a:gridCol>
                <a:gridCol w="731520">
                  <a:extLst>
                    <a:ext uri="{9D8B030D-6E8A-4147-A177-3AD203B41FA5}">
                      <a16:colId xmlns:a16="http://schemas.microsoft.com/office/drawing/2014/main" val="20001"/>
                    </a:ext>
                  </a:extLst>
                </a:gridCol>
                <a:gridCol w="7086600">
                  <a:extLst>
                    <a:ext uri="{9D8B030D-6E8A-4147-A177-3AD203B41FA5}">
                      <a16:colId xmlns:a16="http://schemas.microsoft.com/office/drawing/2014/main" val="20002"/>
                    </a:ext>
                  </a:extLst>
                </a:gridCol>
              </a:tblGrid>
              <a:tr h="150876">
                <a:tc>
                  <a:txBody>
                    <a:bodyPr/>
                    <a:lstStyle/>
                    <a:p>
                      <a:pPr marL="0" marR="0">
                        <a:spcBef>
                          <a:spcPts val="0"/>
                        </a:spcBef>
                        <a:spcAft>
                          <a:spcPts val="500"/>
                        </a:spcAft>
                      </a:pPr>
                      <a:r>
                        <a:rPr lang="en-US" sz="1000" dirty="0">
                          <a:solidFill>
                            <a:srgbClr val="CC9900"/>
                          </a:solidFill>
                          <a:effectLst/>
                          <a:latin typeface="Calibri"/>
                          <a:ea typeface="Calibri"/>
                          <a:cs typeface="Times New Roman"/>
                        </a:rPr>
                        <a:t>Sort:</a:t>
                      </a:r>
                      <a:endParaRPr lang="en-US" sz="1000" dirty="0">
                        <a:effectLst/>
                        <a:latin typeface="Calibri"/>
                        <a:ea typeface="Calibri"/>
                        <a:cs typeface="Times New Roman"/>
                      </a:endParaRPr>
                    </a:p>
                  </a:txBody>
                  <a:tcPr marL="61722" marR="61722" marT="0" marB="0" anchor="ctr">
                    <a:lnL>
                      <a:noFill/>
                    </a:lnL>
                    <a:lnR>
                      <a:noFill/>
                    </a:lnR>
                    <a:lnT>
                      <a:noFill/>
                    </a:lnT>
                    <a:lnB w="12700" cap="flat" cmpd="sng" algn="ctr">
                      <a:solidFill>
                        <a:srgbClr val="C4BC96"/>
                      </a:solidFill>
                      <a:prstDash val="solid"/>
                      <a:round/>
                      <a:headEnd type="none" w="med" len="med"/>
                      <a:tailEnd type="none" w="med" len="med"/>
                    </a:lnB>
                  </a:tcPr>
                </a:tc>
                <a:tc>
                  <a:txBody>
                    <a:bodyPr/>
                    <a:lstStyle/>
                    <a:p>
                      <a:pPr marL="0" marR="0">
                        <a:spcBef>
                          <a:spcPts val="0"/>
                        </a:spcBef>
                        <a:spcAft>
                          <a:spcPts val="500"/>
                        </a:spcAft>
                      </a:pPr>
                      <a:r>
                        <a:rPr lang="en-US" sz="1000" b="1" dirty="0">
                          <a:solidFill>
                            <a:srgbClr val="7F7F7F"/>
                          </a:solidFill>
                          <a:effectLst/>
                          <a:latin typeface="+mn-lt"/>
                          <a:ea typeface="Calibri"/>
                          <a:cs typeface="Times New Roman"/>
                          <a:sym typeface="Wingdings"/>
                        </a:rPr>
                        <a:t></a:t>
                      </a:r>
                      <a:endParaRPr lang="en-US" sz="1000" dirty="0">
                        <a:effectLst/>
                        <a:latin typeface="Calibri"/>
                        <a:ea typeface="Calibri"/>
                        <a:cs typeface="Times New Roman"/>
                      </a:endParaRPr>
                    </a:p>
                  </a:txBody>
                  <a:tcPr marL="61722" marR="61722" marT="0" marB="0" anchor="ctr">
                    <a:lnL>
                      <a:noFill/>
                    </a:lnL>
                    <a:lnR>
                      <a:noFill/>
                    </a:lnR>
                    <a:lnT>
                      <a:noFill/>
                    </a:lnT>
                    <a:lnB w="12700" cap="flat" cmpd="sng" algn="ctr">
                      <a:solidFill>
                        <a:srgbClr val="C4BC96"/>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500"/>
                        </a:spcAft>
                        <a:buClrTx/>
                        <a:buSzTx/>
                        <a:buFontTx/>
                        <a:buNone/>
                        <a:tabLst/>
                        <a:defRPr/>
                      </a:pPr>
                      <a:r>
                        <a:rPr lang="en-US" sz="1000" b="1" dirty="0">
                          <a:solidFill>
                            <a:srgbClr val="7F7F7F"/>
                          </a:solidFill>
                          <a:effectLst/>
                          <a:latin typeface="+mn-lt"/>
                          <a:ea typeface="Calibri"/>
                          <a:cs typeface="Times New Roman"/>
                          <a:sym typeface="Wingdings"/>
                        </a:rPr>
                        <a:t></a:t>
                      </a:r>
                      <a:endParaRPr lang="en-US" sz="1000" dirty="0">
                        <a:effectLst/>
                        <a:latin typeface="+mn-lt"/>
                        <a:ea typeface="Calibri"/>
                        <a:cs typeface="Times New Roman"/>
                      </a:endParaRPr>
                    </a:p>
                  </a:txBody>
                  <a:tcPr marL="61722" marR="61722" marT="0" marB="0" anchor="ctr">
                    <a:lnL>
                      <a:noFill/>
                    </a:lnL>
                    <a:lnR>
                      <a:noFill/>
                    </a:lnR>
                    <a:lnT>
                      <a:noFill/>
                    </a:lnT>
                    <a:lnB w="12700" cap="flat" cmpd="sng" algn="ctr">
                      <a:solidFill>
                        <a:srgbClr val="C4BC96"/>
                      </a:solidFill>
                      <a:prstDash val="solid"/>
                      <a:round/>
                      <a:headEnd type="none" w="med" len="med"/>
                      <a:tailEnd type="none" w="med" len="med"/>
                    </a:lnB>
                  </a:tcPr>
                </a:tc>
                <a:extLst>
                  <a:ext uri="{0D108BD9-81ED-4DB2-BD59-A6C34878D82A}">
                    <a16:rowId xmlns:a16="http://schemas.microsoft.com/office/drawing/2014/main" val="10000"/>
                  </a:ext>
                </a:extLst>
              </a:tr>
              <a:tr h="274320">
                <a:tc>
                  <a:txBody>
                    <a:bodyPr/>
                    <a:lstStyle/>
                    <a:p>
                      <a:pPr marL="0" marR="0" indent="0" algn="r" defTabSz="914400" rtl="0" eaLnBrk="1" fontAlgn="auto" latinLnBrk="0" hangingPunct="1">
                        <a:lnSpc>
                          <a:spcPct val="100000"/>
                        </a:lnSpc>
                        <a:spcBef>
                          <a:spcPts val="500"/>
                        </a:spcBef>
                        <a:spcAft>
                          <a:spcPts val="500"/>
                        </a:spcAft>
                        <a:buClrTx/>
                        <a:buSzTx/>
                        <a:buFontTx/>
                        <a:buNone/>
                        <a:tabLst/>
                        <a:defRPr/>
                      </a:pPr>
                      <a:r>
                        <a:rPr lang="en-US" sz="1000">
                          <a:solidFill>
                            <a:srgbClr val="CC9900"/>
                          </a:solidFill>
                          <a:effectLst/>
                          <a:latin typeface="Calibri" panose="020F0502020204030204" pitchFamily="34" charset="0"/>
                          <a:ea typeface="Calibri" panose="020F0502020204030204" pitchFamily="34" charset="0"/>
                          <a:cs typeface="Times New Roman" panose="02020603050405020304" pitchFamily="18" charset="0"/>
                          <a:sym typeface="Wingdings 2" panose="05020102010507070707" pitchFamily="18" charset="2"/>
                        </a:rPr>
                        <a:t></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a:noFill/>
                    </a:lnL>
                    <a:lnR>
                      <a:noFill/>
                    </a:lnR>
                    <a:lnT w="12700" cap="flat" cmpd="sng" algn="ctr">
                      <a:solidFill>
                        <a:srgbClr val="C4BC96"/>
                      </a:solidFill>
                      <a:prstDash val="solid"/>
                      <a:round/>
                      <a:headEnd type="none" w="med" len="med"/>
                      <a:tailEnd type="none" w="med" len="med"/>
                    </a:lnT>
                    <a:lnB w="12700" cap="flat" cmpd="sng" algn="ctr">
                      <a:solidFill>
                        <a:srgbClr val="C4BC96"/>
                      </a:solidFill>
                      <a:prstDash val="solid"/>
                      <a:round/>
                      <a:headEnd type="none" w="med" len="med"/>
                      <a:tailEnd type="none" w="med" len="med"/>
                    </a:lnB>
                  </a:tcPr>
                </a:tc>
                <a:tc>
                  <a:txBody>
                    <a:bodyPr/>
                    <a:lstStyle/>
                    <a:p>
                      <a:pPr marL="0" marR="0">
                        <a:spcBef>
                          <a:spcPts val="500"/>
                        </a:spcBef>
                        <a:spcAft>
                          <a:spcPts val="500"/>
                        </a:spcAft>
                      </a:pPr>
                      <a:r>
                        <a:rPr lang="en-US" sz="1000" b="1" dirty="0">
                          <a:solidFill>
                            <a:schemeClr val="accent5">
                              <a:lumMod val="75000"/>
                            </a:schemeClr>
                          </a:solidFill>
                          <a:effectLst/>
                          <a:latin typeface="Calibri"/>
                          <a:ea typeface="Calibri"/>
                          <a:cs typeface="Times New Roman"/>
                        </a:rPr>
                        <a:t>Technical</a:t>
                      </a:r>
                    </a:p>
                  </a:txBody>
                  <a:tcPr marL="61722" marR="61722" marT="0" marB="0">
                    <a:lnL>
                      <a:noFill/>
                    </a:lnL>
                    <a:lnR>
                      <a:noFill/>
                    </a:lnR>
                    <a:lnT w="12700" cap="flat" cmpd="sng" algn="ctr">
                      <a:solidFill>
                        <a:srgbClr val="C4BC96"/>
                      </a:solidFill>
                      <a:prstDash val="solid"/>
                      <a:round/>
                      <a:headEnd type="none" w="med" len="med"/>
                      <a:tailEnd type="none" w="med" len="med"/>
                    </a:lnT>
                    <a:lnB w="12700" cap="flat" cmpd="sng" algn="ctr">
                      <a:solidFill>
                        <a:srgbClr val="C4BC96"/>
                      </a:solidFill>
                      <a:prstDash val="solid"/>
                      <a:round/>
                      <a:headEnd type="none" w="med" len="med"/>
                      <a:tailEnd type="none" w="med" len="med"/>
                    </a:lnB>
                  </a:tcPr>
                </a:tc>
                <a:tc>
                  <a:txBody>
                    <a:bodyPr/>
                    <a:lstStyle/>
                    <a:p>
                      <a:pPr marL="0" marR="0">
                        <a:spcBef>
                          <a:spcPts val="500"/>
                        </a:spcBef>
                        <a:spcAft>
                          <a:spcPts val="500"/>
                        </a:spcAft>
                      </a:pPr>
                      <a:r>
                        <a:rPr lang="en-US" sz="1000" b="1" dirty="0">
                          <a:solidFill>
                            <a:schemeClr val="tx1">
                              <a:lumMod val="75000"/>
                              <a:lumOff val="25000"/>
                            </a:schemeClr>
                          </a:solidFill>
                          <a:effectLst>
                            <a:glow rad="127000">
                              <a:srgbClr val="FFFF00"/>
                            </a:glow>
                          </a:effectLst>
                          <a:latin typeface="Calibri"/>
                          <a:ea typeface="Calibri"/>
                          <a:cs typeface="Times New Roman"/>
                        </a:rPr>
                        <a:t>Communication</a:t>
                      </a:r>
                      <a:r>
                        <a:rPr lang="en-US" sz="1000" b="1" dirty="0">
                          <a:solidFill>
                            <a:schemeClr val="tx1">
                              <a:lumMod val="75000"/>
                              <a:lumOff val="25000"/>
                            </a:schemeClr>
                          </a:solidFill>
                          <a:effectLst/>
                          <a:latin typeface="Calibri"/>
                          <a:ea typeface="Calibri"/>
                          <a:cs typeface="Times New Roman"/>
                        </a:rPr>
                        <a:t>s and Media </a:t>
                      </a:r>
                      <a:r>
                        <a:rPr lang="en-US" sz="1000" dirty="0">
                          <a:solidFill>
                            <a:schemeClr val="tx1">
                              <a:lumMod val="75000"/>
                              <a:lumOff val="25000"/>
                            </a:schemeClr>
                          </a:solidFill>
                          <a:effectLst/>
                          <a:latin typeface="+mn-lt"/>
                          <a:ea typeface="Calibri"/>
                          <a:cs typeface="Times New Roman"/>
                        </a:rPr>
                        <a:t>- Knowledge of the production, </a:t>
                      </a:r>
                      <a:r>
                        <a:rPr lang="en-US" sz="1000" dirty="0">
                          <a:solidFill>
                            <a:schemeClr val="tx1">
                              <a:lumMod val="75000"/>
                              <a:lumOff val="25000"/>
                            </a:schemeClr>
                          </a:solidFill>
                          <a:effectLst>
                            <a:glow rad="127000">
                              <a:srgbClr val="FFFF00"/>
                            </a:glow>
                          </a:effectLst>
                          <a:latin typeface="+mn-lt"/>
                          <a:ea typeface="Calibri"/>
                          <a:cs typeface="Times New Roman"/>
                        </a:rPr>
                        <a:t>communication</a:t>
                      </a:r>
                      <a:r>
                        <a:rPr lang="en-US" sz="1000" dirty="0">
                          <a:solidFill>
                            <a:schemeClr val="tx1">
                              <a:lumMod val="75000"/>
                              <a:lumOff val="25000"/>
                            </a:schemeClr>
                          </a:solidFill>
                          <a:effectLst/>
                          <a:latin typeface="+mn-lt"/>
                          <a:ea typeface="Calibri"/>
                          <a:cs typeface="Times New Roman"/>
                        </a:rPr>
                        <a:t> and dissemination of information and ideas to inform and entertain via written, oral, and visual media.</a:t>
                      </a:r>
                      <a:endParaRPr lang="en-US" sz="1000" dirty="0">
                        <a:solidFill>
                          <a:schemeClr val="tx1">
                            <a:lumMod val="75000"/>
                            <a:lumOff val="25000"/>
                          </a:schemeClr>
                        </a:solidFill>
                        <a:effectLst/>
                        <a:latin typeface="Calibri"/>
                        <a:ea typeface="Calibri"/>
                        <a:cs typeface="Times New Roman"/>
                      </a:endParaRPr>
                    </a:p>
                  </a:txBody>
                  <a:tcPr marL="61722" marR="61722" marT="0" marB="0">
                    <a:lnL>
                      <a:noFill/>
                    </a:lnL>
                    <a:lnR>
                      <a:noFill/>
                    </a:lnR>
                    <a:lnT w="12700" cap="flat" cmpd="sng" algn="ctr">
                      <a:solidFill>
                        <a:srgbClr val="C4BC96"/>
                      </a:solidFill>
                      <a:prstDash val="solid"/>
                      <a:round/>
                      <a:headEnd type="none" w="med" len="med"/>
                      <a:tailEnd type="none" w="med" len="med"/>
                    </a:lnT>
                    <a:lnB w="12700" cap="flat" cmpd="sng" algn="ctr">
                      <a:solidFill>
                        <a:srgbClr val="C4BC96"/>
                      </a:solidFill>
                      <a:prstDash val="solid"/>
                      <a:round/>
                      <a:headEnd type="none" w="med" len="med"/>
                      <a:tailEnd type="none" w="med" len="med"/>
                    </a:lnB>
                  </a:tcPr>
                </a:tc>
                <a:extLst>
                  <a:ext uri="{0D108BD9-81ED-4DB2-BD59-A6C34878D82A}">
                    <a16:rowId xmlns:a16="http://schemas.microsoft.com/office/drawing/2014/main" val="10001"/>
                  </a:ext>
                </a:extLst>
              </a:tr>
              <a:tr h="274320">
                <a:tc>
                  <a:txBody>
                    <a:bodyPr/>
                    <a:lstStyle/>
                    <a:p>
                      <a:pPr marL="0" marR="0" indent="0" algn="r" defTabSz="914400" rtl="0" eaLnBrk="1" fontAlgn="auto" latinLnBrk="0" hangingPunct="1">
                        <a:lnSpc>
                          <a:spcPct val="100000"/>
                        </a:lnSpc>
                        <a:spcBef>
                          <a:spcPts val="500"/>
                        </a:spcBef>
                        <a:spcAft>
                          <a:spcPts val="500"/>
                        </a:spcAft>
                        <a:buClrTx/>
                        <a:buSzTx/>
                        <a:buFontTx/>
                        <a:buNone/>
                        <a:tabLst/>
                        <a:defRPr/>
                      </a:pPr>
                      <a:r>
                        <a:rPr lang="en-US" sz="1000">
                          <a:solidFill>
                            <a:srgbClr val="CC9900"/>
                          </a:solidFill>
                          <a:effectLst/>
                          <a:latin typeface="Calibri" panose="020F0502020204030204" pitchFamily="34" charset="0"/>
                          <a:ea typeface="Calibri" panose="020F0502020204030204" pitchFamily="34" charset="0"/>
                          <a:cs typeface="Times New Roman" panose="02020603050405020304" pitchFamily="18" charset="0"/>
                          <a:sym typeface="Wingdings 2" panose="05020102010507070707" pitchFamily="18" charset="2"/>
                        </a:rPr>
                        <a:t></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a:noFill/>
                    </a:lnL>
                    <a:lnR>
                      <a:noFill/>
                    </a:lnR>
                    <a:lnT w="12700" cap="flat" cmpd="sng" algn="ctr">
                      <a:solidFill>
                        <a:srgbClr val="C4BC96"/>
                      </a:solidFill>
                      <a:prstDash val="solid"/>
                      <a:round/>
                      <a:headEnd type="none" w="med" len="med"/>
                      <a:tailEnd type="none" w="med" len="med"/>
                    </a:lnT>
                    <a:lnB w="12700" cap="flat" cmpd="sng" algn="ctr">
                      <a:solidFill>
                        <a:srgbClr val="C4BC96"/>
                      </a:solidFill>
                      <a:prstDash val="solid"/>
                      <a:round/>
                      <a:headEnd type="none" w="med" len="med"/>
                      <a:tailEnd type="none" w="med" len="med"/>
                    </a:lnB>
                  </a:tcPr>
                </a:tc>
                <a:tc>
                  <a:txBody>
                    <a:bodyPr/>
                    <a:lstStyle/>
                    <a:p>
                      <a:pPr marL="0" marR="0">
                        <a:spcBef>
                          <a:spcPts val="500"/>
                        </a:spcBef>
                        <a:spcAft>
                          <a:spcPts val="500"/>
                        </a:spcAft>
                      </a:pPr>
                      <a:r>
                        <a:rPr lang="en-US" sz="1000" b="1" dirty="0">
                          <a:solidFill>
                            <a:schemeClr val="accent5">
                              <a:lumMod val="75000"/>
                            </a:schemeClr>
                          </a:solidFill>
                          <a:effectLst/>
                          <a:latin typeface="Calibri"/>
                          <a:ea typeface="Calibri"/>
                          <a:cs typeface="Times New Roman"/>
                        </a:rPr>
                        <a:t>Technical</a:t>
                      </a:r>
                    </a:p>
                  </a:txBody>
                  <a:tcPr marL="61722" marR="61722" marT="0" marB="0">
                    <a:lnL>
                      <a:noFill/>
                    </a:lnL>
                    <a:lnR>
                      <a:noFill/>
                    </a:lnR>
                    <a:lnT w="12700" cap="flat" cmpd="sng" algn="ctr">
                      <a:solidFill>
                        <a:srgbClr val="C4BC96"/>
                      </a:solidFill>
                      <a:prstDash val="solid"/>
                      <a:round/>
                      <a:headEnd type="none" w="med" len="med"/>
                      <a:tailEnd type="none" w="med" len="med"/>
                    </a:lnT>
                    <a:lnB w="12700" cap="flat" cmpd="sng" algn="ctr">
                      <a:solidFill>
                        <a:srgbClr val="C4BC96"/>
                      </a:solidFill>
                      <a:prstDash val="solid"/>
                      <a:round/>
                      <a:headEnd type="none" w="med" len="med"/>
                      <a:tailEnd type="none" w="med" len="med"/>
                    </a:lnB>
                  </a:tcPr>
                </a:tc>
                <a:tc>
                  <a:txBody>
                    <a:bodyPr/>
                    <a:lstStyle/>
                    <a:p>
                      <a:pPr marL="0" marR="0">
                        <a:spcBef>
                          <a:spcPts val="500"/>
                        </a:spcBef>
                        <a:spcAft>
                          <a:spcPts val="500"/>
                        </a:spcAft>
                      </a:pPr>
                      <a:r>
                        <a:rPr lang="en-US" sz="1000" b="1" dirty="0">
                          <a:solidFill>
                            <a:schemeClr val="tx1">
                              <a:lumMod val="75000"/>
                              <a:lumOff val="25000"/>
                            </a:schemeClr>
                          </a:solidFill>
                          <a:effectLst>
                            <a:glow rad="127000">
                              <a:srgbClr val="FFFF00"/>
                            </a:glow>
                          </a:effectLst>
                          <a:latin typeface="+mn-lt"/>
                          <a:ea typeface="Calibri"/>
                          <a:cs typeface="Times New Roman"/>
                        </a:rPr>
                        <a:t>Communication</a:t>
                      </a:r>
                      <a:r>
                        <a:rPr lang="en-US" sz="1000" b="1" dirty="0">
                          <a:solidFill>
                            <a:schemeClr val="tx1">
                              <a:lumMod val="75000"/>
                              <a:lumOff val="25000"/>
                            </a:schemeClr>
                          </a:solidFill>
                          <a:effectLst/>
                          <a:latin typeface="+mn-lt"/>
                          <a:ea typeface="Calibri"/>
                          <a:cs typeface="Times New Roman"/>
                        </a:rPr>
                        <a:t>s Security Management</a:t>
                      </a:r>
                      <a:r>
                        <a:rPr lang="en-US" sz="1000" dirty="0">
                          <a:solidFill>
                            <a:schemeClr val="tx1">
                              <a:lumMod val="75000"/>
                              <a:lumOff val="25000"/>
                            </a:schemeClr>
                          </a:solidFill>
                          <a:effectLst/>
                          <a:latin typeface="+mn-lt"/>
                          <a:ea typeface="Calibri"/>
                          <a:cs typeface="Times New Roman"/>
                        </a:rPr>
                        <a:t> - Knowledge of the principles, policies, and procedures involved in ensuring the security of </a:t>
                      </a:r>
                      <a:r>
                        <a:rPr lang="en-US" sz="1000" dirty="0">
                          <a:solidFill>
                            <a:schemeClr val="tx1">
                              <a:lumMod val="75000"/>
                              <a:lumOff val="25000"/>
                            </a:schemeClr>
                          </a:solidFill>
                          <a:effectLst>
                            <a:glow rad="127000">
                              <a:srgbClr val="FFFF00"/>
                            </a:glow>
                          </a:effectLst>
                          <a:latin typeface="+mn-lt"/>
                          <a:ea typeface="Calibri"/>
                          <a:cs typeface="Times New Roman"/>
                        </a:rPr>
                        <a:t>communication</a:t>
                      </a:r>
                      <a:r>
                        <a:rPr lang="en-US" sz="1000" dirty="0">
                          <a:solidFill>
                            <a:schemeClr val="tx1">
                              <a:lumMod val="75000"/>
                              <a:lumOff val="25000"/>
                            </a:schemeClr>
                          </a:solidFill>
                          <a:effectLst/>
                          <a:latin typeface="+mn-lt"/>
                          <a:ea typeface="Calibri"/>
                          <a:cs typeface="Times New Roman"/>
                        </a:rPr>
                        <a:t>s services and data, and in maintaining the communications environment on which it resides.</a:t>
                      </a:r>
                      <a:endParaRPr lang="en-US" sz="1000" dirty="0">
                        <a:solidFill>
                          <a:schemeClr val="tx1">
                            <a:lumMod val="75000"/>
                            <a:lumOff val="25000"/>
                          </a:schemeClr>
                        </a:solidFill>
                        <a:effectLst/>
                        <a:latin typeface="Calibri"/>
                        <a:ea typeface="Calibri"/>
                        <a:cs typeface="Times New Roman"/>
                      </a:endParaRPr>
                    </a:p>
                  </a:txBody>
                  <a:tcPr marL="61722" marR="61722" marT="0" marB="0">
                    <a:lnL>
                      <a:noFill/>
                    </a:lnL>
                    <a:lnR>
                      <a:noFill/>
                    </a:lnR>
                    <a:lnT w="12700" cap="flat" cmpd="sng" algn="ctr">
                      <a:solidFill>
                        <a:srgbClr val="C4BC96"/>
                      </a:solidFill>
                      <a:prstDash val="solid"/>
                      <a:round/>
                      <a:headEnd type="none" w="med" len="med"/>
                      <a:tailEnd type="none" w="med" len="med"/>
                    </a:lnT>
                    <a:lnB w="12700" cap="flat" cmpd="sng" algn="ctr">
                      <a:solidFill>
                        <a:srgbClr val="C4BC96"/>
                      </a:solidFill>
                      <a:prstDash val="solid"/>
                      <a:round/>
                      <a:headEnd type="none" w="med" len="med"/>
                      <a:tailEnd type="none" w="med" len="med"/>
                    </a:lnB>
                  </a:tcPr>
                </a:tc>
                <a:extLst>
                  <a:ext uri="{0D108BD9-81ED-4DB2-BD59-A6C34878D82A}">
                    <a16:rowId xmlns:a16="http://schemas.microsoft.com/office/drawing/2014/main" val="10002"/>
                  </a:ext>
                </a:extLst>
              </a:tr>
              <a:tr h="274320">
                <a:tc>
                  <a:txBody>
                    <a:bodyPr/>
                    <a:lstStyle/>
                    <a:p>
                      <a:pPr marL="0" marR="0" indent="0" algn="r" defTabSz="914400" rtl="0" eaLnBrk="1" fontAlgn="auto" latinLnBrk="0" hangingPunct="1">
                        <a:lnSpc>
                          <a:spcPct val="100000"/>
                        </a:lnSpc>
                        <a:spcBef>
                          <a:spcPts val="500"/>
                        </a:spcBef>
                        <a:spcAft>
                          <a:spcPts val="500"/>
                        </a:spcAft>
                        <a:buClrTx/>
                        <a:buSzTx/>
                        <a:buFontTx/>
                        <a:buNone/>
                        <a:tabLst/>
                        <a:defRPr/>
                      </a:pPr>
                      <a:r>
                        <a:rPr lang="en-US" sz="1000">
                          <a:solidFill>
                            <a:srgbClr val="CC9900"/>
                          </a:solidFill>
                          <a:effectLst/>
                          <a:latin typeface="Calibri" panose="020F0502020204030204" pitchFamily="34" charset="0"/>
                          <a:ea typeface="Calibri" panose="020F0502020204030204" pitchFamily="34" charset="0"/>
                          <a:cs typeface="Times New Roman" panose="02020603050405020304" pitchFamily="18" charset="0"/>
                          <a:sym typeface="Wingdings 2" panose="05020102010507070707" pitchFamily="18" charset="2"/>
                        </a:rPr>
                        <a:t></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a:noFill/>
                    </a:lnL>
                    <a:lnR>
                      <a:noFill/>
                    </a:lnR>
                    <a:lnT w="12700" cap="flat" cmpd="sng" algn="ctr">
                      <a:solidFill>
                        <a:srgbClr val="C4BC96"/>
                      </a:solidFill>
                      <a:prstDash val="solid"/>
                      <a:round/>
                      <a:headEnd type="none" w="med" len="med"/>
                      <a:tailEnd type="none" w="med" len="med"/>
                    </a:lnT>
                    <a:lnB w="12700" cap="flat" cmpd="sng" algn="ctr">
                      <a:solidFill>
                        <a:srgbClr val="C4BC96"/>
                      </a:solidFill>
                      <a:prstDash val="solid"/>
                      <a:round/>
                      <a:headEnd type="none" w="med" len="med"/>
                      <a:tailEnd type="none" w="med" len="med"/>
                    </a:lnB>
                  </a:tcPr>
                </a:tc>
                <a:tc>
                  <a:txBody>
                    <a:bodyPr/>
                    <a:lstStyle/>
                    <a:p>
                      <a:pPr marL="0" marR="0">
                        <a:spcBef>
                          <a:spcPts val="500"/>
                        </a:spcBef>
                        <a:spcAft>
                          <a:spcPts val="500"/>
                        </a:spcAft>
                      </a:pPr>
                      <a:r>
                        <a:rPr lang="en-US" sz="1000" b="1" dirty="0">
                          <a:solidFill>
                            <a:schemeClr val="accent5">
                              <a:lumMod val="75000"/>
                            </a:schemeClr>
                          </a:solidFill>
                          <a:effectLst/>
                          <a:latin typeface="Calibri"/>
                          <a:ea typeface="Calibri"/>
                          <a:cs typeface="Times New Roman"/>
                        </a:rPr>
                        <a:t>Technical</a:t>
                      </a:r>
                    </a:p>
                  </a:txBody>
                  <a:tcPr marL="61722" marR="61722" marT="0" marB="0">
                    <a:lnL>
                      <a:noFill/>
                    </a:lnL>
                    <a:lnR>
                      <a:noFill/>
                    </a:lnR>
                    <a:lnT w="12700" cap="flat" cmpd="sng" algn="ctr">
                      <a:solidFill>
                        <a:srgbClr val="C4BC96"/>
                      </a:solidFill>
                      <a:prstDash val="solid"/>
                      <a:round/>
                      <a:headEnd type="none" w="med" len="med"/>
                      <a:tailEnd type="none" w="med" len="med"/>
                    </a:lnT>
                    <a:lnB w="12700" cap="flat" cmpd="sng" algn="ctr">
                      <a:solidFill>
                        <a:srgbClr val="C4BC96"/>
                      </a:solidFill>
                      <a:prstDash val="solid"/>
                      <a:round/>
                      <a:headEnd type="none" w="med" len="med"/>
                      <a:tailEnd type="none" w="med" len="med"/>
                    </a:lnB>
                  </a:tcPr>
                </a:tc>
                <a:tc>
                  <a:txBody>
                    <a:bodyPr/>
                    <a:lstStyle/>
                    <a:p>
                      <a:pPr marL="0" marR="0">
                        <a:spcBef>
                          <a:spcPts val="500"/>
                        </a:spcBef>
                        <a:spcAft>
                          <a:spcPts val="500"/>
                        </a:spcAft>
                      </a:pPr>
                      <a:r>
                        <a:rPr lang="en-US" sz="1000" b="1" dirty="0">
                          <a:solidFill>
                            <a:schemeClr val="tx1">
                              <a:lumMod val="75000"/>
                              <a:lumOff val="25000"/>
                            </a:schemeClr>
                          </a:solidFill>
                          <a:effectLst/>
                          <a:latin typeface="+mn-lt"/>
                          <a:ea typeface="Calibri"/>
                          <a:cs typeface="Times New Roman"/>
                        </a:rPr>
                        <a:t>Distributed Systems</a:t>
                      </a:r>
                      <a:r>
                        <a:rPr lang="en-US" sz="1000" b="1" baseline="0" dirty="0">
                          <a:solidFill>
                            <a:schemeClr val="tx1">
                              <a:lumMod val="75000"/>
                              <a:lumOff val="25000"/>
                            </a:schemeClr>
                          </a:solidFill>
                          <a:effectLst/>
                          <a:latin typeface="+mn-lt"/>
                          <a:ea typeface="Calibri"/>
                          <a:cs typeface="Times New Roman"/>
                        </a:rPr>
                        <a:t> </a:t>
                      </a:r>
                      <a:r>
                        <a:rPr lang="en-US" sz="1000" baseline="0" dirty="0">
                          <a:solidFill>
                            <a:schemeClr val="tx1">
                              <a:lumMod val="75000"/>
                              <a:lumOff val="25000"/>
                            </a:schemeClr>
                          </a:solidFill>
                          <a:effectLst/>
                          <a:latin typeface="+mn-lt"/>
                          <a:ea typeface="Calibri"/>
                          <a:cs typeface="Times New Roman"/>
                        </a:rPr>
                        <a:t>- Knowledge of the principles, theoretical concepts, and tools underlying distributed computing systems, including their associated components and </a:t>
                      </a:r>
                      <a:r>
                        <a:rPr lang="en-US" sz="1000" baseline="0" dirty="0">
                          <a:solidFill>
                            <a:schemeClr val="tx1">
                              <a:lumMod val="75000"/>
                              <a:lumOff val="25000"/>
                            </a:schemeClr>
                          </a:solidFill>
                          <a:effectLst>
                            <a:glow rad="127000">
                              <a:srgbClr val="FFFF00"/>
                            </a:glow>
                          </a:effectLst>
                          <a:latin typeface="+mn-lt"/>
                          <a:ea typeface="Calibri"/>
                          <a:cs typeface="Times New Roman"/>
                        </a:rPr>
                        <a:t>communication</a:t>
                      </a:r>
                      <a:r>
                        <a:rPr lang="en-US" sz="1000" baseline="0" dirty="0">
                          <a:solidFill>
                            <a:schemeClr val="tx1">
                              <a:lumMod val="75000"/>
                              <a:lumOff val="25000"/>
                            </a:schemeClr>
                          </a:solidFill>
                          <a:effectLst/>
                          <a:latin typeface="+mn-lt"/>
                          <a:ea typeface="Calibri"/>
                          <a:cs typeface="Times New Roman"/>
                        </a:rPr>
                        <a:t> standards.</a:t>
                      </a:r>
                      <a:endParaRPr lang="en-US" sz="1000" dirty="0">
                        <a:solidFill>
                          <a:schemeClr val="tx1">
                            <a:lumMod val="75000"/>
                            <a:lumOff val="25000"/>
                          </a:schemeClr>
                        </a:solidFill>
                        <a:effectLst/>
                        <a:latin typeface="Calibri"/>
                        <a:ea typeface="Calibri"/>
                        <a:cs typeface="Times New Roman"/>
                      </a:endParaRPr>
                    </a:p>
                  </a:txBody>
                  <a:tcPr marL="61722" marR="61722" marT="0" marB="0">
                    <a:lnL>
                      <a:noFill/>
                    </a:lnL>
                    <a:lnR>
                      <a:noFill/>
                    </a:lnR>
                    <a:lnT w="12700" cap="flat" cmpd="sng" algn="ctr">
                      <a:solidFill>
                        <a:srgbClr val="C4BC96"/>
                      </a:solidFill>
                      <a:prstDash val="solid"/>
                      <a:round/>
                      <a:headEnd type="none" w="med" len="med"/>
                      <a:tailEnd type="none" w="med" len="med"/>
                    </a:lnT>
                    <a:lnB w="12700" cap="flat" cmpd="sng" algn="ctr">
                      <a:solidFill>
                        <a:srgbClr val="C4BC96"/>
                      </a:solidFill>
                      <a:prstDash val="solid"/>
                      <a:round/>
                      <a:headEnd type="none" w="med" len="med"/>
                      <a:tailEnd type="none" w="med" len="med"/>
                    </a:lnB>
                  </a:tcPr>
                </a:tc>
                <a:extLst>
                  <a:ext uri="{0D108BD9-81ED-4DB2-BD59-A6C34878D82A}">
                    <a16:rowId xmlns:a16="http://schemas.microsoft.com/office/drawing/2014/main" val="10003"/>
                  </a:ext>
                </a:extLst>
              </a:tr>
              <a:tr h="274320">
                <a:tc>
                  <a:txBody>
                    <a:bodyPr/>
                    <a:lstStyle/>
                    <a:p>
                      <a:pPr marL="0" marR="0" indent="0" algn="r" defTabSz="914400" rtl="0" eaLnBrk="1" fontAlgn="auto" latinLnBrk="0" hangingPunct="1">
                        <a:lnSpc>
                          <a:spcPct val="100000"/>
                        </a:lnSpc>
                        <a:spcBef>
                          <a:spcPts val="500"/>
                        </a:spcBef>
                        <a:spcAft>
                          <a:spcPts val="500"/>
                        </a:spcAft>
                        <a:buClrTx/>
                        <a:buSzTx/>
                        <a:buFontTx/>
                        <a:buNone/>
                        <a:tabLst/>
                        <a:defRPr/>
                      </a:pPr>
                      <a:r>
                        <a:rPr lang="en-US" sz="1000">
                          <a:solidFill>
                            <a:srgbClr val="CC9900"/>
                          </a:solidFill>
                          <a:effectLst/>
                          <a:latin typeface="Calibri" panose="020F0502020204030204" pitchFamily="34" charset="0"/>
                          <a:ea typeface="Calibri" panose="020F0502020204030204" pitchFamily="34" charset="0"/>
                          <a:cs typeface="Times New Roman" panose="02020603050405020304" pitchFamily="18" charset="0"/>
                          <a:sym typeface="Wingdings 2" panose="05020102010507070707" pitchFamily="18" charset="2"/>
                        </a:rPr>
                        <a:t></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a:noFill/>
                    </a:lnL>
                    <a:lnR>
                      <a:noFill/>
                    </a:lnR>
                    <a:lnT w="12700" cap="flat" cmpd="sng" algn="ctr">
                      <a:solidFill>
                        <a:srgbClr val="C4BC96"/>
                      </a:solidFill>
                      <a:prstDash val="solid"/>
                      <a:round/>
                      <a:headEnd type="none" w="med" len="med"/>
                      <a:tailEnd type="none" w="med" len="med"/>
                    </a:lnT>
                    <a:lnB w="12700" cap="flat" cmpd="sng" algn="ctr">
                      <a:solidFill>
                        <a:srgbClr val="C4BC96"/>
                      </a:solidFill>
                      <a:prstDash val="solid"/>
                      <a:round/>
                      <a:headEnd type="none" w="med" len="med"/>
                      <a:tailEnd type="none" w="med" len="med"/>
                    </a:lnB>
                  </a:tcPr>
                </a:tc>
                <a:tc>
                  <a:txBody>
                    <a:bodyPr/>
                    <a:lstStyle/>
                    <a:p>
                      <a:pPr marL="0" marR="0">
                        <a:spcBef>
                          <a:spcPts val="500"/>
                        </a:spcBef>
                        <a:spcAft>
                          <a:spcPts val="500"/>
                        </a:spcAft>
                      </a:pPr>
                      <a:r>
                        <a:rPr lang="en-US" sz="1000" b="1" dirty="0">
                          <a:solidFill>
                            <a:schemeClr val="accent5">
                              <a:lumMod val="75000"/>
                            </a:schemeClr>
                          </a:solidFill>
                          <a:effectLst/>
                          <a:latin typeface="Calibri"/>
                          <a:ea typeface="Calibri"/>
                          <a:cs typeface="Times New Roman"/>
                        </a:rPr>
                        <a:t>Technical</a:t>
                      </a:r>
                    </a:p>
                  </a:txBody>
                  <a:tcPr marL="61722" marR="61722" marT="0" marB="0">
                    <a:lnL>
                      <a:noFill/>
                    </a:lnL>
                    <a:lnR>
                      <a:noFill/>
                    </a:lnR>
                    <a:lnT w="12700" cap="flat" cmpd="sng" algn="ctr">
                      <a:solidFill>
                        <a:srgbClr val="C4BC96"/>
                      </a:solidFill>
                      <a:prstDash val="solid"/>
                      <a:round/>
                      <a:headEnd type="none" w="med" len="med"/>
                      <a:tailEnd type="none" w="med" len="med"/>
                    </a:lnT>
                    <a:lnB w="12700" cap="flat" cmpd="sng" algn="ctr">
                      <a:solidFill>
                        <a:srgbClr val="C4BC96"/>
                      </a:solidFill>
                      <a:prstDash val="solid"/>
                      <a:round/>
                      <a:headEnd type="none" w="med" len="med"/>
                      <a:tailEnd type="none" w="med" len="med"/>
                    </a:lnB>
                  </a:tcPr>
                </a:tc>
                <a:tc>
                  <a:txBody>
                    <a:bodyPr/>
                    <a:lstStyle/>
                    <a:p>
                      <a:pPr marL="0" marR="0">
                        <a:spcBef>
                          <a:spcPts val="500"/>
                        </a:spcBef>
                        <a:spcAft>
                          <a:spcPts val="500"/>
                        </a:spcAft>
                      </a:pPr>
                      <a:r>
                        <a:rPr lang="en-US" sz="1000" b="1" dirty="0">
                          <a:solidFill>
                            <a:schemeClr val="tx1">
                              <a:lumMod val="75000"/>
                              <a:lumOff val="25000"/>
                            </a:schemeClr>
                          </a:solidFill>
                          <a:effectLst/>
                          <a:latin typeface="+mn-lt"/>
                          <a:ea typeface="Calibri"/>
                          <a:cs typeface="Times New Roman"/>
                        </a:rPr>
                        <a:t>Infrastructure Design </a:t>
                      </a:r>
                      <a:r>
                        <a:rPr lang="en-US" sz="1000" dirty="0">
                          <a:solidFill>
                            <a:schemeClr val="tx1">
                              <a:lumMod val="75000"/>
                              <a:lumOff val="25000"/>
                            </a:schemeClr>
                          </a:solidFill>
                          <a:effectLst/>
                          <a:latin typeface="+mn-lt"/>
                          <a:ea typeface="Calibri"/>
                          <a:cs typeface="Times New Roman"/>
                        </a:rPr>
                        <a:t>- Knowledge of the architecture and typology of software, hardware, and networks, including LANS, WANS, and tele</a:t>
                      </a:r>
                      <a:r>
                        <a:rPr lang="en-US" sz="1000" dirty="0">
                          <a:solidFill>
                            <a:schemeClr val="tx1">
                              <a:lumMod val="75000"/>
                              <a:lumOff val="25000"/>
                            </a:schemeClr>
                          </a:solidFill>
                          <a:effectLst>
                            <a:glow rad="127000">
                              <a:srgbClr val="FFFF00"/>
                            </a:glow>
                          </a:effectLst>
                          <a:latin typeface="+mn-lt"/>
                          <a:ea typeface="Calibri"/>
                          <a:cs typeface="Times New Roman"/>
                        </a:rPr>
                        <a:t>communication</a:t>
                      </a:r>
                      <a:r>
                        <a:rPr lang="en-US" sz="1000" dirty="0">
                          <a:solidFill>
                            <a:schemeClr val="tx1">
                              <a:lumMod val="75000"/>
                              <a:lumOff val="25000"/>
                            </a:schemeClr>
                          </a:solidFill>
                          <a:effectLst/>
                          <a:latin typeface="+mn-lt"/>
                          <a:ea typeface="Calibri"/>
                          <a:cs typeface="Times New Roman"/>
                        </a:rPr>
                        <a:t>s systems, their components and associated protocols and standards, and how they operate and integrate with one another and with associated controlling software.</a:t>
                      </a:r>
                    </a:p>
                  </a:txBody>
                  <a:tcPr marL="61722" marR="61722" marT="0" marB="0">
                    <a:lnL>
                      <a:noFill/>
                    </a:lnL>
                    <a:lnR>
                      <a:noFill/>
                    </a:lnR>
                    <a:lnT w="12700" cap="flat" cmpd="sng" algn="ctr">
                      <a:solidFill>
                        <a:srgbClr val="C4BC96"/>
                      </a:solidFill>
                      <a:prstDash val="solid"/>
                      <a:round/>
                      <a:headEnd type="none" w="med" len="med"/>
                      <a:tailEnd type="none" w="med" len="med"/>
                    </a:lnT>
                    <a:lnB w="12700" cap="flat" cmpd="sng" algn="ctr">
                      <a:solidFill>
                        <a:srgbClr val="C4BC96"/>
                      </a:solidFill>
                      <a:prstDash val="solid"/>
                      <a:round/>
                      <a:headEnd type="none" w="med" len="med"/>
                      <a:tailEnd type="none" w="med" len="med"/>
                    </a:lnB>
                  </a:tcPr>
                </a:tc>
                <a:extLst>
                  <a:ext uri="{0D108BD9-81ED-4DB2-BD59-A6C34878D82A}">
                    <a16:rowId xmlns:a16="http://schemas.microsoft.com/office/drawing/2014/main" val="10004"/>
                  </a:ext>
                </a:extLst>
              </a:tr>
              <a:tr h="274320">
                <a:tc>
                  <a:txBody>
                    <a:bodyPr/>
                    <a:lstStyle/>
                    <a:p>
                      <a:pPr marL="0" marR="0" indent="0" algn="r" defTabSz="914400" rtl="0" eaLnBrk="1" fontAlgn="auto" latinLnBrk="0" hangingPunct="1">
                        <a:lnSpc>
                          <a:spcPct val="100000"/>
                        </a:lnSpc>
                        <a:spcBef>
                          <a:spcPts val="500"/>
                        </a:spcBef>
                        <a:spcAft>
                          <a:spcPts val="500"/>
                        </a:spcAft>
                        <a:buClrTx/>
                        <a:buSzTx/>
                        <a:buFontTx/>
                        <a:buNone/>
                        <a:tabLst/>
                        <a:defRPr/>
                      </a:pPr>
                      <a:r>
                        <a:rPr lang="en-US" sz="1000">
                          <a:solidFill>
                            <a:srgbClr val="CC9900"/>
                          </a:solidFill>
                          <a:effectLst/>
                          <a:latin typeface="Calibri" panose="020F0502020204030204" pitchFamily="34" charset="0"/>
                          <a:ea typeface="Calibri" panose="020F0502020204030204" pitchFamily="34" charset="0"/>
                          <a:cs typeface="Times New Roman" panose="02020603050405020304" pitchFamily="18" charset="0"/>
                          <a:sym typeface="Wingdings 2" panose="05020102010507070707" pitchFamily="18" charset="2"/>
                        </a:rPr>
                        <a:t></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a:noFill/>
                    </a:lnL>
                    <a:lnR>
                      <a:noFill/>
                    </a:lnR>
                    <a:lnT w="12700" cap="flat" cmpd="sng" algn="ctr">
                      <a:solidFill>
                        <a:srgbClr val="C4BC96"/>
                      </a:solidFill>
                      <a:prstDash val="solid"/>
                      <a:round/>
                      <a:headEnd type="none" w="med" len="med"/>
                      <a:tailEnd type="none" w="med" len="med"/>
                    </a:lnT>
                    <a:lnB w="12700" cap="flat" cmpd="sng" algn="ctr">
                      <a:solidFill>
                        <a:srgbClr val="C4BC96"/>
                      </a:solidFill>
                      <a:prstDash val="solid"/>
                      <a:round/>
                      <a:headEnd type="none" w="med" len="med"/>
                      <a:tailEnd type="none" w="med" len="med"/>
                    </a:lnB>
                  </a:tcPr>
                </a:tc>
                <a:tc>
                  <a:txBody>
                    <a:bodyPr/>
                    <a:lstStyle/>
                    <a:p>
                      <a:pPr marL="0" marR="0">
                        <a:spcBef>
                          <a:spcPts val="500"/>
                        </a:spcBef>
                        <a:spcAft>
                          <a:spcPts val="500"/>
                        </a:spcAft>
                      </a:pPr>
                      <a:r>
                        <a:rPr lang="en-US" sz="1000" b="1" dirty="0">
                          <a:solidFill>
                            <a:schemeClr val="accent5">
                              <a:lumMod val="75000"/>
                            </a:schemeClr>
                          </a:solidFill>
                          <a:effectLst/>
                          <a:latin typeface="Calibri"/>
                          <a:ea typeface="Calibri"/>
                          <a:cs typeface="Times New Roman"/>
                        </a:rPr>
                        <a:t>Technical</a:t>
                      </a:r>
                    </a:p>
                  </a:txBody>
                  <a:tcPr marL="61722" marR="61722" marT="0" marB="0">
                    <a:lnL>
                      <a:noFill/>
                    </a:lnL>
                    <a:lnR>
                      <a:noFill/>
                    </a:lnR>
                    <a:lnT w="12700" cap="flat" cmpd="sng" algn="ctr">
                      <a:solidFill>
                        <a:srgbClr val="C4BC96"/>
                      </a:solidFill>
                      <a:prstDash val="solid"/>
                      <a:round/>
                      <a:headEnd type="none" w="med" len="med"/>
                      <a:tailEnd type="none" w="med" len="med"/>
                    </a:lnT>
                    <a:lnB w="12700" cap="flat" cmpd="sng" algn="ctr">
                      <a:solidFill>
                        <a:srgbClr val="C4BC96"/>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500"/>
                        </a:spcBef>
                        <a:spcAft>
                          <a:spcPts val="500"/>
                        </a:spcAft>
                        <a:buClrTx/>
                        <a:buSzTx/>
                        <a:buFontTx/>
                        <a:buNone/>
                        <a:tabLst/>
                        <a:defRPr/>
                      </a:pPr>
                      <a:r>
                        <a:rPr lang="en-US" sz="1000" b="1" dirty="0">
                          <a:solidFill>
                            <a:schemeClr val="tx1">
                              <a:lumMod val="75000"/>
                              <a:lumOff val="25000"/>
                            </a:schemeClr>
                          </a:solidFill>
                          <a:effectLst/>
                          <a:latin typeface="+mn-lt"/>
                          <a:ea typeface="Calibri"/>
                          <a:cs typeface="Times New Roman"/>
                        </a:rPr>
                        <a:t>Network Management </a:t>
                      </a:r>
                      <a:r>
                        <a:rPr lang="en-US" sz="1000" dirty="0">
                          <a:solidFill>
                            <a:schemeClr val="tx1">
                              <a:lumMod val="75000"/>
                              <a:lumOff val="25000"/>
                            </a:schemeClr>
                          </a:solidFill>
                          <a:effectLst/>
                          <a:latin typeface="+mn-lt"/>
                          <a:ea typeface="Calibri"/>
                          <a:cs typeface="Times New Roman"/>
                        </a:rPr>
                        <a:t>- Knowledge of the operation, management, and maintenance of network and tele</a:t>
                      </a:r>
                      <a:r>
                        <a:rPr lang="en-US" sz="1000" dirty="0">
                          <a:solidFill>
                            <a:schemeClr val="tx1">
                              <a:lumMod val="75000"/>
                              <a:lumOff val="25000"/>
                            </a:schemeClr>
                          </a:solidFill>
                          <a:effectLst>
                            <a:glow rad="127000">
                              <a:srgbClr val="FFFF00"/>
                            </a:glow>
                          </a:effectLst>
                          <a:latin typeface="+mn-lt"/>
                          <a:ea typeface="Calibri"/>
                          <a:cs typeface="Times New Roman"/>
                        </a:rPr>
                        <a:t>communication</a:t>
                      </a:r>
                      <a:r>
                        <a:rPr lang="en-US" sz="1000" dirty="0">
                          <a:solidFill>
                            <a:schemeClr val="tx1">
                              <a:lumMod val="75000"/>
                              <a:lumOff val="25000"/>
                            </a:schemeClr>
                          </a:solidFill>
                          <a:effectLst/>
                          <a:latin typeface="+mn-lt"/>
                          <a:ea typeface="Calibri"/>
                          <a:cs typeface="Times New Roman"/>
                        </a:rPr>
                        <a:t> systems and linked systems and peripherals.</a:t>
                      </a:r>
                    </a:p>
                  </a:txBody>
                  <a:tcPr marL="61722" marR="61722" marT="0" marB="0">
                    <a:lnL>
                      <a:noFill/>
                    </a:lnL>
                    <a:lnR>
                      <a:noFill/>
                    </a:lnR>
                    <a:lnT w="12700" cap="flat" cmpd="sng" algn="ctr">
                      <a:solidFill>
                        <a:srgbClr val="C4BC96"/>
                      </a:solidFill>
                      <a:prstDash val="solid"/>
                      <a:round/>
                      <a:headEnd type="none" w="med" len="med"/>
                      <a:tailEnd type="none" w="med" len="med"/>
                    </a:lnT>
                    <a:lnB w="12700" cap="flat" cmpd="sng" algn="ctr">
                      <a:solidFill>
                        <a:srgbClr val="C4BC96"/>
                      </a:solidFill>
                      <a:prstDash val="solid"/>
                      <a:round/>
                      <a:headEnd type="none" w="med" len="med"/>
                      <a:tailEnd type="none" w="med" len="med"/>
                    </a:lnB>
                  </a:tcPr>
                </a:tc>
                <a:extLst>
                  <a:ext uri="{0D108BD9-81ED-4DB2-BD59-A6C34878D82A}">
                    <a16:rowId xmlns:a16="http://schemas.microsoft.com/office/drawing/2014/main" val="10005"/>
                  </a:ext>
                </a:extLst>
              </a:tr>
              <a:tr h="274320">
                <a:tc>
                  <a:txBody>
                    <a:bodyPr/>
                    <a:lstStyle/>
                    <a:p>
                      <a:pPr marL="0" marR="0" indent="0" algn="r" defTabSz="914400" rtl="0" eaLnBrk="1" fontAlgn="auto" latinLnBrk="0" hangingPunct="1">
                        <a:lnSpc>
                          <a:spcPct val="100000"/>
                        </a:lnSpc>
                        <a:spcBef>
                          <a:spcPts val="500"/>
                        </a:spcBef>
                        <a:spcAft>
                          <a:spcPts val="500"/>
                        </a:spcAft>
                        <a:buClrTx/>
                        <a:buSzTx/>
                        <a:buFontTx/>
                        <a:buNone/>
                        <a:tabLst/>
                        <a:defRPr/>
                      </a:pPr>
                      <a:r>
                        <a:rPr lang="en-US" sz="1000">
                          <a:solidFill>
                            <a:srgbClr val="CC9900"/>
                          </a:solidFill>
                          <a:effectLst/>
                          <a:latin typeface="Calibri" panose="020F0502020204030204" pitchFamily="34" charset="0"/>
                          <a:ea typeface="Calibri" panose="020F0502020204030204" pitchFamily="34" charset="0"/>
                          <a:cs typeface="Times New Roman" panose="02020603050405020304" pitchFamily="18" charset="0"/>
                          <a:sym typeface="Wingdings 2" panose="05020102010507070707" pitchFamily="18" charset="2"/>
                        </a:rPr>
                        <a:t></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1722" marR="61722" marT="0" marB="0">
                    <a:lnL>
                      <a:noFill/>
                    </a:lnL>
                    <a:lnR>
                      <a:noFill/>
                    </a:lnR>
                    <a:lnT w="12700" cap="flat" cmpd="sng" algn="ctr">
                      <a:solidFill>
                        <a:srgbClr val="C4BC96"/>
                      </a:solidFill>
                      <a:prstDash val="solid"/>
                      <a:round/>
                      <a:headEnd type="none" w="med" len="med"/>
                      <a:tailEnd type="none" w="med" len="med"/>
                    </a:lnT>
                    <a:lnB w="12700" cap="flat" cmpd="sng" algn="ctr">
                      <a:solidFill>
                        <a:srgbClr val="C4BC96"/>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500"/>
                        </a:spcBef>
                        <a:spcAft>
                          <a:spcPts val="500"/>
                        </a:spcAft>
                        <a:buClrTx/>
                        <a:buSzTx/>
                        <a:buFontTx/>
                        <a:buNone/>
                        <a:tabLst/>
                        <a:defRPr/>
                      </a:pPr>
                      <a:r>
                        <a:rPr lang="en-US" sz="1000" b="1" dirty="0">
                          <a:solidFill>
                            <a:schemeClr val="accent5">
                              <a:lumMod val="75000"/>
                            </a:schemeClr>
                          </a:solidFill>
                          <a:effectLst/>
                          <a:latin typeface="+mn-lt"/>
                          <a:ea typeface="Calibri"/>
                          <a:cs typeface="Times New Roman"/>
                        </a:rPr>
                        <a:t>General</a:t>
                      </a:r>
                    </a:p>
                  </a:txBody>
                  <a:tcPr marL="61722" marR="61722" marT="0" marB="0">
                    <a:lnL>
                      <a:noFill/>
                    </a:lnL>
                    <a:lnR>
                      <a:noFill/>
                    </a:lnR>
                    <a:lnT w="12700" cap="flat" cmpd="sng" algn="ctr">
                      <a:solidFill>
                        <a:srgbClr val="C4BC96"/>
                      </a:solidFill>
                      <a:prstDash val="solid"/>
                      <a:round/>
                      <a:headEnd type="none" w="med" len="med"/>
                      <a:tailEnd type="none" w="med" len="med"/>
                    </a:lnT>
                    <a:lnB w="12700" cap="flat" cmpd="sng" algn="ctr">
                      <a:solidFill>
                        <a:srgbClr val="C4BC96"/>
                      </a:solidFill>
                      <a:prstDash val="solid"/>
                      <a:round/>
                      <a:headEnd type="none" w="med" len="med"/>
                      <a:tailEnd type="none" w="med" len="med"/>
                    </a:lnB>
                  </a:tcPr>
                </a:tc>
                <a:tc>
                  <a:txBody>
                    <a:bodyPr/>
                    <a:lstStyle/>
                    <a:p>
                      <a:pPr marL="0" marR="0">
                        <a:spcBef>
                          <a:spcPts val="500"/>
                        </a:spcBef>
                        <a:spcAft>
                          <a:spcPts val="500"/>
                        </a:spcAft>
                      </a:pPr>
                      <a:r>
                        <a:rPr kumimoji="0" lang="en-US" sz="1000" b="1" i="0" u="none" strike="noStrike" kern="1200" cap="none" spc="0" normalizeH="0" baseline="0" noProof="0" dirty="0">
                          <a:ln>
                            <a:noFill/>
                          </a:ln>
                          <a:solidFill>
                            <a:schemeClr val="tx1">
                              <a:lumMod val="75000"/>
                              <a:lumOff val="25000"/>
                            </a:schemeClr>
                          </a:solidFill>
                          <a:effectLst/>
                          <a:uLnTx/>
                          <a:uFillTx/>
                          <a:latin typeface="Calibri" panose="020F0502020204030204" pitchFamily="34" charset="0"/>
                          <a:ea typeface="Calibri" panose="020F0502020204030204" pitchFamily="34" charset="0"/>
                          <a:cs typeface="Times New Roman" panose="02020603050405020304" pitchFamily="18" charset="0"/>
                        </a:rPr>
                        <a:t>Oral </a:t>
                      </a:r>
                      <a:r>
                        <a:rPr kumimoji="0" lang="en-US" sz="1000" b="1" i="0" u="none" strike="noStrike" kern="1200" cap="none" spc="0" normalizeH="0" baseline="0" noProof="0" dirty="0">
                          <a:ln>
                            <a:noFill/>
                          </a:ln>
                          <a:solidFill>
                            <a:schemeClr val="tx1">
                              <a:lumMod val="75000"/>
                              <a:lumOff val="25000"/>
                            </a:schemeClr>
                          </a:solidFill>
                          <a:effectLst>
                            <a:glow rad="127000">
                              <a:srgbClr val="FFFF00"/>
                            </a:glow>
                          </a:effectLst>
                          <a:uLnTx/>
                          <a:uFillTx/>
                          <a:latin typeface="Calibri" panose="020F0502020204030204" pitchFamily="34" charset="0"/>
                          <a:ea typeface="Calibri" panose="020F0502020204030204" pitchFamily="34" charset="0"/>
                          <a:cs typeface="Times New Roman" panose="02020603050405020304" pitchFamily="18" charset="0"/>
                        </a:rPr>
                        <a:t>Communication</a:t>
                      </a:r>
                      <a:r>
                        <a:rPr kumimoji="0" lang="en-US" sz="1000" b="1" i="0" u="none" strike="noStrike" kern="1200" cap="none" spc="0" normalizeH="0" baseline="0" noProof="0" dirty="0">
                          <a:ln>
                            <a:noFill/>
                          </a:ln>
                          <a:solidFill>
                            <a:schemeClr val="tx1">
                              <a:lumMod val="75000"/>
                              <a:lumOff val="25000"/>
                            </a:schemeClr>
                          </a:solidFill>
                          <a:effectLst/>
                          <a:uLnTx/>
                          <a:uFillTx/>
                          <a:latin typeface="Calibri" panose="020F0502020204030204" pitchFamily="34" charset="0"/>
                          <a:ea typeface="Calibri" panose="020F0502020204030204" pitchFamily="34" charset="0"/>
                          <a:cs typeface="Times New Roman" panose="02020603050405020304" pitchFamily="18" charset="0"/>
                        </a:rPr>
                        <a:t> (*)</a:t>
                      </a:r>
                      <a:r>
                        <a:rPr kumimoji="0" lang="en-US" sz="1000" b="0" i="0" u="none" strike="noStrike" kern="1200" cap="none" spc="0" normalizeH="0" baseline="0" noProof="0" dirty="0">
                          <a:ln>
                            <a:noFill/>
                          </a:ln>
                          <a:solidFill>
                            <a:schemeClr val="tx1">
                              <a:lumMod val="75000"/>
                              <a:lumOff val="25000"/>
                            </a:schemeClr>
                          </a:solidFill>
                          <a:effectLst/>
                          <a:uLnTx/>
                          <a:uFillTx/>
                          <a:latin typeface="Calibri" panose="020F0502020204030204" pitchFamily="34" charset="0"/>
                          <a:ea typeface="Calibri" panose="020F0502020204030204" pitchFamily="34" charset="0"/>
                          <a:cs typeface="Times New Roman" panose="02020603050405020304" pitchFamily="18" charset="0"/>
                        </a:rPr>
                        <a:t> - Expresses information (for example, ideas or facts) to individuals or groups effectively, taking into account the audience and nature of the information (for example, technical, sensitive, controversial); makes clear and convincing oral presentations; listens to others, attends to nonverbal cues, and responds appropriately.</a:t>
                      </a:r>
                      <a:endParaRPr lang="en-US" sz="1000" dirty="0">
                        <a:solidFill>
                          <a:schemeClr val="tx1">
                            <a:lumMod val="75000"/>
                            <a:lumOff val="25000"/>
                          </a:schemeClr>
                        </a:solidFill>
                        <a:effectLst/>
                        <a:latin typeface="Calibri"/>
                        <a:ea typeface="Calibri"/>
                        <a:cs typeface="Times New Roman"/>
                      </a:endParaRPr>
                    </a:p>
                  </a:txBody>
                  <a:tcPr marL="61722" marR="61722" marT="0" marB="0">
                    <a:lnL>
                      <a:noFill/>
                    </a:lnL>
                    <a:lnR>
                      <a:noFill/>
                    </a:lnR>
                    <a:lnT w="12700" cap="flat" cmpd="sng" algn="ctr">
                      <a:solidFill>
                        <a:srgbClr val="C4BC96"/>
                      </a:solidFill>
                      <a:prstDash val="solid"/>
                      <a:round/>
                      <a:headEnd type="none" w="med" len="med"/>
                      <a:tailEnd type="none" w="med" len="med"/>
                    </a:lnT>
                    <a:lnB w="12700" cap="flat" cmpd="sng" algn="ctr">
                      <a:solidFill>
                        <a:srgbClr val="C4BC96"/>
                      </a:solidFill>
                      <a:prstDash val="solid"/>
                      <a:round/>
                      <a:headEnd type="none" w="med" len="med"/>
                      <a:tailEnd type="none" w="med" len="med"/>
                    </a:lnB>
                  </a:tcPr>
                </a:tc>
                <a:extLst>
                  <a:ext uri="{0D108BD9-81ED-4DB2-BD59-A6C34878D82A}">
                    <a16:rowId xmlns:a16="http://schemas.microsoft.com/office/drawing/2014/main" val="10006"/>
                  </a:ext>
                </a:extLst>
              </a:tr>
              <a:tr h="274320">
                <a:tc>
                  <a:txBody>
                    <a:bodyPr/>
                    <a:lstStyle/>
                    <a:p>
                      <a:pPr marL="0" marR="0" indent="0" algn="r" defTabSz="914400" rtl="0" eaLnBrk="1" fontAlgn="auto" latinLnBrk="0" hangingPunct="1">
                        <a:lnSpc>
                          <a:spcPct val="100000"/>
                        </a:lnSpc>
                        <a:spcBef>
                          <a:spcPts val="500"/>
                        </a:spcBef>
                        <a:spcAft>
                          <a:spcPts val="500"/>
                        </a:spcAft>
                        <a:buClrTx/>
                        <a:buSzTx/>
                        <a:buFontTx/>
                        <a:buNone/>
                        <a:tabLst/>
                        <a:defRPr/>
                      </a:pPr>
                      <a:r>
                        <a:rPr lang="en-US" sz="1000">
                          <a:solidFill>
                            <a:srgbClr val="CC9900"/>
                          </a:solidFill>
                          <a:effectLst/>
                          <a:latin typeface="Calibri" panose="020F0502020204030204" pitchFamily="34" charset="0"/>
                          <a:ea typeface="Calibri" panose="020F0502020204030204" pitchFamily="34" charset="0"/>
                          <a:cs typeface="Times New Roman" panose="02020603050405020304" pitchFamily="18" charset="0"/>
                          <a:sym typeface="Wingdings 2" panose="05020102010507070707" pitchFamily="18" charset="2"/>
                        </a:rPr>
                        <a:t></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1722" marR="61722" marT="0" marB="0">
                    <a:lnL>
                      <a:noFill/>
                    </a:lnL>
                    <a:lnR>
                      <a:noFill/>
                    </a:lnR>
                    <a:lnT w="12700" cap="flat" cmpd="sng" algn="ctr">
                      <a:solidFill>
                        <a:srgbClr val="C4BC96"/>
                      </a:solidFill>
                      <a:prstDash val="solid"/>
                      <a:round/>
                      <a:headEnd type="none" w="med" len="med"/>
                      <a:tailEnd type="none" w="med" len="med"/>
                    </a:lnT>
                    <a:lnB w="12700" cap="flat" cmpd="sng" algn="ctr">
                      <a:solidFill>
                        <a:srgbClr val="C4BC96"/>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500"/>
                        </a:spcBef>
                        <a:spcAft>
                          <a:spcPts val="500"/>
                        </a:spcAft>
                        <a:buClrTx/>
                        <a:buSzTx/>
                        <a:buFontTx/>
                        <a:buNone/>
                        <a:tabLst/>
                        <a:defRPr/>
                      </a:pPr>
                      <a:r>
                        <a:rPr lang="en-US" sz="1000" b="1" dirty="0">
                          <a:solidFill>
                            <a:schemeClr val="accent5">
                              <a:lumMod val="75000"/>
                            </a:schemeClr>
                          </a:solidFill>
                          <a:effectLst/>
                          <a:latin typeface="+mn-lt"/>
                          <a:ea typeface="Calibri"/>
                          <a:cs typeface="Times New Roman"/>
                        </a:rPr>
                        <a:t>Leadership</a:t>
                      </a:r>
                    </a:p>
                  </a:txBody>
                  <a:tcPr marL="61722" marR="61722" marT="0" marB="0">
                    <a:lnL>
                      <a:noFill/>
                    </a:lnL>
                    <a:lnR>
                      <a:noFill/>
                    </a:lnR>
                    <a:lnT w="12700" cap="flat" cmpd="sng" algn="ctr">
                      <a:solidFill>
                        <a:srgbClr val="C4BC96"/>
                      </a:solidFill>
                      <a:prstDash val="solid"/>
                      <a:round/>
                      <a:headEnd type="none" w="med" len="med"/>
                      <a:tailEnd type="none" w="med" len="med"/>
                    </a:lnT>
                    <a:lnB w="12700" cap="flat" cmpd="sng" algn="ctr">
                      <a:solidFill>
                        <a:srgbClr val="C4BC96"/>
                      </a:solidFill>
                      <a:prstDash val="solid"/>
                      <a:round/>
                      <a:headEnd type="none" w="med" len="med"/>
                      <a:tailEnd type="none" w="med" len="med"/>
                    </a:lnB>
                  </a:tcPr>
                </a:tc>
                <a:tc>
                  <a:txBody>
                    <a:bodyPr/>
                    <a:lstStyle/>
                    <a:p>
                      <a:pPr marL="0" marR="0">
                        <a:spcBef>
                          <a:spcPts val="500"/>
                        </a:spcBef>
                        <a:spcAft>
                          <a:spcPts val="500"/>
                        </a:spcAft>
                      </a:pPr>
                      <a:r>
                        <a:rPr kumimoji="0" lang="en-US" sz="1000" b="1" i="0" u="none" strike="noStrike" kern="1200" cap="none" spc="0" normalizeH="0" baseline="0" noProof="0" dirty="0">
                          <a:ln>
                            <a:noFill/>
                          </a:ln>
                          <a:solidFill>
                            <a:schemeClr val="tx1">
                              <a:lumMod val="75000"/>
                              <a:lumOff val="25000"/>
                            </a:schemeClr>
                          </a:solidFill>
                          <a:effectLst/>
                          <a:uLnTx/>
                          <a:uFillTx/>
                          <a:latin typeface="Calibri" panose="020F0502020204030204" pitchFamily="34" charset="0"/>
                          <a:ea typeface="Calibri" panose="020F0502020204030204" pitchFamily="34" charset="0"/>
                          <a:cs typeface="Times New Roman" panose="02020603050405020304" pitchFamily="18" charset="0"/>
                        </a:rPr>
                        <a:t>Oral </a:t>
                      </a:r>
                      <a:r>
                        <a:rPr kumimoji="0" lang="en-US" sz="1000" b="1" i="0" u="none" strike="noStrike" kern="1200" cap="none" spc="0" normalizeH="0" baseline="0" noProof="0" dirty="0">
                          <a:ln>
                            <a:noFill/>
                          </a:ln>
                          <a:solidFill>
                            <a:schemeClr val="tx1">
                              <a:lumMod val="75000"/>
                              <a:lumOff val="25000"/>
                            </a:schemeClr>
                          </a:solidFill>
                          <a:effectLst>
                            <a:glow rad="127000">
                              <a:srgbClr val="FFFF00"/>
                            </a:glow>
                          </a:effectLst>
                          <a:uLnTx/>
                          <a:uFillTx/>
                          <a:latin typeface="Calibri" panose="020F0502020204030204" pitchFamily="34" charset="0"/>
                          <a:ea typeface="Calibri" panose="020F0502020204030204" pitchFamily="34" charset="0"/>
                          <a:cs typeface="Times New Roman" panose="02020603050405020304" pitchFamily="18" charset="0"/>
                        </a:rPr>
                        <a:t>Communication</a:t>
                      </a:r>
                      <a:r>
                        <a:rPr kumimoji="0" lang="en-US" sz="1000" b="1" i="0" u="none" strike="noStrike" kern="1200" cap="none" spc="0" normalizeH="0" baseline="0" noProof="0" dirty="0">
                          <a:ln>
                            <a:noFill/>
                          </a:ln>
                          <a:solidFill>
                            <a:schemeClr val="tx1">
                              <a:lumMod val="75000"/>
                              <a:lumOff val="25000"/>
                            </a:schemeClr>
                          </a:solidFill>
                          <a:effectLst/>
                          <a:uLnTx/>
                          <a:uFillTx/>
                          <a:latin typeface="Calibri" panose="020F0502020204030204" pitchFamily="34" charset="0"/>
                          <a:ea typeface="Calibri" panose="020F0502020204030204" pitchFamily="34" charset="0"/>
                          <a:cs typeface="Times New Roman" panose="02020603050405020304" pitchFamily="18" charset="0"/>
                        </a:rPr>
                        <a:t> (</a:t>
                      </a:r>
                      <a:r>
                        <a:rPr kumimoji="0" lang="en-US" sz="1000" b="1" i="0" u="none" strike="noStrike" kern="1200" cap="none" spc="0" normalizeH="0" baseline="0" noProof="0" dirty="0">
                          <a:ln>
                            <a:noFill/>
                          </a:ln>
                          <a:solidFill>
                            <a:schemeClr val="tx1">
                              <a:lumMod val="75000"/>
                              <a:lumOff val="25000"/>
                            </a:schemeClr>
                          </a:solidFill>
                          <a:effectLst/>
                          <a:uLnTx/>
                          <a:uFillTx/>
                          <a:latin typeface="Calibri" panose="020F0502020204030204" pitchFamily="34" charset="0"/>
                          <a:ea typeface="Calibri" panose="020F0502020204030204" pitchFamily="34" charset="0"/>
                          <a:cs typeface="Calibri" panose="020F0502020204030204" pitchFamily="34" charset="0"/>
                        </a:rPr>
                        <a:t>ǂ)</a:t>
                      </a:r>
                      <a:r>
                        <a:rPr kumimoji="0" lang="en-US" sz="1000" b="0" i="0" u="none" strike="noStrike" kern="1200" cap="none" spc="0" normalizeH="0" baseline="0" noProof="0" dirty="0">
                          <a:ln>
                            <a:noFill/>
                          </a:ln>
                          <a:solidFill>
                            <a:schemeClr val="tx1">
                              <a:lumMod val="75000"/>
                              <a:lumOff val="25000"/>
                            </a:schemeClr>
                          </a:solidFill>
                          <a:effectLst/>
                          <a:uLnTx/>
                          <a:uFillTx/>
                          <a:latin typeface="Calibri" panose="020F0502020204030204" pitchFamily="34" charset="0"/>
                          <a:ea typeface="Calibri" panose="020F0502020204030204" pitchFamily="34" charset="0"/>
                          <a:cs typeface="Times New Roman" panose="02020603050405020304" pitchFamily="18" charset="0"/>
                        </a:rPr>
                        <a:t> - Makes clear and convincing oral presentations. Listens effectively; clarifies information as needed.</a:t>
                      </a:r>
                      <a:endParaRPr lang="en-US" sz="1000" dirty="0">
                        <a:solidFill>
                          <a:schemeClr val="tx1">
                            <a:lumMod val="75000"/>
                            <a:lumOff val="25000"/>
                          </a:schemeClr>
                        </a:solidFill>
                        <a:effectLst/>
                        <a:latin typeface="Calibri"/>
                        <a:ea typeface="Calibri"/>
                        <a:cs typeface="Times New Roman"/>
                      </a:endParaRPr>
                    </a:p>
                  </a:txBody>
                  <a:tcPr marL="61722" marR="61722" marT="0" marB="0">
                    <a:lnL>
                      <a:noFill/>
                    </a:lnL>
                    <a:lnR>
                      <a:noFill/>
                    </a:lnR>
                    <a:lnT w="12700" cap="flat" cmpd="sng" algn="ctr">
                      <a:solidFill>
                        <a:srgbClr val="C4BC96"/>
                      </a:solidFill>
                      <a:prstDash val="solid"/>
                      <a:round/>
                      <a:headEnd type="none" w="med" len="med"/>
                      <a:tailEnd type="none" w="med" len="med"/>
                    </a:lnT>
                    <a:lnB w="12700" cap="flat" cmpd="sng" algn="ctr">
                      <a:solidFill>
                        <a:srgbClr val="C4BC96"/>
                      </a:solidFill>
                      <a:prstDash val="solid"/>
                      <a:round/>
                      <a:headEnd type="none" w="med" len="med"/>
                      <a:tailEnd type="none" w="med" len="med"/>
                    </a:lnB>
                  </a:tcPr>
                </a:tc>
                <a:extLst>
                  <a:ext uri="{0D108BD9-81ED-4DB2-BD59-A6C34878D82A}">
                    <a16:rowId xmlns:a16="http://schemas.microsoft.com/office/drawing/2014/main" val="10007"/>
                  </a:ext>
                </a:extLst>
              </a:tr>
              <a:tr h="274320">
                <a:tc>
                  <a:txBody>
                    <a:bodyPr/>
                    <a:lstStyle/>
                    <a:p>
                      <a:pPr marL="0" marR="0" indent="0" algn="r" defTabSz="914400" rtl="0" eaLnBrk="1" fontAlgn="auto" latinLnBrk="0" hangingPunct="1">
                        <a:lnSpc>
                          <a:spcPct val="100000"/>
                        </a:lnSpc>
                        <a:spcBef>
                          <a:spcPts val="500"/>
                        </a:spcBef>
                        <a:spcAft>
                          <a:spcPts val="500"/>
                        </a:spcAft>
                        <a:buClrTx/>
                        <a:buSzTx/>
                        <a:buFontTx/>
                        <a:buNone/>
                        <a:tabLst/>
                        <a:defRPr/>
                      </a:pPr>
                      <a:r>
                        <a:rPr lang="en-US" sz="1000" dirty="0">
                          <a:solidFill>
                            <a:srgbClr val="CC9900"/>
                          </a:solidFill>
                          <a:effectLst/>
                          <a:latin typeface="Calibri" panose="020F0502020204030204" pitchFamily="34" charset="0"/>
                          <a:ea typeface="Calibri" panose="020F0502020204030204" pitchFamily="34" charset="0"/>
                          <a:cs typeface="Times New Roman" panose="02020603050405020304" pitchFamily="18" charset="0"/>
                          <a:sym typeface="Wingdings 2" panose="05020102010507070707" pitchFamily="18" charset="2"/>
                        </a:rPr>
                        <a:t></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1722" marR="61722" marT="0" marB="0">
                    <a:lnL>
                      <a:noFill/>
                    </a:lnL>
                    <a:lnR>
                      <a:noFill/>
                    </a:lnR>
                    <a:lnT w="12700" cap="flat" cmpd="sng" algn="ctr">
                      <a:solidFill>
                        <a:srgbClr val="C4BC96"/>
                      </a:solidFill>
                      <a:prstDash val="solid"/>
                      <a:round/>
                      <a:headEnd type="none" w="med" len="med"/>
                      <a:tailEnd type="none" w="med" len="med"/>
                    </a:lnT>
                    <a:lnB w="12700" cap="flat" cmpd="sng" algn="ctr">
                      <a:solidFill>
                        <a:srgbClr val="C4BC96"/>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500"/>
                        </a:spcBef>
                        <a:spcAft>
                          <a:spcPts val="500"/>
                        </a:spcAft>
                        <a:buClrTx/>
                        <a:buSzTx/>
                        <a:buFontTx/>
                        <a:buNone/>
                        <a:tabLst/>
                        <a:defRPr/>
                      </a:pPr>
                      <a:r>
                        <a:rPr lang="en-US" sz="1000" b="1" dirty="0">
                          <a:solidFill>
                            <a:schemeClr val="accent5">
                              <a:lumMod val="75000"/>
                            </a:schemeClr>
                          </a:solidFill>
                          <a:effectLst/>
                          <a:latin typeface="+mn-lt"/>
                          <a:ea typeface="Calibri"/>
                          <a:cs typeface="Times New Roman"/>
                        </a:rPr>
                        <a:t>Technical</a:t>
                      </a:r>
                    </a:p>
                  </a:txBody>
                  <a:tcPr marL="61722" marR="61722" marT="0" marB="0">
                    <a:lnL>
                      <a:noFill/>
                    </a:lnL>
                    <a:lnR>
                      <a:noFill/>
                    </a:lnR>
                    <a:lnT w="12700" cap="flat" cmpd="sng" algn="ctr">
                      <a:solidFill>
                        <a:srgbClr val="C4BC96"/>
                      </a:solidFill>
                      <a:prstDash val="solid"/>
                      <a:round/>
                      <a:headEnd type="none" w="med" len="med"/>
                      <a:tailEnd type="none" w="med" len="med"/>
                    </a:lnT>
                    <a:lnB w="12700" cap="flat" cmpd="sng" algn="ctr">
                      <a:solidFill>
                        <a:srgbClr val="C4BC96"/>
                      </a:solidFill>
                      <a:prstDash val="solid"/>
                      <a:round/>
                      <a:headEnd type="none" w="med" len="med"/>
                      <a:tailEnd type="none" w="med" len="med"/>
                    </a:lnB>
                  </a:tcPr>
                </a:tc>
                <a:tc>
                  <a:txBody>
                    <a:bodyPr/>
                    <a:lstStyle/>
                    <a:p>
                      <a:pPr marL="0" marR="0">
                        <a:spcBef>
                          <a:spcPts val="500"/>
                        </a:spcBef>
                        <a:spcAft>
                          <a:spcPts val="500"/>
                        </a:spcAft>
                      </a:pPr>
                      <a:r>
                        <a:rPr lang="en-US" sz="1000" b="1" dirty="0">
                          <a:solidFill>
                            <a:schemeClr val="tx1">
                              <a:lumMod val="75000"/>
                              <a:lumOff val="25000"/>
                            </a:schemeClr>
                          </a:solidFill>
                          <a:effectLst/>
                          <a:latin typeface="+mn-lt"/>
                          <a:ea typeface="Calibri"/>
                          <a:cs typeface="Times New Roman"/>
                        </a:rPr>
                        <a:t>Organizational Performance Analysis</a:t>
                      </a:r>
                      <a:r>
                        <a:rPr lang="en-US" sz="1000" dirty="0">
                          <a:solidFill>
                            <a:schemeClr val="tx1">
                              <a:lumMod val="75000"/>
                              <a:lumOff val="25000"/>
                            </a:schemeClr>
                          </a:solidFill>
                          <a:effectLst/>
                          <a:latin typeface="+mn-lt"/>
                          <a:ea typeface="Calibri"/>
                          <a:cs typeface="Times New Roman"/>
                        </a:rPr>
                        <a:t> - Knowledge of the methods, techniques, and tools used to analyze program, organizational, and mission performance; includes methods that deliver key performance information (for example, comparative, trend, diagnostic, root cause, predictive) used to inform decisions, actions, communications, and accountability systems.</a:t>
                      </a:r>
                      <a:endParaRPr lang="en-US" sz="1000" dirty="0">
                        <a:solidFill>
                          <a:schemeClr val="tx1">
                            <a:lumMod val="75000"/>
                            <a:lumOff val="25000"/>
                          </a:schemeClr>
                        </a:solidFill>
                        <a:effectLst/>
                        <a:latin typeface="Calibri"/>
                        <a:ea typeface="Calibri"/>
                        <a:cs typeface="Times New Roman"/>
                      </a:endParaRPr>
                    </a:p>
                  </a:txBody>
                  <a:tcPr marL="61722" marR="61722" marT="0" marB="0">
                    <a:lnL>
                      <a:noFill/>
                    </a:lnL>
                    <a:lnR>
                      <a:noFill/>
                    </a:lnR>
                    <a:lnT w="12700" cap="flat" cmpd="sng" algn="ctr">
                      <a:solidFill>
                        <a:srgbClr val="C4BC96"/>
                      </a:solidFill>
                      <a:prstDash val="solid"/>
                      <a:round/>
                      <a:headEnd type="none" w="med" len="med"/>
                      <a:tailEnd type="none" w="med" len="med"/>
                    </a:lnT>
                    <a:lnB w="12700" cap="flat" cmpd="sng" algn="ctr">
                      <a:solidFill>
                        <a:srgbClr val="C4BC96"/>
                      </a:solidFill>
                      <a:prstDash val="solid"/>
                      <a:round/>
                      <a:headEnd type="none" w="med" len="med"/>
                      <a:tailEnd type="none" w="med" len="med"/>
                    </a:lnB>
                  </a:tcPr>
                </a:tc>
                <a:extLst>
                  <a:ext uri="{0D108BD9-81ED-4DB2-BD59-A6C34878D82A}">
                    <a16:rowId xmlns:a16="http://schemas.microsoft.com/office/drawing/2014/main" val="10008"/>
                  </a:ext>
                </a:extLst>
              </a:tr>
            </a:tbl>
          </a:graphicData>
        </a:graphic>
      </p:graphicFrame>
      <p:graphicFrame>
        <p:nvGraphicFramePr>
          <p:cNvPr id="10" name="Table 9"/>
          <p:cNvGraphicFramePr>
            <a:graphicFrameLocks noGrp="1"/>
          </p:cNvGraphicFramePr>
          <p:nvPr>
            <p:extLst>
              <p:ext uri="{D42A27DB-BD31-4B8C-83A1-F6EECF244321}">
                <p14:modId xmlns:p14="http://schemas.microsoft.com/office/powerpoint/2010/main" val="2324385353"/>
              </p:ext>
            </p:extLst>
          </p:nvPr>
        </p:nvGraphicFramePr>
        <p:xfrm>
          <a:off x="381000" y="2514600"/>
          <a:ext cx="8115300" cy="640080"/>
        </p:xfrm>
        <a:graphic>
          <a:graphicData uri="http://schemas.openxmlformats.org/drawingml/2006/table">
            <a:tbl>
              <a:tblPr firstRow="1" firstCol="1" bandRow="1"/>
              <a:tblGrid>
                <a:gridCol w="1885950">
                  <a:extLst>
                    <a:ext uri="{9D8B030D-6E8A-4147-A177-3AD203B41FA5}">
                      <a16:colId xmlns:a16="http://schemas.microsoft.com/office/drawing/2014/main" val="20000"/>
                    </a:ext>
                  </a:extLst>
                </a:gridCol>
                <a:gridCol w="6229350">
                  <a:extLst>
                    <a:ext uri="{9D8B030D-6E8A-4147-A177-3AD203B41FA5}">
                      <a16:colId xmlns:a16="http://schemas.microsoft.com/office/drawing/2014/main" val="20001"/>
                    </a:ext>
                  </a:extLst>
                </a:gridCol>
              </a:tblGrid>
              <a:tr h="0">
                <a:tc>
                  <a:txBody>
                    <a:bodyPr/>
                    <a:lstStyle/>
                    <a:p>
                      <a:pPr marL="0" marR="0" algn="r">
                        <a:spcBef>
                          <a:spcPts val="0"/>
                        </a:spcBef>
                        <a:spcAft>
                          <a:spcPts val="0"/>
                        </a:spcAft>
                        <a:tabLst>
                          <a:tab pos="5429250" algn="l"/>
                        </a:tabLst>
                      </a:pPr>
                      <a:r>
                        <a:rPr lang="en-US" sz="1000" b="1" dirty="0">
                          <a:solidFill>
                            <a:srgbClr val="31849B"/>
                          </a:solidFill>
                          <a:effectLst/>
                          <a:latin typeface="Calibri"/>
                          <a:ea typeface="Calibri"/>
                          <a:cs typeface="Times New Roman"/>
                        </a:rPr>
                        <a:t>Key Words:</a:t>
                      </a:r>
                      <a:endParaRPr lang="en-US" sz="1000" dirty="0">
                        <a:effectLst/>
                        <a:latin typeface="Calibri"/>
                        <a:ea typeface="Calibri"/>
                        <a:cs typeface="Times New Roman"/>
                      </a:endParaRPr>
                    </a:p>
                  </a:txBody>
                  <a:tcPr marL="68580" marR="68580" marT="0" marB="0">
                    <a:lnL>
                      <a:noFill/>
                    </a:lnL>
                    <a:lnR w="12700" cap="flat" cmpd="sng" algn="ctr">
                      <a:solidFill>
                        <a:srgbClr val="7F7F7F"/>
                      </a:solidFill>
                      <a:prstDash val="solid"/>
                      <a:round/>
                      <a:headEnd type="none" w="med" len="med"/>
                      <a:tailEnd type="none" w="med" len="med"/>
                    </a:lnR>
                    <a:lnT>
                      <a:noFill/>
                    </a:lnT>
                    <a:lnB>
                      <a:noFill/>
                    </a:lnB>
                  </a:tcPr>
                </a:tc>
                <a:tc>
                  <a:txBody>
                    <a:bodyPr/>
                    <a:lstStyle/>
                    <a:p>
                      <a:pPr marL="0" marR="0">
                        <a:spcBef>
                          <a:spcPts val="0"/>
                        </a:spcBef>
                        <a:spcAft>
                          <a:spcPts val="0"/>
                        </a:spcAft>
                        <a:tabLst>
                          <a:tab pos="5429250" algn="l"/>
                        </a:tabLst>
                      </a:pPr>
                      <a:endParaRPr lang="en-US" sz="1000" dirty="0">
                        <a:effectLst/>
                        <a:latin typeface="Calibri"/>
                        <a:ea typeface="Calibri"/>
                        <a:cs typeface="Times New Roman"/>
                      </a:endParaRPr>
                    </a:p>
                  </a:txBody>
                  <a:tcPr marL="68580" marR="68580" marT="0" marB="0">
                    <a:lnL w="12700" cap="flat" cmpd="sng" algn="ctr">
                      <a:solidFill>
                        <a:srgbClr val="7F7F7F"/>
                      </a:solidFill>
                      <a:prstDash val="solid"/>
                      <a:round/>
                      <a:headEnd type="none" w="med" len="med"/>
                      <a:tailEnd type="none" w="med" len="med"/>
                    </a:lnL>
                    <a:lnR w="12700" cap="flat" cmpd="sng" algn="ctr">
                      <a:solidFill>
                        <a:srgbClr val="7F7F7F"/>
                      </a:solidFill>
                      <a:prstDash val="solid"/>
                      <a:round/>
                      <a:headEnd type="none" w="med" len="med"/>
                      <a:tailEnd type="none" w="med" len="med"/>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extLst>
                  <a:ext uri="{0D108BD9-81ED-4DB2-BD59-A6C34878D82A}">
                    <a16:rowId xmlns:a16="http://schemas.microsoft.com/office/drawing/2014/main" val="10000"/>
                  </a:ext>
                </a:extLst>
              </a:tr>
              <a:tr h="0">
                <a:tc>
                  <a:txBody>
                    <a:bodyPr/>
                    <a:lstStyle/>
                    <a:p>
                      <a:pPr marL="0" marR="0">
                        <a:spcBef>
                          <a:spcPts val="0"/>
                        </a:spcBef>
                        <a:spcAft>
                          <a:spcPts val="0"/>
                        </a:spcAft>
                        <a:tabLst>
                          <a:tab pos="5429250" algn="l"/>
                        </a:tabLst>
                      </a:pPr>
                      <a:r>
                        <a:rPr lang="en-US" sz="600" b="1" dirty="0">
                          <a:solidFill>
                            <a:srgbClr val="31849B"/>
                          </a:solidFill>
                          <a:effectLst/>
                          <a:latin typeface="Calibri"/>
                          <a:ea typeface="Calibri"/>
                          <a:cs typeface="Times New Roman"/>
                        </a:rPr>
                        <a:t> </a:t>
                      </a:r>
                      <a:endParaRPr lang="en-US" sz="1100" dirty="0">
                        <a:effectLst/>
                        <a:latin typeface="Calibri"/>
                        <a:ea typeface="Calibri"/>
                        <a:cs typeface="Times New Roman"/>
                      </a:endParaRPr>
                    </a:p>
                  </a:txBody>
                  <a:tcPr marL="68580" marR="68580" marT="0" marB="0">
                    <a:lnL>
                      <a:noFill/>
                    </a:lnL>
                    <a:lnR>
                      <a:noFill/>
                    </a:lnR>
                    <a:lnT>
                      <a:noFill/>
                    </a:lnT>
                    <a:lnB>
                      <a:noFill/>
                    </a:lnB>
                  </a:tcPr>
                </a:tc>
                <a:tc>
                  <a:txBody>
                    <a:bodyPr/>
                    <a:lstStyle/>
                    <a:p>
                      <a:pPr marL="0" marR="0">
                        <a:spcBef>
                          <a:spcPts val="0"/>
                        </a:spcBef>
                        <a:spcAft>
                          <a:spcPts val="0"/>
                        </a:spcAft>
                        <a:tabLst>
                          <a:tab pos="5429250" algn="l"/>
                        </a:tabLst>
                      </a:pPr>
                      <a:r>
                        <a:rPr lang="en-US" sz="600">
                          <a:solidFill>
                            <a:srgbClr val="595959"/>
                          </a:solidFill>
                          <a:effectLst/>
                          <a:latin typeface="Calibri"/>
                          <a:ea typeface="Calibri"/>
                          <a:cs typeface="Times New Roman"/>
                        </a:rPr>
                        <a:t> </a:t>
                      </a:r>
                      <a:endParaRPr lang="en-US" sz="1100">
                        <a:effectLst/>
                        <a:latin typeface="Calibri"/>
                        <a:ea typeface="Calibri"/>
                        <a:cs typeface="Times New Roman"/>
                      </a:endParaRPr>
                    </a:p>
                  </a:txBody>
                  <a:tcPr marL="68580" marR="68580" marT="0" marB="0">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extLst>
                  <a:ext uri="{0D108BD9-81ED-4DB2-BD59-A6C34878D82A}">
                    <a16:rowId xmlns:a16="http://schemas.microsoft.com/office/drawing/2014/main" val="10001"/>
                  </a:ext>
                </a:extLst>
              </a:tr>
              <a:tr h="0">
                <a:tc>
                  <a:txBody>
                    <a:bodyPr/>
                    <a:lstStyle/>
                    <a:p>
                      <a:pPr marL="0" marR="0" algn="r">
                        <a:spcBef>
                          <a:spcPts val="0"/>
                        </a:spcBef>
                        <a:spcAft>
                          <a:spcPts val="0"/>
                        </a:spcAft>
                        <a:tabLst>
                          <a:tab pos="5429250" algn="l"/>
                        </a:tabLst>
                      </a:pPr>
                      <a:r>
                        <a:rPr lang="en-US" sz="1000" b="1" dirty="0">
                          <a:solidFill>
                            <a:srgbClr val="31849B"/>
                          </a:solidFill>
                          <a:effectLst/>
                          <a:latin typeface="Calibri"/>
                          <a:ea typeface="Calibri"/>
                          <a:cs typeface="Times New Roman"/>
                        </a:rPr>
                        <a:t>Competency Model:</a:t>
                      </a:r>
                      <a:endParaRPr lang="en-US" sz="1000" dirty="0">
                        <a:effectLst/>
                        <a:latin typeface="Calibri"/>
                        <a:ea typeface="Calibri"/>
                        <a:cs typeface="Times New Roman"/>
                      </a:endParaRPr>
                    </a:p>
                  </a:txBody>
                  <a:tcPr marL="68580" marR="68580" marT="0" marB="0">
                    <a:lnL>
                      <a:noFill/>
                    </a:lnL>
                    <a:lnR w="12700" cap="flat" cmpd="sng" algn="ctr">
                      <a:solidFill>
                        <a:srgbClr val="7F7F7F"/>
                      </a:solidFill>
                      <a:prstDash val="solid"/>
                      <a:round/>
                      <a:headEnd type="none" w="med" len="med"/>
                      <a:tailEnd type="none" w="med" len="med"/>
                    </a:lnR>
                    <a:lnT>
                      <a:noFill/>
                    </a:lnT>
                    <a:lnB>
                      <a:noFill/>
                    </a:lnB>
                  </a:tcPr>
                </a:tc>
                <a:tc>
                  <a:txBody>
                    <a:bodyPr/>
                    <a:lstStyle/>
                    <a:p>
                      <a:pPr marL="0" marR="0" algn="r">
                        <a:spcBef>
                          <a:spcPts val="0"/>
                        </a:spcBef>
                        <a:spcAft>
                          <a:spcPts val="0"/>
                        </a:spcAft>
                        <a:tabLst>
                          <a:tab pos="5429250" algn="l"/>
                        </a:tabLst>
                      </a:pPr>
                      <a:r>
                        <a:rPr lang="en-US" sz="1000" dirty="0">
                          <a:solidFill>
                            <a:srgbClr val="595959"/>
                          </a:solidFill>
                          <a:effectLst/>
                          <a:latin typeface="Calibri"/>
                          <a:ea typeface="Calibri"/>
                          <a:cs typeface="Times New Roman"/>
                        </a:rPr>
                        <a:t>                                                                                                                                                                                                      </a:t>
                      </a:r>
                      <a:r>
                        <a:rPr lang="en-US" sz="1000" dirty="0">
                          <a:solidFill>
                            <a:srgbClr val="595959"/>
                          </a:solidFill>
                          <a:effectLst/>
                          <a:latin typeface="Calibri"/>
                          <a:ea typeface="Calibri"/>
                          <a:cs typeface="Times New Roman"/>
                          <a:sym typeface="Wingdings 3"/>
                        </a:rPr>
                        <a:t></a:t>
                      </a:r>
                      <a:endParaRPr lang="en-US" sz="1000" dirty="0">
                        <a:effectLst/>
                        <a:latin typeface="Calibri"/>
                        <a:ea typeface="Calibri"/>
                        <a:cs typeface="Times New Roman"/>
                      </a:endParaRPr>
                    </a:p>
                  </a:txBody>
                  <a:tcPr marL="68580" marR="68580" marT="0" marB="0">
                    <a:lnL w="12700" cap="flat" cmpd="sng" algn="ctr">
                      <a:solidFill>
                        <a:srgbClr val="7F7F7F"/>
                      </a:solidFill>
                      <a:prstDash val="solid"/>
                      <a:round/>
                      <a:headEnd type="none" w="med" len="med"/>
                      <a:tailEnd type="none" w="med" len="med"/>
                    </a:lnL>
                    <a:lnR w="12700" cap="flat" cmpd="sng" algn="ctr">
                      <a:solidFill>
                        <a:srgbClr val="7F7F7F"/>
                      </a:solidFill>
                      <a:prstDash val="solid"/>
                      <a:round/>
                      <a:headEnd type="none" w="med" len="med"/>
                      <a:tailEnd type="none" w="med" len="med"/>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extLst>
                  <a:ext uri="{0D108BD9-81ED-4DB2-BD59-A6C34878D82A}">
                    <a16:rowId xmlns:a16="http://schemas.microsoft.com/office/drawing/2014/main" val="10002"/>
                  </a:ext>
                </a:extLst>
              </a:tr>
              <a:tr h="0">
                <a:tc>
                  <a:txBody>
                    <a:bodyPr/>
                    <a:lstStyle/>
                    <a:p>
                      <a:pPr marL="0" marR="0" algn="r">
                        <a:spcBef>
                          <a:spcPts val="0"/>
                        </a:spcBef>
                        <a:spcAft>
                          <a:spcPts val="0"/>
                        </a:spcAft>
                        <a:tabLst>
                          <a:tab pos="5429250" algn="l"/>
                        </a:tabLst>
                      </a:pPr>
                      <a:r>
                        <a:rPr lang="en-US" sz="600" b="1">
                          <a:solidFill>
                            <a:srgbClr val="31849B"/>
                          </a:solidFill>
                          <a:effectLst/>
                          <a:latin typeface="Calibri"/>
                          <a:ea typeface="Calibri"/>
                          <a:cs typeface="Times New Roman"/>
                        </a:rPr>
                        <a:t> </a:t>
                      </a:r>
                      <a:endParaRPr lang="en-US" sz="1100">
                        <a:effectLst/>
                        <a:latin typeface="Calibri"/>
                        <a:ea typeface="Calibri"/>
                        <a:cs typeface="Times New Roman"/>
                      </a:endParaRPr>
                    </a:p>
                  </a:txBody>
                  <a:tcPr marL="68580" marR="68580" marT="0" marB="0">
                    <a:lnL>
                      <a:noFill/>
                    </a:lnL>
                    <a:lnR>
                      <a:noFill/>
                    </a:lnR>
                    <a:lnT>
                      <a:noFill/>
                    </a:lnT>
                    <a:lnB>
                      <a:noFill/>
                    </a:lnB>
                  </a:tcPr>
                </a:tc>
                <a:tc>
                  <a:txBody>
                    <a:bodyPr/>
                    <a:lstStyle/>
                    <a:p>
                      <a:pPr marL="0" marR="0">
                        <a:spcBef>
                          <a:spcPts val="0"/>
                        </a:spcBef>
                        <a:spcAft>
                          <a:spcPts val="0"/>
                        </a:spcAft>
                        <a:tabLst>
                          <a:tab pos="5429250" algn="l"/>
                        </a:tabLst>
                      </a:pPr>
                      <a:r>
                        <a:rPr lang="en-US" sz="600">
                          <a:solidFill>
                            <a:srgbClr val="595959"/>
                          </a:solidFill>
                          <a:effectLst/>
                          <a:latin typeface="Calibri"/>
                          <a:ea typeface="Calibri"/>
                          <a:cs typeface="Times New Roman"/>
                        </a:rPr>
                        <a:t> </a:t>
                      </a:r>
                      <a:endParaRPr lang="en-US" sz="1100">
                        <a:effectLst/>
                        <a:latin typeface="Calibri"/>
                        <a:ea typeface="Calibri"/>
                        <a:cs typeface="Times New Roman"/>
                      </a:endParaRPr>
                    </a:p>
                  </a:txBody>
                  <a:tcPr marL="68580" marR="68580" marT="0" marB="0">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extLst>
                  <a:ext uri="{0D108BD9-81ED-4DB2-BD59-A6C34878D82A}">
                    <a16:rowId xmlns:a16="http://schemas.microsoft.com/office/drawing/2014/main" val="10003"/>
                  </a:ext>
                </a:extLst>
              </a:tr>
              <a:tr h="0">
                <a:tc>
                  <a:txBody>
                    <a:bodyPr/>
                    <a:lstStyle/>
                    <a:p>
                      <a:pPr marL="0" marR="0" algn="r">
                        <a:spcBef>
                          <a:spcPts val="0"/>
                        </a:spcBef>
                        <a:spcAft>
                          <a:spcPts val="0"/>
                        </a:spcAft>
                        <a:tabLst>
                          <a:tab pos="5429250" algn="l"/>
                        </a:tabLst>
                      </a:pPr>
                      <a:r>
                        <a:rPr lang="en-US" sz="1000" b="1" dirty="0">
                          <a:solidFill>
                            <a:srgbClr val="31849B"/>
                          </a:solidFill>
                          <a:effectLst/>
                          <a:latin typeface="Calibri"/>
                          <a:ea typeface="Calibri"/>
                          <a:cs typeface="Times New Roman"/>
                        </a:rPr>
                        <a:t>Model Sub-Division</a:t>
                      </a:r>
                      <a:endParaRPr lang="en-US" sz="1000" dirty="0">
                        <a:effectLst/>
                        <a:latin typeface="Calibri"/>
                        <a:ea typeface="Calibri"/>
                        <a:cs typeface="Times New Roman"/>
                      </a:endParaRPr>
                    </a:p>
                  </a:txBody>
                  <a:tcPr marL="68580" marR="68580" marT="0" marB="0">
                    <a:lnL>
                      <a:noFill/>
                    </a:lnL>
                    <a:lnR w="12700" cap="flat" cmpd="sng" algn="ctr">
                      <a:solidFill>
                        <a:srgbClr val="7F7F7F"/>
                      </a:solidFill>
                      <a:prstDash val="solid"/>
                      <a:round/>
                      <a:headEnd type="none" w="med" len="med"/>
                      <a:tailEnd type="none" w="med" len="med"/>
                    </a:lnR>
                    <a:lnT>
                      <a:noFill/>
                    </a:lnT>
                    <a:lnB>
                      <a:noFill/>
                    </a:lnB>
                  </a:tcPr>
                </a:tc>
                <a:tc>
                  <a:txBody>
                    <a:bodyPr/>
                    <a:lstStyle/>
                    <a:p>
                      <a:pPr marL="0" marR="0" algn="r">
                        <a:spcBef>
                          <a:spcPts val="0"/>
                        </a:spcBef>
                        <a:spcAft>
                          <a:spcPts val="0"/>
                        </a:spcAft>
                        <a:tabLst>
                          <a:tab pos="5429250" algn="l"/>
                        </a:tabLst>
                      </a:pPr>
                      <a:r>
                        <a:rPr lang="en-US" sz="1000" dirty="0">
                          <a:solidFill>
                            <a:srgbClr val="595959"/>
                          </a:solidFill>
                          <a:effectLst/>
                          <a:latin typeface="Calibri"/>
                          <a:ea typeface="Calibri"/>
                          <a:cs typeface="Times New Roman"/>
                        </a:rPr>
                        <a:t>                                                                                                                                                                                                     </a:t>
                      </a:r>
                      <a:r>
                        <a:rPr lang="en-US" sz="1000" dirty="0">
                          <a:solidFill>
                            <a:srgbClr val="595959"/>
                          </a:solidFill>
                          <a:effectLst/>
                          <a:latin typeface="Calibri"/>
                          <a:ea typeface="Calibri"/>
                          <a:cs typeface="Times New Roman"/>
                          <a:sym typeface="Wingdings 3"/>
                        </a:rPr>
                        <a:t></a:t>
                      </a:r>
                      <a:endParaRPr lang="en-US" sz="1000" dirty="0">
                        <a:effectLst/>
                        <a:latin typeface="Calibri"/>
                        <a:ea typeface="Calibri"/>
                        <a:cs typeface="Times New Roman"/>
                      </a:endParaRPr>
                    </a:p>
                  </a:txBody>
                  <a:tcPr marL="68580" marR="68580" marT="0" marB="0">
                    <a:lnL w="12700" cap="flat" cmpd="sng" algn="ctr">
                      <a:solidFill>
                        <a:srgbClr val="7F7F7F"/>
                      </a:solidFill>
                      <a:prstDash val="solid"/>
                      <a:round/>
                      <a:headEnd type="none" w="med" len="med"/>
                      <a:tailEnd type="none" w="med" len="med"/>
                    </a:lnL>
                    <a:lnR w="12700" cap="flat" cmpd="sng" algn="ctr">
                      <a:solidFill>
                        <a:srgbClr val="7F7F7F"/>
                      </a:solidFill>
                      <a:prstDash val="solid"/>
                      <a:round/>
                      <a:headEnd type="none" w="med" len="med"/>
                      <a:tailEnd type="none" w="med" len="med"/>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extLst>
                  <a:ext uri="{0D108BD9-81ED-4DB2-BD59-A6C34878D82A}">
                    <a16:rowId xmlns:a16="http://schemas.microsoft.com/office/drawing/2014/main" val="10004"/>
                  </a:ext>
                </a:extLst>
              </a:tr>
            </a:tbl>
          </a:graphicData>
        </a:graphic>
      </p:graphicFrame>
      <p:sp>
        <p:nvSpPr>
          <p:cNvPr id="21" name="Rectangle 20"/>
          <p:cNvSpPr/>
          <p:nvPr/>
        </p:nvSpPr>
        <p:spPr>
          <a:xfrm>
            <a:off x="8915400" y="1295400"/>
            <a:ext cx="152400" cy="5486400"/>
          </a:xfrm>
          <a:prstGeom prst="rect">
            <a:avLst/>
          </a:prstGeom>
          <a:solidFill>
            <a:schemeClr val="bg1">
              <a:lumMod val="95000"/>
            </a:schemeClr>
          </a:solidFill>
          <a:ln w="3175">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p:cNvSpPr/>
          <p:nvPr/>
        </p:nvSpPr>
        <p:spPr>
          <a:xfrm>
            <a:off x="8915400" y="1295400"/>
            <a:ext cx="152400" cy="155448"/>
          </a:xfrm>
          <a:prstGeom prst="rect">
            <a:avLst/>
          </a:prstGeom>
          <a:solidFill>
            <a:schemeClr val="bg1">
              <a:lumMod val="95000"/>
            </a:schemeClr>
          </a:solidFill>
          <a:ln w="3175">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r"/>
            <a:r>
              <a:rPr lang="en-US" sz="1000" dirty="0">
                <a:solidFill>
                  <a:schemeClr val="tx1">
                    <a:lumMod val="50000"/>
                    <a:lumOff val="50000"/>
                  </a:schemeClr>
                </a:solidFill>
                <a:sym typeface="Webdings" panose="05030102010509060703" pitchFamily="18" charset="2"/>
              </a:rPr>
              <a:t></a:t>
            </a:r>
            <a:endParaRPr lang="en-US" sz="1000" dirty="0">
              <a:solidFill>
                <a:schemeClr val="tx1">
                  <a:lumMod val="50000"/>
                  <a:lumOff val="50000"/>
                </a:schemeClr>
              </a:solidFill>
            </a:endParaRPr>
          </a:p>
        </p:txBody>
      </p:sp>
      <p:sp>
        <p:nvSpPr>
          <p:cNvPr id="24" name="Rectangle 23"/>
          <p:cNvSpPr/>
          <p:nvPr/>
        </p:nvSpPr>
        <p:spPr>
          <a:xfrm>
            <a:off x="8915400" y="1520988"/>
            <a:ext cx="152400" cy="155448"/>
          </a:xfrm>
          <a:prstGeom prst="rect">
            <a:avLst/>
          </a:prstGeom>
          <a:solidFill>
            <a:schemeClr val="bg1"/>
          </a:solidFill>
          <a:ln w="3175">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r"/>
            <a:endParaRPr lang="en-US" sz="1000" dirty="0">
              <a:solidFill>
                <a:schemeClr val="tx1">
                  <a:lumMod val="50000"/>
                  <a:lumOff val="50000"/>
                </a:schemeClr>
              </a:solidFill>
            </a:endParaRPr>
          </a:p>
        </p:txBody>
      </p:sp>
      <p:sp>
        <p:nvSpPr>
          <p:cNvPr id="26" name="Rectangle 25"/>
          <p:cNvSpPr/>
          <p:nvPr/>
        </p:nvSpPr>
        <p:spPr>
          <a:xfrm>
            <a:off x="8915400" y="6623304"/>
            <a:ext cx="152400" cy="155448"/>
          </a:xfrm>
          <a:prstGeom prst="rect">
            <a:avLst/>
          </a:prstGeom>
          <a:solidFill>
            <a:schemeClr val="bg1">
              <a:lumMod val="95000"/>
            </a:schemeClr>
          </a:solidFill>
          <a:ln w="3175">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r"/>
            <a:r>
              <a:rPr lang="en-US" sz="1000" dirty="0">
                <a:solidFill>
                  <a:schemeClr val="tx1">
                    <a:lumMod val="50000"/>
                    <a:lumOff val="50000"/>
                  </a:schemeClr>
                </a:solidFill>
                <a:sym typeface="Webdings" panose="05030102010509060703" pitchFamily="18" charset="2"/>
              </a:rPr>
              <a:t></a:t>
            </a:r>
            <a:endParaRPr lang="en-US" sz="1000" dirty="0">
              <a:solidFill>
                <a:schemeClr val="tx1">
                  <a:lumMod val="50000"/>
                  <a:lumOff val="50000"/>
                </a:schemeClr>
              </a:solidFill>
            </a:endParaRPr>
          </a:p>
        </p:txBody>
      </p:sp>
      <p:sp>
        <p:nvSpPr>
          <p:cNvPr id="20" name="TextBox 19"/>
          <p:cNvSpPr txBox="1"/>
          <p:nvPr/>
        </p:nvSpPr>
        <p:spPr>
          <a:xfrm>
            <a:off x="3733800" y="3304682"/>
            <a:ext cx="1676400" cy="276999"/>
          </a:xfrm>
          <a:prstGeom prst="rect">
            <a:avLst/>
          </a:prstGeom>
          <a:noFill/>
        </p:spPr>
        <p:txBody>
          <a:bodyPr wrap="square" rtlCol="0">
            <a:spAutoFit/>
          </a:bodyPr>
          <a:lstStyle/>
          <a:p>
            <a:pPr lvl="0">
              <a:tabLst>
                <a:tab pos="5429250" algn="l"/>
              </a:tabLst>
            </a:pPr>
            <a:r>
              <a:rPr lang="en-US" sz="1200" b="1" dirty="0">
                <a:solidFill>
                  <a:srgbClr val="404040"/>
                </a:solidFill>
                <a:ea typeface="Calibri"/>
                <a:cs typeface="Times New Roman"/>
              </a:rPr>
              <a:t>Search Results: 11</a:t>
            </a:r>
            <a:endParaRPr lang="en-US" sz="1200" dirty="0">
              <a:solidFill>
                <a:prstClr val="black"/>
              </a:solidFill>
              <a:ea typeface="Calibri"/>
              <a:cs typeface="Times New Roman"/>
            </a:endParaRPr>
          </a:p>
        </p:txBody>
      </p:sp>
      <p:sp>
        <p:nvSpPr>
          <p:cNvPr id="22" name="TextBox 21"/>
          <p:cNvSpPr txBox="1"/>
          <p:nvPr/>
        </p:nvSpPr>
        <p:spPr>
          <a:xfrm>
            <a:off x="2209800" y="2466919"/>
            <a:ext cx="1219200" cy="246221"/>
          </a:xfrm>
          <a:prstGeom prst="rect">
            <a:avLst/>
          </a:prstGeom>
          <a:noFill/>
        </p:spPr>
        <p:txBody>
          <a:bodyPr wrap="square" rtlCol="0">
            <a:spAutoFit/>
          </a:bodyPr>
          <a:lstStyle/>
          <a:p>
            <a:r>
              <a:rPr lang="en-US" sz="1000" dirty="0">
                <a:solidFill>
                  <a:srgbClr val="595959"/>
                </a:solidFill>
                <a:latin typeface="Calibri" panose="020F0502020204030204" pitchFamily="34" charset="0"/>
                <a:ea typeface="Calibri" panose="020F0502020204030204" pitchFamily="34" charset="0"/>
                <a:cs typeface="Times New Roman" panose="02020603050405020304" pitchFamily="18" charset="0"/>
              </a:rPr>
              <a:t>Communication</a:t>
            </a:r>
            <a:endParaRPr lang="en-US" sz="1000" dirty="0"/>
          </a:p>
        </p:txBody>
      </p:sp>
      <p:sp>
        <p:nvSpPr>
          <p:cNvPr id="25" name="TextBox 24"/>
          <p:cNvSpPr txBox="1"/>
          <p:nvPr/>
        </p:nvSpPr>
        <p:spPr>
          <a:xfrm>
            <a:off x="2222339" y="2702750"/>
            <a:ext cx="2133600" cy="246221"/>
          </a:xfrm>
          <a:prstGeom prst="rect">
            <a:avLst/>
          </a:prstGeom>
          <a:noFill/>
        </p:spPr>
        <p:txBody>
          <a:bodyPr wrap="square" rtlCol="0">
            <a:spAutoFit/>
          </a:bodyPr>
          <a:lstStyle/>
          <a:p>
            <a:r>
              <a:rPr lang="en-US" sz="1000" dirty="0">
                <a:solidFill>
                  <a:srgbClr val="595959"/>
                </a:solidFill>
                <a:latin typeface="Calibri" panose="020F0502020204030204" pitchFamily="34" charset="0"/>
                <a:ea typeface="Calibri" panose="020F0502020204030204" pitchFamily="34" charset="0"/>
                <a:cs typeface="Calibri" panose="020F0502020204030204" pitchFamily="34" charset="0"/>
              </a:rPr>
              <a:t>Human Resources Management</a:t>
            </a:r>
            <a:endParaRPr lang="en-US" sz="1000" dirty="0">
              <a:latin typeface="Calibri" panose="020F0502020204030204" pitchFamily="34" charset="0"/>
              <a:cs typeface="Calibri" panose="020F0502020204030204" pitchFamily="34" charset="0"/>
            </a:endParaRPr>
          </a:p>
        </p:txBody>
      </p:sp>
      <p:sp>
        <p:nvSpPr>
          <p:cNvPr id="32" name="Rectangle 10"/>
          <p:cNvSpPr>
            <a:spLocks noChangeArrowheads="1"/>
          </p:cNvSpPr>
          <p:nvPr/>
        </p:nvSpPr>
        <p:spPr bwMode="auto">
          <a:xfrm>
            <a:off x="303981" y="986419"/>
            <a:ext cx="8760733" cy="430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fontAlgn="base">
              <a:spcBef>
                <a:spcPct val="0"/>
              </a:spcBef>
              <a:spcAft>
                <a:spcPct val="0"/>
              </a:spcAft>
              <a:tabLst>
                <a:tab pos="5429250" algn="l"/>
              </a:tabLst>
              <a:defRPr>
                <a:solidFill>
                  <a:schemeClr val="tx1"/>
                </a:solidFill>
                <a:latin typeface="Arial" pitchFamily="34" charset="0"/>
                <a:cs typeface="Arial" pitchFamily="34" charset="0"/>
              </a:defRPr>
            </a:lvl1pPr>
            <a:lvl2pPr fontAlgn="base">
              <a:spcBef>
                <a:spcPct val="0"/>
              </a:spcBef>
              <a:spcAft>
                <a:spcPct val="0"/>
              </a:spcAft>
              <a:tabLst>
                <a:tab pos="5429250" algn="l"/>
              </a:tabLst>
              <a:defRPr>
                <a:solidFill>
                  <a:schemeClr val="tx1"/>
                </a:solidFill>
                <a:latin typeface="Arial" pitchFamily="34" charset="0"/>
                <a:cs typeface="Arial" pitchFamily="34" charset="0"/>
              </a:defRPr>
            </a:lvl2pPr>
            <a:lvl3pPr fontAlgn="base">
              <a:spcBef>
                <a:spcPct val="0"/>
              </a:spcBef>
              <a:spcAft>
                <a:spcPct val="0"/>
              </a:spcAft>
              <a:tabLst>
                <a:tab pos="5429250" algn="l"/>
              </a:tabLst>
              <a:defRPr>
                <a:solidFill>
                  <a:schemeClr val="tx1"/>
                </a:solidFill>
                <a:latin typeface="Arial" pitchFamily="34" charset="0"/>
                <a:cs typeface="Arial" pitchFamily="34" charset="0"/>
              </a:defRPr>
            </a:lvl3pPr>
            <a:lvl4pPr fontAlgn="base">
              <a:spcBef>
                <a:spcPct val="0"/>
              </a:spcBef>
              <a:spcAft>
                <a:spcPct val="0"/>
              </a:spcAft>
              <a:tabLst>
                <a:tab pos="5429250" algn="l"/>
              </a:tabLst>
              <a:defRPr>
                <a:solidFill>
                  <a:schemeClr val="tx1"/>
                </a:solidFill>
                <a:latin typeface="Arial" pitchFamily="34" charset="0"/>
                <a:cs typeface="Arial" pitchFamily="34" charset="0"/>
              </a:defRPr>
            </a:lvl4pPr>
            <a:lvl5pPr fontAlgn="base">
              <a:spcBef>
                <a:spcPct val="0"/>
              </a:spcBef>
              <a:spcAft>
                <a:spcPct val="0"/>
              </a:spcAft>
              <a:tabLst>
                <a:tab pos="5429250" algn="l"/>
              </a:tabLst>
              <a:defRPr>
                <a:solidFill>
                  <a:schemeClr val="tx1"/>
                </a:solidFill>
                <a:latin typeface="Arial" pitchFamily="34" charset="0"/>
                <a:cs typeface="Arial" pitchFamily="34" charset="0"/>
              </a:defRPr>
            </a:lvl5pPr>
            <a:lvl6pPr fontAlgn="base">
              <a:spcBef>
                <a:spcPct val="0"/>
              </a:spcBef>
              <a:spcAft>
                <a:spcPct val="0"/>
              </a:spcAft>
              <a:tabLst>
                <a:tab pos="5429250" algn="l"/>
              </a:tabLst>
              <a:defRPr>
                <a:solidFill>
                  <a:schemeClr val="tx1"/>
                </a:solidFill>
                <a:latin typeface="Arial" pitchFamily="34" charset="0"/>
                <a:cs typeface="Arial" pitchFamily="34" charset="0"/>
              </a:defRPr>
            </a:lvl6pPr>
            <a:lvl7pPr fontAlgn="base">
              <a:spcBef>
                <a:spcPct val="0"/>
              </a:spcBef>
              <a:spcAft>
                <a:spcPct val="0"/>
              </a:spcAft>
              <a:tabLst>
                <a:tab pos="5429250" algn="l"/>
              </a:tabLst>
              <a:defRPr>
                <a:solidFill>
                  <a:schemeClr val="tx1"/>
                </a:solidFill>
                <a:latin typeface="Arial" pitchFamily="34" charset="0"/>
                <a:cs typeface="Arial" pitchFamily="34" charset="0"/>
              </a:defRPr>
            </a:lvl7pPr>
            <a:lvl8pPr fontAlgn="base">
              <a:spcBef>
                <a:spcPct val="0"/>
              </a:spcBef>
              <a:spcAft>
                <a:spcPct val="0"/>
              </a:spcAft>
              <a:tabLst>
                <a:tab pos="5429250" algn="l"/>
              </a:tabLst>
              <a:defRPr>
                <a:solidFill>
                  <a:schemeClr val="tx1"/>
                </a:solidFill>
                <a:latin typeface="Arial" pitchFamily="34" charset="0"/>
                <a:cs typeface="Arial" pitchFamily="34" charset="0"/>
              </a:defRPr>
            </a:lvl8pPr>
            <a:lvl9pPr fontAlgn="base">
              <a:spcBef>
                <a:spcPct val="0"/>
              </a:spcBef>
              <a:spcAft>
                <a:spcPct val="0"/>
              </a:spcAft>
              <a:tabLst>
                <a:tab pos="5429250" algn="l"/>
              </a:tabLst>
              <a:defRPr>
                <a:solidFill>
                  <a:schemeClr val="tx1"/>
                </a:solidFill>
                <a:latin typeface="Arial" pitchFamily="34" charset="0"/>
                <a:cs typeface="Arial" pitchFamily="34" charset="0"/>
              </a:defRPr>
            </a:lvl9pPr>
          </a:lstStyle>
          <a:p>
            <a:pPr lvl="0" algn="ctr"/>
            <a:r>
              <a:rPr kumimoji="0" lang="en-US" altLang="en-US" sz="1100" b="1" i="0" u="none" strike="noStrike" cap="none" normalizeH="0" baseline="0" dirty="0">
                <a:ln>
                  <a:noFill/>
                </a:ln>
                <a:solidFill>
                  <a:srgbClr val="31849B"/>
                </a:solidFill>
                <a:effectLst/>
                <a:latin typeface="Calibri" pitchFamily="34" charset="0"/>
                <a:ea typeface="Calibri" pitchFamily="34" charset="0"/>
                <a:cs typeface="Times New Roman" pitchFamily="18" charset="0"/>
              </a:rPr>
              <a:t>   </a:t>
            </a:r>
            <a:r>
              <a:rPr kumimoji="0" lang="en-US" altLang="en-US" sz="1100" b="1" i="0" strike="noStrike" cap="none" normalizeH="0" baseline="0" dirty="0">
                <a:ln>
                  <a:noFill/>
                </a:ln>
                <a:solidFill>
                  <a:srgbClr val="31849B"/>
                </a:solidFill>
                <a:effectLst/>
                <a:latin typeface="Calibri" pitchFamily="34" charset="0"/>
                <a:ea typeface="Calibri" pitchFamily="34" charset="0"/>
                <a:cs typeface="Times New Roman" pitchFamily="18" charset="0"/>
              </a:rPr>
              <a:t>Step 1 - Create Position</a:t>
            </a:r>
            <a:r>
              <a:rPr kumimoji="0" lang="en-US" altLang="en-US" sz="1100" b="1" i="0" u="none" strike="noStrike" cap="none" normalizeH="0" baseline="0" dirty="0">
                <a:ln>
                  <a:noFill/>
                </a:ln>
                <a:solidFill>
                  <a:srgbClr val="31849B"/>
                </a:solidFill>
                <a:effectLst/>
                <a:latin typeface="Calibri" pitchFamily="34" charset="0"/>
                <a:ea typeface="Calibri" pitchFamily="34" charset="0"/>
                <a:cs typeface="Times New Roman" pitchFamily="18" charset="0"/>
              </a:rPr>
              <a:t>    </a:t>
            </a:r>
            <a:r>
              <a:rPr kumimoji="0" lang="en-US" altLang="en-US" sz="1100" b="1" i="0" u="none" strike="noStrike" cap="none" normalizeH="0" baseline="0" dirty="0">
                <a:ln>
                  <a:noFill/>
                </a:ln>
                <a:solidFill>
                  <a:srgbClr val="31849B"/>
                </a:solidFill>
                <a:effectLst/>
                <a:latin typeface="Calibri" pitchFamily="34" charset="0"/>
                <a:ea typeface="Calibri" pitchFamily="34" charset="0"/>
                <a:cs typeface="Times New Roman" pitchFamily="18" charset="0"/>
                <a:sym typeface="Wingdings" pitchFamily="2" charset="2"/>
              </a:rPr>
              <a:t></a:t>
            </a:r>
            <a:r>
              <a:rPr kumimoji="0" lang="en-US" altLang="en-US" sz="1100" b="1" i="0" u="none" strike="noStrike" cap="none" normalizeH="0" baseline="0" dirty="0">
                <a:ln>
                  <a:noFill/>
                </a:ln>
                <a:solidFill>
                  <a:srgbClr val="31849B"/>
                </a:solidFill>
                <a:effectLst/>
                <a:latin typeface="Calibri" pitchFamily="34" charset="0"/>
                <a:ea typeface="Calibri" pitchFamily="34" charset="0"/>
                <a:cs typeface="Times New Roman" pitchFamily="18" charset="0"/>
              </a:rPr>
              <a:t> </a:t>
            </a:r>
            <a:r>
              <a:rPr kumimoji="0" lang="en-US" altLang="en-US" sz="1100" b="1" i="0" u="none" strike="noStrike" cap="none" normalizeH="0" baseline="0" dirty="0">
                <a:ln>
                  <a:noFill/>
                </a:ln>
                <a:solidFill>
                  <a:srgbClr val="31849B"/>
                </a:solidFill>
                <a:effectLst/>
                <a:latin typeface="Calibri" pitchFamily="34" charset="0"/>
                <a:ea typeface="Calibri" pitchFamily="34" charset="0"/>
                <a:cs typeface="Times New Roman" pitchFamily="18" charset="0"/>
                <a:sym typeface="Wingdings" pitchFamily="2" charset="2"/>
              </a:rPr>
              <a:t>          </a:t>
            </a:r>
            <a:r>
              <a:rPr kumimoji="0" lang="en-US" altLang="en-US" sz="1100" b="1" i="0" u="sng" strike="noStrike" cap="none" normalizeH="0" baseline="0" dirty="0">
                <a:ln>
                  <a:noFill/>
                </a:ln>
                <a:solidFill>
                  <a:srgbClr val="31849B"/>
                </a:solidFill>
                <a:effectLst/>
                <a:latin typeface="Calibri" pitchFamily="34" charset="0"/>
                <a:ea typeface="Calibri" pitchFamily="34" charset="0"/>
                <a:cs typeface="Times New Roman" pitchFamily="18" charset="0"/>
                <a:sym typeface="Wingdings" pitchFamily="2" charset="2"/>
              </a:rPr>
              <a:t>Step 2 - Select Competencies</a:t>
            </a:r>
            <a:r>
              <a:rPr kumimoji="0" lang="en-US" altLang="en-US" sz="1100" b="1" i="0" u="none" strike="noStrike" cap="none" normalizeH="0" baseline="0" dirty="0">
                <a:ln>
                  <a:noFill/>
                </a:ln>
                <a:solidFill>
                  <a:srgbClr val="31849B"/>
                </a:solidFill>
                <a:effectLst/>
                <a:latin typeface="Calibri" pitchFamily="34" charset="0"/>
                <a:ea typeface="Calibri" pitchFamily="34" charset="0"/>
                <a:cs typeface="Times New Roman" pitchFamily="18" charset="0"/>
                <a:sym typeface="Wingdings" pitchFamily="2" charset="2"/>
              </a:rPr>
              <a:t>    </a:t>
            </a:r>
            <a:r>
              <a:rPr kumimoji="0" lang="en-US" altLang="en-US" sz="1100" b="1" i="0" u="none" strike="noStrike" cap="none" normalizeH="0" baseline="0" dirty="0">
                <a:ln>
                  <a:noFill/>
                </a:ln>
                <a:solidFill>
                  <a:srgbClr val="31849B"/>
                </a:solidFill>
                <a:effectLst/>
                <a:latin typeface="Calibri" pitchFamily="34" charset="0"/>
                <a:ea typeface="Calibri" pitchFamily="34" charset="0"/>
                <a:cs typeface="Times New Roman" pitchFamily="18" charset="0"/>
              </a:rPr>
              <a:t> </a:t>
            </a:r>
            <a:r>
              <a:rPr kumimoji="0" lang="en-US" altLang="en-US" sz="1100" b="1" i="0" u="none" strike="noStrike" cap="none" normalizeH="0" baseline="0" dirty="0">
                <a:ln>
                  <a:noFill/>
                </a:ln>
                <a:solidFill>
                  <a:srgbClr val="31849B"/>
                </a:solidFill>
                <a:effectLst/>
                <a:latin typeface="Calibri" pitchFamily="34" charset="0"/>
                <a:ea typeface="Calibri" pitchFamily="34" charset="0"/>
                <a:cs typeface="Times New Roman" pitchFamily="18" charset="0"/>
                <a:sym typeface="Wingdings" pitchFamily="2" charset="2"/>
              </a:rPr>
              <a:t>          Step 3</a:t>
            </a:r>
            <a:r>
              <a:rPr lang="en-US" altLang="en-US" sz="1100" b="1" dirty="0">
                <a:solidFill>
                  <a:srgbClr val="31849B"/>
                </a:solidFill>
                <a:latin typeface="Calibri" pitchFamily="34" charset="0"/>
                <a:ea typeface="Calibri" pitchFamily="34" charset="0"/>
                <a:cs typeface="Times New Roman" pitchFamily="18" charset="0"/>
                <a:sym typeface="Wingdings" pitchFamily="2" charset="2"/>
              </a:rPr>
              <a:t> - Identify Proficiency Levels</a:t>
            </a:r>
            <a:r>
              <a:rPr kumimoji="0" lang="en-US" altLang="en-US" sz="1100" b="1" i="0" u="none" strike="noStrike" cap="none" normalizeH="0" baseline="0" dirty="0">
                <a:ln>
                  <a:noFill/>
                </a:ln>
                <a:solidFill>
                  <a:srgbClr val="31849B"/>
                </a:solidFill>
                <a:effectLst/>
                <a:latin typeface="Calibri" pitchFamily="34" charset="0"/>
                <a:ea typeface="Calibri" pitchFamily="34" charset="0"/>
                <a:cs typeface="Times New Roman" pitchFamily="18" charset="0"/>
                <a:sym typeface="Wingdings" pitchFamily="2" charset="2"/>
              </a:rPr>
              <a:t>    </a:t>
            </a:r>
            <a:r>
              <a:rPr kumimoji="0" lang="en-US" altLang="en-US" sz="1100" b="1" i="0" u="none" strike="noStrike" cap="none" normalizeH="0" baseline="0" dirty="0">
                <a:ln>
                  <a:noFill/>
                </a:ln>
                <a:solidFill>
                  <a:srgbClr val="31849B"/>
                </a:solidFill>
                <a:effectLst/>
                <a:latin typeface="Calibri" pitchFamily="34" charset="0"/>
                <a:ea typeface="Calibri" pitchFamily="34" charset="0"/>
                <a:cs typeface="Times New Roman" pitchFamily="18" charset="0"/>
              </a:rPr>
              <a:t> </a:t>
            </a:r>
            <a:r>
              <a:rPr kumimoji="0" lang="en-US" altLang="en-US" sz="1100" b="1" i="0" u="none" strike="noStrike" cap="none" normalizeH="0" baseline="0" dirty="0">
                <a:ln>
                  <a:noFill/>
                </a:ln>
                <a:solidFill>
                  <a:srgbClr val="31849B"/>
                </a:solidFill>
                <a:effectLst/>
                <a:latin typeface="Calibri" pitchFamily="34" charset="0"/>
                <a:ea typeface="Calibri" pitchFamily="34" charset="0"/>
                <a:cs typeface="Times New Roman" pitchFamily="18" charset="0"/>
                <a:sym typeface="Wingdings" pitchFamily="2" charset="2"/>
              </a:rPr>
              <a:t>          Step 4 - Review and Send  </a:t>
            </a:r>
            <a:endParaRPr kumimoji="0" lang="en-US" altLang="en-US" sz="800" b="0" i="0" u="none" strike="noStrike" cap="none" normalizeH="0" baseline="0" dirty="0">
              <a:ln>
                <a:noFill/>
              </a:ln>
              <a:solidFill>
                <a:schemeClr val="tx1"/>
              </a:solidFill>
              <a:effectLst/>
              <a:latin typeface="Arial" pitchFamily="34" charset="0"/>
              <a:cs typeface="Arial" pitchFamily="34" charset="0"/>
              <a:sym typeface="Wingdings" pitchFamily="2" charset="2"/>
            </a:endParaRPr>
          </a:p>
          <a:p>
            <a:pPr marL="0" marR="0" lvl="0" indent="0" algn="ctr" defTabSz="914400" rtl="0" eaLnBrk="0" fontAlgn="base" latinLnBrk="0" hangingPunct="0">
              <a:lnSpc>
                <a:spcPct val="100000"/>
              </a:lnSpc>
              <a:spcBef>
                <a:spcPct val="0"/>
              </a:spcBef>
              <a:spcAft>
                <a:spcPct val="0"/>
              </a:spcAft>
              <a:buClrTx/>
              <a:buSzTx/>
              <a:buFontTx/>
              <a:buNone/>
              <a:tabLst>
                <a:tab pos="5429250" algn="l"/>
              </a:tabLst>
            </a:pPr>
            <a:endParaRPr kumimoji="0" lang="en-US" altLang="en-US" sz="1100" b="1" i="0" u="none" strike="noStrike" cap="none" normalizeH="0" baseline="0" dirty="0">
              <a:ln>
                <a:noFill/>
              </a:ln>
              <a:solidFill>
                <a:srgbClr val="31849B"/>
              </a:solidFill>
              <a:effectLst/>
              <a:latin typeface="Calibri" pitchFamily="34" charset="0"/>
              <a:ea typeface="Calibri" pitchFamily="34" charset="0"/>
              <a:cs typeface="Times New Roman" pitchFamily="18" charset="0"/>
              <a:sym typeface="Wingdings" pitchFamily="2" charset="2"/>
            </a:endParaRPr>
          </a:p>
        </p:txBody>
      </p:sp>
      <p:sp>
        <p:nvSpPr>
          <p:cNvPr id="33" name="Oval 11"/>
          <p:cNvSpPr>
            <a:spLocks noChangeArrowheads="1"/>
          </p:cNvSpPr>
          <p:nvPr/>
        </p:nvSpPr>
        <p:spPr bwMode="auto">
          <a:xfrm>
            <a:off x="2286000" y="1039685"/>
            <a:ext cx="182562" cy="182563"/>
          </a:xfrm>
          <a:prstGeom prst="ellipse">
            <a:avLst/>
          </a:prstGeom>
          <a:solidFill>
            <a:srgbClr val="A5A5A5"/>
          </a:solidFill>
          <a:ln>
            <a:noFill/>
          </a:ln>
          <a:extLst>
            <a:ext uri="{91240B29-F687-4F45-9708-019B960494DF}">
              <a14:hiddenLine xmlns:a14="http://schemas.microsoft.com/office/drawing/2010/main" w="3175">
                <a:solidFill>
                  <a:srgbClr val="000000"/>
                </a:solidFill>
                <a:round/>
                <a:headEnd/>
                <a:tailEnd/>
              </a14:hiddenLine>
            </a:ext>
          </a:extLst>
        </p:spPr>
        <p:txBody>
          <a:bodyPr vert="horz" wrap="square" lIns="0" tIns="0" rIns="0" bIns="0" numCol="1" anchor="ctr"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a:ln>
                <a:noFill/>
              </a:ln>
              <a:solidFill>
                <a:schemeClr val="tx1"/>
              </a:solidFill>
              <a:effectLst/>
              <a:latin typeface="Arial" pitchFamily="34" charset="0"/>
              <a:cs typeface="Arial" pitchFamily="34" charset="0"/>
            </a:endParaRPr>
          </a:p>
        </p:txBody>
      </p:sp>
      <p:sp>
        <p:nvSpPr>
          <p:cNvPr id="34" name="Oval 12"/>
          <p:cNvSpPr>
            <a:spLocks noChangeArrowheads="1"/>
          </p:cNvSpPr>
          <p:nvPr/>
        </p:nvSpPr>
        <p:spPr bwMode="auto">
          <a:xfrm>
            <a:off x="7138195" y="1039686"/>
            <a:ext cx="182563" cy="182563"/>
          </a:xfrm>
          <a:prstGeom prst="ellipse">
            <a:avLst/>
          </a:prstGeom>
          <a:solidFill>
            <a:srgbClr val="A5A5A5"/>
          </a:solidFill>
          <a:ln>
            <a:noFill/>
          </a:ln>
          <a:extLst>
            <a:ext uri="{91240B29-F687-4F45-9708-019B960494DF}">
              <a14:hiddenLine xmlns:a14="http://schemas.microsoft.com/office/drawing/2010/main" w="3175">
                <a:solidFill>
                  <a:srgbClr val="000000"/>
                </a:solidFill>
                <a:round/>
                <a:headEnd/>
                <a:tailEnd/>
              </a14:hiddenLine>
            </a:ext>
          </a:extLst>
        </p:spPr>
        <p:txBody>
          <a:bodyPr vert="horz" wrap="square" lIns="0" tIns="0" rIns="0" bIns="0" numCol="1" anchor="ctr"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a:ln>
                <a:noFill/>
              </a:ln>
              <a:solidFill>
                <a:schemeClr val="tx1"/>
              </a:solidFill>
              <a:effectLst/>
              <a:latin typeface="Arial" pitchFamily="34" charset="0"/>
              <a:cs typeface="Arial" pitchFamily="34" charset="0"/>
            </a:endParaRPr>
          </a:p>
        </p:txBody>
      </p:sp>
      <p:sp>
        <p:nvSpPr>
          <p:cNvPr id="35" name="Oval 6"/>
          <p:cNvSpPr>
            <a:spLocks noChangeArrowheads="1"/>
          </p:cNvSpPr>
          <p:nvPr/>
        </p:nvSpPr>
        <p:spPr bwMode="auto">
          <a:xfrm>
            <a:off x="4572000" y="1039685"/>
            <a:ext cx="182563" cy="182563"/>
          </a:xfrm>
          <a:prstGeom prst="ellipse">
            <a:avLst/>
          </a:prstGeom>
          <a:solidFill>
            <a:srgbClr val="A5A5A5"/>
          </a:solidFill>
          <a:ln>
            <a:noFill/>
          </a:ln>
          <a:extLst>
            <a:ext uri="{91240B29-F687-4F45-9708-019B960494DF}">
              <a14:hiddenLine xmlns:a14="http://schemas.microsoft.com/office/drawing/2010/main" w="3175">
                <a:solidFill>
                  <a:srgbClr val="000000"/>
                </a:solidFill>
                <a:round/>
                <a:headEnd/>
                <a:tailEnd/>
              </a14:hiddenLine>
            </a:ext>
          </a:extLst>
        </p:spPr>
        <p:txBody>
          <a:bodyPr vert="horz" wrap="square" lIns="0" tIns="0" rIns="0" bIns="0" numCol="1" anchor="ctr"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a:ln>
                <a:noFill/>
              </a:ln>
              <a:solidFill>
                <a:schemeClr val="tx1"/>
              </a:solidFill>
              <a:effectLst/>
              <a:latin typeface="Arial" pitchFamily="34" charset="0"/>
              <a:cs typeface="Arial" pitchFamily="34" charset="0"/>
            </a:endParaRPr>
          </a:p>
        </p:txBody>
      </p:sp>
      <p:sp>
        <p:nvSpPr>
          <p:cNvPr id="36" name="Oval 10"/>
          <p:cNvSpPr>
            <a:spLocks noChangeArrowheads="1"/>
          </p:cNvSpPr>
          <p:nvPr/>
        </p:nvSpPr>
        <p:spPr bwMode="auto">
          <a:xfrm>
            <a:off x="342901" y="1039686"/>
            <a:ext cx="182562" cy="182562"/>
          </a:xfrm>
          <a:prstGeom prst="ellipse">
            <a:avLst/>
          </a:prstGeom>
          <a:solidFill>
            <a:srgbClr val="006600"/>
          </a:solidFill>
          <a:ln>
            <a:noFill/>
          </a:ln>
        </p:spPr>
        <p:txBody>
          <a:bodyPr vert="horz" wrap="square" lIns="0" tIns="0" rIns="0" bIns="0" numCol="1" anchor="ctr"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bg1"/>
                </a:solidFill>
                <a:effectLst/>
                <a:latin typeface="Arial" pitchFamily="34" charset="0"/>
                <a:cs typeface="Arial" pitchFamily="34" charset="0"/>
                <a:sym typeface="Wingdings" panose="05000000000000000000" pitchFamily="2" charset="2"/>
              </a:rPr>
              <a:t></a:t>
            </a:r>
            <a:endParaRPr kumimoji="0" lang="en-US" altLang="en-US" sz="1200" b="0" i="0" u="none" strike="noStrike" cap="none" normalizeH="0" baseline="0" dirty="0">
              <a:ln>
                <a:noFill/>
              </a:ln>
              <a:solidFill>
                <a:schemeClr val="bg1"/>
              </a:solidFill>
              <a:effectLst/>
              <a:latin typeface="Arial" pitchFamily="34" charset="0"/>
              <a:cs typeface="Arial" pitchFamily="34" charset="0"/>
            </a:endParaRPr>
          </a:p>
        </p:txBody>
      </p:sp>
      <p:sp>
        <p:nvSpPr>
          <p:cNvPr id="27" name="TextBox 26"/>
          <p:cNvSpPr txBox="1"/>
          <p:nvPr/>
        </p:nvSpPr>
        <p:spPr>
          <a:xfrm>
            <a:off x="3359328" y="524754"/>
            <a:ext cx="2425344" cy="430887"/>
          </a:xfrm>
          <a:prstGeom prst="rect">
            <a:avLst/>
          </a:prstGeom>
          <a:noFill/>
        </p:spPr>
        <p:txBody>
          <a:bodyPr wrap="none" rtlCol="0">
            <a:spAutoFit/>
          </a:bodyPr>
          <a:lstStyle/>
          <a:p>
            <a:r>
              <a:rPr lang="en-US" sz="2200" b="1" dirty="0">
                <a:solidFill>
                  <a:srgbClr val="CC9900"/>
                </a:solidFill>
              </a:rPr>
              <a:t>Add Team Member</a:t>
            </a:r>
            <a:endParaRPr lang="en-US" sz="2200" dirty="0">
              <a:solidFill>
                <a:srgbClr val="CC9900"/>
              </a:solidFill>
            </a:endParaRPr>
          </a:p>
        </p:txBody>
      </p:sp>
    </p:spTree>
    <p:extLst>
      <p:ext uri="{BB962C8B-B14F-4D97-AF65-F5344CB8AC3E}">
        <p14:creationId xmlns:p14="http://schemas.microsoft.com/office/powerpoint/2010/main" val="222774933"/>
      </p:ext>
    </p:extLst>
  </p:cSld>
  <p:clrMapOvr>
    <a:masterClrMapping/>
  </p:clrMapOvr>
  <p:transition spd="slow">
    <p:wheel spokes="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extBox 14"/>
          <p:cNvSpPr txBox="1"/>
          <p:nvPr/>
        </p:nvSpPr>
        <p:spPr>
          <a:xfrm>
            <a:off x="137160" y="228600"/>
            <a:ext cx="8869680" cy="261610"/>
          </a:xfrm>
          <a:prstGeom prst="rect">
            <a:avLst/>
          </a:prstGeom>
          <a:solidFill>
            <a:schemeClr val="tx1">
              <a:lumMod val="85000"/>
              <a:lumOff val="15000"/>
            </a:schemeClr>
          </a:solidFill>
        </p:spPr>
        <p:txBody>
          <a:bodyPr wrap="square" rtlCol="0">
            <a:spAutoFit/>
          </a:bodyPr>
          <a:lstStyle/>
          <a:p>
            <a:pPr>
              <a:tabLst>
                <a:tab pos="3138488" algn="l"/>
              </a:tabLst>
            </a:pPr>
            <a:r>
              <a:rPr lang="en-US" sz="1100" b="1" dirty="0">
                <a:solidFill>
                  <a:srgbClr val="FFFFFF"/>
                </a:solidFill>
                <a:ea typeface="Calibri"/>
                <a:cs typeface="Times New Roman"/>
              </a:rPr>
              <a:t> Home				</a:t>
            </a:r>
            <a:r>
              <a:rPr lang="en-US" sz="1100" b="1" dirty="0">
                <a:solidFill>
                  <a:schemeClr val="bg1"/>
                </a:solidFill>
                <a:ea typeface="Calibri"/>
                <a:cs typeface="Times New Roman"/>
              </a:rPr>
              <a:t>	Help </a:t>
            </a:r>
            <a:r>
              <a:rPr lang="en-US" sz="1100" b="1" dirty="0">
                <a:solidFill>
                  <a:schemeClr val="bg1"/>
                </a:solidFill>
                <a:ea typeface="Calibri"/>
                <a:cs typeface="Times New Roman"/>
                <a:sym typeface="Wingdings 3"/>
              </a:rPr>
              <a:t>          Minnie Mouse – Sign Out</a:t>
            </a:r>
            <a:r>
              <a:rPr lang="en-US" sz="1100" b="1" dirty="0">
                <a:solidFill>
                  <a:srgbClr val="FFFFFF"/>
                </a:solidFill>
                <a:ea typeface="Calibri"/>
                <a:cs typeface="Times New Roman"/>
              </a:rPr>
              <a:t> </a:t>
            </a:r>
            <a:endParaRPr lang="en-US" sz="1100" u="sng" dirty="0"/>
          </a:p>
        </p:txBody>
      </p:sp>
      <p:sp>
        <p:nvSpPr>
          <p:cNvPr id="18" name="TextBox 17"/>
          <p:cNvSpPr txBox="1"/>
          <p:nvPr/>
        </p:nvSpPr>
        <p:spPr>
          <a:xfrm>
            <a:off x="228600" y="1600200"/>
            <a:ext cx="8686800" cy="1661993"/>
          </a:xfrm>
          <a:prstGeom prst="rect">
            <a:avLst/>
          </a:prstGeom>
          <a:noFill/>
        </p:spPr>
        <p:txBody>
          <a:bodyPr wrap="square" rtlCol="0">
            <a:spAutoFit/>
          </a:bodyPr>
          <a:lstStyle/>
          <a:p>
            <a:pPr>
              <a:tabLst>
                <a:tab pos="5429250" algn="l"/>
              </a:tabLst>
            </a:pPr>
            <a:r>
              <a:rPr lang="en-US" sz="1600" dirty="0">
                <a:solidFill>
                  <a:srgbClr val="CC9900"/>
                </a:solidFill>
                <a:ea typeface="Calibri"/>
                <a:cs typeface="Times New Roman"/>
              </a:rPr>
              <a:t>Search Database</a:t>
            </a:r>
            <a:r>
              <a:rPr lang="en-US" sz="1000" dirty="0">
                <a:solidFill>
                  <a:srgbClr val="CC9900"/>
                </a:solidFill>
                <a:ea typeface="Calibri"/>
                <a:cs typeface="Times New Roman"/>
              </a:rPr>
              <a:t> </a:t>
            </a:r>
            <a:r>
              <a:rPr lang="en-US" sz="1000" dirty="0">
                <a:solidFill>
                  <a:srgbClr val="FFC000"/>
                </a:solidFill>
                <a:ea typeface="Calibri"/>
                <a:cs typeface="Times New Roman"/>
              </a:rPr>
              <a:t> </a:t>
            </a:r>
          </a:p>
          <a:p>
            <a:pPr>
              <a:tabLst>
                <a:tab pos="5429250" algn="l"/>
              </a:tabLst>
            </a:pPr>
            <a:endParaRPr lang="en-US" sz="1000" dirty="0">
              <a:solidFill>
                <a:srgbClr val="FFC000"/>
              </a:solidFill>
              <a:ea typeface="Calibri"/>
              <a:cs typeface="Times New Roman"/>
            </a:endParaRPr>
          </a:p>
          <a:p>
            <a:pPr>
              <a:tabLst>
                <a:tab pos="5429250" algn="l"/>
              </a:tabLst>
            </a:pPr>
            <a:r>
              <a:rPr lang="en-US" sz="1200" b="1" dirty="0">
                <a:solidFill>
                  <a:srgbClr val="404040"/>
                </a:solidFill>
                <a:ea typeface="Calibri"/>
                <a:cs typeface="Times New Roman"/>
              </a:rPr>
              <a:t>Current Selections:  </a:t>
            </a:r>
            <a:r>
              <a:rPr lang="en-US" sz="1000" dirty="0">
                <a:solidFill>
                  <a:srgbClr val="404040"/>
                </a:solidFill>
                <a:latin typeface="Calibri" panose="020F0502020204030204" pitchFamily="34" charset="0"/>
                <a:ea typeface="Calibri"/>
                <a:cs typeface="Times New Roman" panose="02020603050405020304" pitchFamily="18" charset="0"/>
              </a:rPr>
              <a:t>None</a:t>
            </a:r>
            <a:endParaRPr lang="en-US" sz="1000" dirty="0">
              <a:ea typeface="Calibri"/>
              <a:cs typeface="Times New Roman"/>
            </a:endParaRPr>
          </a:p>
          <a:p>
            <a:r>
              <a:rPr lang="en-US" sz="1600" i="1" dirty="0">
                <a:solidFill>
                  <a:srgbClr val="7F7F7F"/>
                </a:solidFill>
                <a:ea typeface="Calibri"/>
                <a:cs typeface="Times New Roman"/>
              </a:rPr>
              <a:t> </a:t>
            </a:r>
          </a:p>
          <a:p>
            <a:endParaRPr lang="en-US" sz="1600" i="1" dirty="0">
              <a:solidFill>
                <a:srgbClr val="7F7F7F"/>
              </a:solidFill>
              <a:ea typeface="Calibri"/>
              <a:cs typeface="Times New Roman"/>
            </a:endParaRPr>
          </a:p>
          <a:p>
            <a:endParaRPr lang="en-US" sz="1600" i="1" dirty="0">
              <a:solidFill>
                <a:srgbClr val="7F7F7F"/>
              </a:solidFill>
              <a:ea typeface="Calibri"/>
              <a:cs typeface="Times New Roman"/>
            </a:endParaRPr>
          </a:p>
          <a:p>
            <a:endParaRPr lang="en-US" sz="1600" i="1" dirty="0">
              <a:solidFill>
                <a:srgbClr val="7F7F7F"/>
              </a:solidFill>
              <a:ea typeface="Calibri"/>
              <a:cs typeface="Times New Roman"/>
            </a:endParaRPr>
          </a:p>
        </p:txBody>
      </p:sp>
      <p:sp>
        <p:nvSpPr>
          <p:cNvPr id="6" name="Rectangle 5"/>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a:ln>
                <a:noFill/>
              </a:ln>
              <a:solidFill>
                <a:schemeClr val="tx1"/>
              </a:solidFill>
              <a:effectLst/>
              <a:latin typeface="Arial" pitchFamily="34" charset="0"/>
              <a:cs typeface="Arial" pitchFamily="34" charset="0"/>
            </a:endParaRPr>
          </a:p>
        </p:txBody>
      </p:sp>
      <p:graphicFrame>
        <p:nvGraphicFramePr>
          <p:cNvPr id="9" name="Table 8"/>
          <p:cNvGraphicFramePr>
            <a:graphicFrameLocks noGrp="1"/>
          </p:cNvGraphicFramePr>
          <p:nvPr>
            <p:extLst>
              <p:ext uri="{D42A27DB-BD31-4B8C-83A1-F6EECF244321}">
                <p14:modId xmlns:p14="http://schemas.microsoft.com/office/powerpoint/2010/main" val="1942700911"/>
              </p:ext>
            </p:extLst>
          </p:nvPr>
        </p:nvGraphicFramePr>
        <p:xfrm>
          <a:off x="464016" y="3810288"/>
          <a:ext cx="8229600" cy="609600"/>
        </p:xfrm>
        <a:graphic>
          <a:graphicData uri="http://schemas.openxmlformats.org/drawingml/2006/table">
            <a:tbl>
              <a:tblPr firstRow="1" firstCol="1" bandRow="1"/>
              <a:tblGrid>
                <a:gridCol w="411480">
                  <a:extLst>
                    <a:ext uri="{9D8B030D-6E8A-4147-A177-3AD203B41FA5}">
                      <a16:colId xmlns:a16="http://schemas.microsoft.com/office/drawing/2014/main" val="20000"/>
                    </a:ext>
                  </a:extLst>
                </a:gridCol>
                <a:gridCol w="731520">
                  <a:extLst>
                    <a:ext uri="{9D8B030D-6E8A-4147-A177-3AD203B41FA5}">
                      <a16:colId xmlns:a16="http://schemas.microsoft.com/office/drawing/2014/main" val="20001"/>
                    </a:ext>
                  </a:extLst>
                </a:gridCol>
                <a:gridCol w="7086600">
                  <a:extLst>
                    <a:ext uri="{9D8B030D-6E8A-4147-A177-3AD203B41FA5}">
                      <a16:colId xmlns:a16="http://schemas.microsoft.com/office/drawing/2014/main" val="20002"/>
                    </a:ext>
                  </a:extLst>
                </a:gridCol>
              </a:tblGrid>
              <a:tr h="150876">
                <a:tc>
                  <a:txBody>
                    <a:bodyPr/>
                    <a:lstStyle/>
                    <a:p>
                      <a:pPr marL="0" marR="0">
                        <a:spcBef>
                          <a:spcPts val="0"/>
                        </a:spcBef>
                        <a:spcAft>
                          <a:spcPts val="500"/>
                        </a:spcAft>
                      </a:pPr>
                      <a:r>
                        <a:rPr lang="en-US" sz="1000" dirty="0">
                          <a:solidFill>
                            <a:srgbClr val="CC9900"/>
                          </a:solidFill>
                          <a:effectLst/>
                          <a:latin typeface="Calibri"/>
                          <a:ea typeface="Calibri"/>
                          <a:cs typeface="Times New Roman"/>
                        </a:rPr>
                        <a:t>Sort:</a:t>
                      </a:r>
                      <a:endParaRPr lang="en-US" sz="1000" dirty="0">
                        <a:effectLst/>
                        <a:latin typeface="Calibri"/>
                        <a:ea typeface="Calibri"/>
                        <a:cs typeface="Times New Roman"/>
                      </a:endParaRPr>
                    </a:p>
                  </a:txBody>
                  <a:tcPr marL="61722" marR="61722" marT="0" marB="0" anchor="ctr">
                    <a:lnL>
                      <a:noFill/>
                    </a:lnL>
                    <a:lnR>
                      <a:noFill/>
                    </a:lnR>
                    <a:lnT>
                      <a:noFill/>
                    </a:lnT>
                    <a:lnB w="12700" cap="flat" cmpd="sng" algn="ctr">
                      <a:solidFill>
                        <a:srgbClr val="C4BC96"/>
                      </a:solidFill>
                      <a:prstDash val="solid"/>
                      <a:round/>
                      <a:headEnd type="none" w="med" len="med"/>
                      <a:tailEnd type="none" w="med" len="med"/>
                    </a:lnB>
                  </a:tcPr>
                </a:tc>
                <a:tc>
                  <a:txBody>
                    <a:bodyPr/>
                    <a:lstStyle/>
                    <a:p>
                      <a:pPr marL="0" marR="0">
                        <a:spcBef>
                          <a:spcPts val="0"/>
                        </a:spcBef>
                        <a:spcAft>
                          <a:spcPts val="500"/>
                        </a:spcAft>
                      </a:pPr>
                      <a:r>
                        <a:rPr lang="en-US" sz="1000" b="1" dirty="0">
                          <a:solidFill>
                            <a:srgbClr val="7F7F7F"/>
                          </a:solidFill>
                          <a:effectLst/>
                          <a:latin typeface="+mn-lt"/>
                          <a:ea typeface="Calibri"/>
                          <a:cs typeface="Times New Roman"/>
                          <a:sym typeface="Wingdings"/>
                        </a:rPr>
                        <a:t></a:t>
                      </a:r>
                      <a:endParaRPr lang="en-US" sz="1000" dirty="0">
                        <a:effectLst/>
                        <a:latin typeface="Calibri"/>
                        <a:ea typeface="Calibri"/>
                        <a:cs typeface="Times New Roman"/>
                      </a:endParaRPr>
                    </a:p>
                  </a:txBody>
                  <a:tcPr marL="61722" marR="61722" marT="0" marB="0" anchor="ctr">
                    <a:lnL>
                      <a:noFill/>
                    </a:lnL>
                    <a:lnR>
                      <a:noFill/>
                    </a:lnR>
                    <a:lnT>
                      <a:noFill/>
                    </a:lnT>
                    <a:lnB w="12700" cap="flat" cmpd="sng" algn="ctr">
                      <a:solidFill>
                        <a:srgbClr val="C4BC96"/>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500"/>
                        </a:spcAft>
                        <a:buClrTx/>
                        <a:buSzTx/>
                        <a:buFontTx/>
                        <a:buNone/>
                        <a:tabLst/>
                        <a:defRPr/>
                      </a:pPr>
                      <a:r>
                        <a:rPr lang="en-US" sz="1000" b="1" dirty="0">
                          <a:solidFill>
                            <a:srgbClr val="7F7F7F"/>
                          </a:solidFill>
                          <a:effectLst/>
                          <a:latin typeface="+mn-lt"/>
                          <a:ea typeface="Calibri"/>
                          <a:cs typeface="Times New Roman"/>
                          <a:sym typeface="Wingdings"/>
                        </a:rPr>
                        <a:t></a:t>
                      </a:r>
                      <a:endParaRPr lang="en-US" sz="1000" dirty="0">
                        <a:effectLst/>
                        <a:latin typeface="+mn-lt"/>
                        <a:ea typeface="Calibri"/>
                        <a:cs typeface="Times New Roman"/>
                      </a:endParaRPr>
                    </a:p>
                  </a:txBody>
                  <a:tcPr marL="61722" marR="61722" marT="0" marB="0" anchor="ctr">
                    <a:lnL>
                      <a:noFill/>
                    </a:lnL>
                    <a:lnR>
                      <a:noFill/>
                    </a:lnR>
                    <a:lnT>
                      <a:noFill/>
                    </a:lnT>
                    <a:lnB w="12700" cap="flat" cmpd="sng" algn="ctr">
                      <a:solidFill>
                        <a:srgbClr val="C4BC96"/>
                      </a:solidFill>
                      <a:prstDash val="solid"/>
                      <a:round/>
                      <a:headEnd type="none" w="med" len="med"/>
                      <a:tailEnd type="none" w="med" len="med"/>
                    </a:lnB>
                  </a:tcPr>
                </a:tc>
                <a:extLst>
                  <a:ext uri="{0D108BD9-81ED-4DB2-BD59-A6C34878D82A}">
                    <a16:rowId xmlns:a16="http://schemas.microsoft.com/office/drawing/2014/main" val="10000"/>
                  </a:ext>
                </a:extLst>
              </a:tr>
              <a:tr h="274320">
                <a:tc>
                  <a:txBody>
                    <a:bodyPr/>
                    <a:lstStyle/>
                    <a:p>
                      <a:pPr marL="0" marR="0" indent="0" algn="r" defTabSz="914400" rtl="0" eaLnBrk="1" fontAlgn="auto" latinLnBrk="0" hangingPunct="1">
                        <a:lnSpc>
                          <a:spcPct val="100000"/>
                        </a:lnSpc>
                        <a:spcBef>
                          <a:spcPts val="500"/>
                        </a:spcBef>
                        <a:spcAft>
                          <a:spcPts val="500"/>
                        </a:spcAft>
                        <a:buClrTx/>
                        <a:buSzTx/>
                        <a:buFontTx/>
                        <a:buNone/>
                        <a:tabLst/>
                        <a:defRPr/>
                      </a:pPr>
                      <a:r>
                        <a:rPr lang="en-US" sz="1000" dirty="0">
                          <a:solidFill>
                            <a:srgbClr val="CC9900"/>
                          </a:solidFill>
                          <a:effectLst/>
                          <a:latin typeface="Calibri" panose="020F0502020204030204" pitchFamily="34" charset="0"/>
                          <a:ea typeface="Calibri" panose="020F0502020204030204" pitchFamily="34" charset="0"/>
                          <a:cs typeface="Times New Roman" panose="02020603050405020304" pitchFamily="18" charset="0"/>
                          <a:sym typeface="Wingdings 2" panose="05020102010507070707" pitchFamily="18" charset="2"/>
                        </a:rPr>
                        <a:t></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1722" marR="61722" marT="0" marB="0">
                    <a:lnL>
                      <a:noFill/>
                    </a:lnL>
                    <a:lnR>
                      <a:noFill/>
                    </a:lnR>
                    <a:lnT w="12700" cap="flat" cmpd="sng" algn="ctr">
                      <a:solidFill>
                        <a:srgbClr val="C4BC96"/>
                      </a:solidFill>
                      <a:prstDash val="solid"/>
                      <a:round/>
                      <a:headEnd type="none" w="med" len="med"/>
                      <a:tailEnd type="none" w="med" len="med"/>
                    </a:lnT>
                    <a:lnB w="12700" cap="flat" cmpd="sng" algn="ctr">
                      <a:solidFill>
                        <a:srgbClr val="C4BC96"/>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500"/>
                        </a:spcBef>
                        <a:spcAft>
                          <a:spcPts val="500"/>
                        </a:spcAft>
                        <a:buClrTx/>
                        <a:buSzTx/>
                        <a:buFontTx/>
                        <a:buNone/>
                        <a:tabLst/>
                        <a:defRPr/>
                      </a:pPr>
                      <a:r>
                        <a:rPr lang="en-US" sz="1000" b="1" dirty="0">
                          <a:solidFill>
                            <a:schemeClr val="accent5">
                              <a:lumMod val="75000"/>
                            </a:schemeClr>
                          </a:solidFill>
                          <a:effectLst/>
                          <a:latin typeface="+mn-lt"/>
                          <a:ea typeface="Calibri"/>
                          <a:cs typeface="Times New Roman"/>
                        </a:rPr>
                        <a:t>General</a:t>
                      </a:r>
                    </a:p>
                  </a:txBody>
                  <a:tcPr marL="61722" marR="61722" marT="0" marB="0">
                    <a:lnL>
                      <a:noFill/>
                    </a:lnL>
                    <a:lnR>
                      <a:noFill/>
                    </a:lnR>
                    <a:lnT w="12700" cap="flat" cmpd="sng" algn="ctr">
                      <a:solidFill>
                        <a:srgbClr val="C4BC96"/>
                      </a:solidFill>
                      <a:prstDash val="solid"/>
                      <a:round/>
                      <a:headEnd type="none" w="med" len="med"/>
                      <a:tailEnd type="none" w="med" len="med"/>
                    </a:lnT>
                    <a:lnB w="12700" cap="flat" cmpd="sng" algn="ctr">
                      <a:solidFill>
                        <a:srgbClr val="C4BC96"/>
                      </a:solidFill>
                      <a:prstDash val="solid"/>
                      <a:round/>
                      <a:headEnd type="none" w="med" len="med"/>
                      <a:tailEnd type="none" w="med" len="med"/>
                    </a:lnB>
                  </a:tcPr>
                </a:tc>
                <a:tc>
                  <a:txBody>
                    <a:bodyPr/>
                    <a:lstStyle/>
                    <a:p>
                      <a:pPr marL="0" marR="0">
                        <a:spcBef>
                          <a:spcPts val="500"/>
                        </a:spcBef>
                        <a:spcAft>
                          <a:spcPts val="500"/>
                        </a:spcAft>
                      </a:pPr>
                      <a:r>
                        <a:rPr kumimoji="0" lang="en-US" sz="1000" b="1" i="0" u="none" strike="noStrike" kern="1200" cap="none" spc="0" normalizeH="0" baseline="0" noProof="0" dirty="0">
                          <a:ln>
                            <a:noFill/>
                          </a:ln>
                          <a:solidFill>
                            <a:schemeClr val="tx1">
                              <a:lumMod val="75000"/>
                              <a:lumOff val="25000"/>
                            </a:schemeClr>
                          </a:solidFill>
                          <a:effectLst/>
                          <a:uLnTx/>
                          <a:uFillTx/>
                          <a:latin typeface="Calibri" panose="020F0502020204030204" pitchFamily="34" charset="0"/>
                          <a:ea typeface="Calibri" panose="020F0502020204030204" pitchFamily="34" charset="0"/>
                          <a:cs typeface="Times New Roman" panose="02020603050405020304" pitchFamily="18" charset="0"/>
                        </a:rPr>
                        <a:t>Oral </a:t>
                      </a:r>
                      <a:r>
                        <a:rPr kumimoji="0" lang="en-US" sz="1000" b="1" i="0" u="none" strike="noStrike" kern="1200" cap="none" spc="0" normalizeH="0" baseline="0" noProof="0" dirty="0">
                          <a:ln>
                            <a:noFill/>
                          </a:ln>
                          <a:solidFill>
                            <a:schemeClr val="tx1">
                              <a:lumMod val="75000"/>
                              <a:lumOff val="25000"/>
                            </a:schemeClr>
                          </a:solidFill>
                          <a:effectLst>
                            <a:glow rad="127000">
                              <a:srgbClr val="FFFF00"/>
                            </a:glow>
                          </a:effectLst>
                          <a:uLnTx/>
                          <a:uFillTx/>
                          <a:latin typeface="Calibri" panose="020F0502020204030204" pitchFamily="34" charset="0"/>
                          <a:ea typeface="Calibri" panose="020F0502020204030204" pitchFamily="34" charset="0"/>
                          <a:cs typeface="Times New Roman" panose="02020603050405020304" pitchFamily="18" charset="0"/>
                        </a:rPr>
                        <a:t>Communication</a:t>
                      </a:r>
                      <a:r>
                        <a:rPr kumimoji="0" lang="en-US" sz="1000" b="1" i="0" u="none" strike="noStrike" kern="1200" cap="none" spc="0" normalizeH="0" baseline="0" noProof="0" dirty="0">
                          <a:ln>
                            <a:noFill/>
                          </a:ln>
                          <a:solidFill>
                            <a:schemeClr val="tx1">
                              <a:lumMod val="75000"/>
                              <a:lumOff val="25000"/>
                            </a:schemeClr>
                          </a:solidFill>
                          <a:effectLst/>
                          <a:uLnTx/>
                          <a:uFillTx/>
                          <a:latin typeface="Calibri" panose="020F0502020204030204" pitchFamily="34" charset="0"/>
                          <a:ea typeface="Calibri" panose="020F0502020204030204" pitchFamily="34" charset="0"/>
                          <a:cs typeface="Times New Roman" panose="02020603050405020304" pitchFamily="18" charset="0"/>
                        </a:rPr>
                        <a:t> (*)</a:t>
                      </a:r>
                      <a:r>
                        <a:rPr kumimoji="0" lang="en-US" sz="1000" b="0" i="0" u="none" strike="noStrike" kern="1200" cap="none" spc="0" normalizeH="0" baseline="0" noProof="0" dirty="0">
                          <a:ln>
                            <a:noFill/>
                          </a:ln>
                          <a:solidFill>
                            <a:schemeClr val="tx1">
                              <a:lumMod val="75000"/>
                              <a:lumOff val="25000"/>
                            </a:schemeClr>
                          </a:solidFill>
                          <a:effectLst/>
                          <a:uLnTx/>
                          <a:uFillTx/>
                          <a:latin typeface="Calibri" panose="020F0502020204030204" pitchFamily="34" charset="0"/>
                          <a:ea typeface="Calibri" panose="020F0502020204030204" pitchFamily="34" charset="0"/>
                          <a:cs typeface="Times New Roman" panose="02020603050405020304" pitchFamily="18" charset="0"/>
                        </a:rPr>
                        <a:t> - Expresses information (for example, ideas or facts) to individuals or groups effectively, taking into account the audience and nature of the information (for example, technical, sensitive, controversial); makes clear and convincing oral presentations; listens to others, attends to nonverbal cues, and responds appropriately.</a:t>
                      </a:r>
                      <a:endParaRPr lang="en-US" sz="1000" dirty="0">
                        <a:solidFill>
                          <a:schemeClr val="tx1">
                            <a:lumMod val="75000"/>
                            <a:lumOff val="25000"/>
                          </a:schemeClr>
                        </a:solidFill>
                        <a:effectLst/>
                        <a:latin typeface="Calibri"/>
                        <a:ea typeface="Calibri"/>
                        <a:cs typeface="Times New Roman"/>
                      </a:endParaRPr>
                    </a:p>
                  </a:txBody>
                  <a:tcPr marL="61722" marR="61722" marT="0" marB="0">
                    <a:lnL>
                      <a:noFill/>
                    </a:lnL>
                    <a:lnR>
                      <a:noFill/>
                    </a:lnR>
                    <a:lnT w="12700" cap="flat" cmpd="sng" algn="ctr">
                      <a:solidFill>
                        <a:srgbClr val="C4BC96"/>
                      </a:solidFill>
                      <a:prstDash val="solid"/>
                      <a:round/>
                      <a:headEnd type="none" w="med" len="med"/>
                      <a:tailEnd type="none" w="med" len="med"/>
                    </a:lnT>
                    <a:lnB w="12700" cap="flat" cmpd="sng" algn="ctr">
                      <a:solidFill>
                        <a:srgbClr val="C4BC96"/>
                      </a:solidFill>
                      <a:prstDash val="solid"/>
                      <a:round/>
                      <a:headEnd type="none" w="med" len="med"/>
                      <a:tailEnd type="none" w="med" len="med"/>
                    </a:lnB>
                  </a:tcPr>
                </a:tc>
                <a:extLst>
                  <a:ext uri="{0D108BD9-81ED-4DB2-BD59-A6C34878D82A}">
                    <a16:rowId xmlns:a16="http://schemas.microsoft.com/office/drawing/2014/main" val="10001"/>
                  </a:ext>
                </a:extLst>
              </a:tr>
            </a:tbl>
          </a:graphicData>
        </a:graphic>
      </p:graphicFrame>
      <p:graphicFrame>
        <p:nvGraphicFramePr>
          <p:cNvPr id="10" name="Table 9"/>
          <p:cNvGraphicFramePr>
            <a:graphicFrameLocks noGrp="1"/>
          </p:cNvGraphicFramePr>
          <p:nvPr>
            <p:extLst>
              <p:ext uri="{D42A27DB-BD31-4B8C-83A1-F6EECF244321}">
                <p14:modId xmlns:p14="http://schemas.microsoft.com/office/powerpoint/2010/main" val="767870715"/>
              </p:ext>
            </p:extLst>
          </p:nvPr>
        </p:nvGraphicFramePr>
        <p:xfrm>
          <a:off x="381000" y="2514600"/>
          <a:ext cx="8115300" cy="640080"/>
        </p:xfrm>
        <a:graphic>
          <a:graphicData uri="http://schemas.openxmlformats.org/drawingml/2006/table">
            <a:tbl>
              <a:tblPr firstRow="1" firstCol="1" bandRow="1"/>
              <a:tblGrid>
                <a:gridCol w="1885950">
                  <a:extLst>
                    <a:ext uri="{9D8B030D-6E8A-4147-A177-3AD203B41FA5}">
                      <a16:colId xmlns:a16="http://schemas.microsoft.com/office/drawing/2014/main" val="20000"/>
                    </a:ext>
                  </a:extLst>
                </a:gridCol>
                <a:gridCol w="6229350">
                  <a:extLst>
                    <a:ext uri="{9D8B030D-6E8A-4147-A177-3AD203B41FA5}">
                      <a16:colId xmlns:a16="http://schemas.microsoft.com/office/drawing/2014/main" val="20001"/>
                    </a:ext>
                  </a:extLst>
                </a:gridCol>
              </a:tblGrid>
              <a:tr h="0">
                <a:tc>
                  <a:txBody>
                    <a:bodyPr/>
                    <a:lstStyle/>
                    <a:p>
                      <a:pPr marL="0" marR="0" algn="r">
                        <a:spcBef>
                          <a:spcPts val="0"/>
                        </a:spcBef>
                        <a:spcAft>
                          <a:spcPts val="0"/>
                        </a:spcAft>
                        <a:tabLst>
                          <a:tab pos="5429250" algn="l"/>
                        </a:tabLst>
                      </a:pPr>
                      <a:r>
                        <a:rPr lang="en-US" sz="1000" b="1" dirty="0">
                          <a:solidFill>
                            <a:srgbClr val="31849B"/>
                          </a:solidFill>
                          <a:effectLst/>
                          <a:latin typeface="Calibri"/>
                          <a:ea typeface="Calibri"/>
                          <a:cs typeface="Times New Roman"/>
                        </a:rPr>
                        <a:t>Key Words:</a:t>
                      </a:r>
                      <a:endParaRPr lang="en-US" sz="1000" dirty="0">
                        <a:effectLst/>
                        <a:latin typeface="Calibri"/>
                        <a:ea typeface="Calibri"/>
                        <a:cs typeface="Times New Roman"/>
                      </a:endParaRPr>
                    </a:p>
                  </a:txBody>
                  <a:tcPr marL="68580" marR="68580" marT="0" marB="0">
                    <a:lnL>
                      <a:noFill/>
                    </a:lnL>
                    <a:lnR w="12700" cap="flat" cmpd="sng" algn="ctr">
                      <a:solidFill>
                        <a:srgbClr val="7F7F7F"/>
                      </a:solidFill>
                      <a:prstDash val="solid"/>
                      <a:round/>
                      <a:headEnd type="none" w="med" len="med"/>
                      <a:tailEnd type="none" w="med" len="med"/>
                    </a:lnR>
                    <a:lnT>
                      <a:noFill/>
                    </a:lnT>
                    <a:lnB>
                      <a:noFill/>
                    </a:lnB>
                  </a:tcPr>
                </a:tc>
                <a:tc>
                  <a:txBody>
                    <a:bodyPr/>
                    <a:lstStyle/>
                    <a:p>
                      <a:pPr marL="0" marR="0">
                        <a:spcBef>
                          <a:spcPts val="0"/>
                        </a:spcBef>
                        <a:spcAft>
                          <a:spcPts val="0"/>
                        </a:spcAft>
                        <a:tabLst>
                          <a:tab pos="5429250" algn="l"/>
                        </a:tabLst>
                      </a:pPr>
                      <a:endParaRPr lang="en-US" sz="1000" dirty="0">
                        <a:effectLst/>
                        <a:latin typeface="Calibri"/>
                        <a:ea typeface="Calibri"/>
                        <a:cs typeface="Times New Roman"/>
                      </a:endParaRPr>
                    </a:p>
                  </a:txBody>
                  <a:tcPr marL="68580" marR="68580" marT="0" marB="0">
                    <a:lnL w="12700" cap="flat" cmpd="sng" algn="ctr">
                      <a:solidFill>
                        <a:srgbClr val="7F7F7F"/>
                      </a:solidFill>
                      <a:prstDash val="solid"/>
                      <a:round/>
                      <a:headEnd type="none" w="med" len="med"/>
                      <a:tailEnd type="none" w="med" len="med"/>
                    </a:lnL>
                    <a:lnR w="12700" cap="flat" cmpd="sng" algn="ctr">
                      <a:solidFill>
                        <a:srgbClr val="7F7F7F"/>
                      </a:solidFill>
                      <a:prstDash val="solid"/>
                      <a:round/>
                      <a:headEnd type="none" w="med" len="med"/>
                      <a:tailEnd type="none" w="med" len="med"/>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extLst>
                  <a:ext uri="{0D108BD9-81ED-4DB2-BD59-A6C34878D82A}">
                    <a16:rowId xmlns:a16="http://schemas.microsoft.com/office/drawing/2014/main" val="10000"/>
                  </a:ext>
                </a:extLst>
              </a:tr>
              <a:tr h="0">
                <a:tc>
                  <a:txBody>
                    <a:bodyPr/>
                    <a:lstStyle/>
                    <a:p>
                      <a:pPr marL="0" marR="0">
                        <a:spcBef>
                          <a:spcPts val="0"/>
                        </a:spcBef>
                        <a:spcAft>
                          <a:spcPts val="0"/>
                        </a:spcAft>
                        <a:tabLst>
                          <a:tab pos="5429250" algn="l"/>
                        </a:tabLst>
                      </a:pPr>
                      <a:r>
                        <a:rPr lang="en-US" sz="600" b="1" dirty="0">
                          <a:solidFill>
                            <a:srgbClr val="31849B"/>
                          </a:solidFill>
                          <a:effectLst/>
                          <a:latin typeface="Calibri"/>
                          <a:ea typeface="Calibri"/>
                          <a:cs typeface="Times New Roman"/>
                        </a:rPr>
                        <a:t> </a:t>
                      </a:r>
                      <a:endParaRPr lang="en-US" sz="1100" dirty="0">
                        <a:effectLst/>
                        <a:latin typeface="Calibri"/>
                        <a:ea typeface="Calibri"/>
                        <a:cs typeface="Times New Roman"/>
                      </a:endParaRPr>
                    </a:p>
                  </a:txBody>
                  <a:tcPr marL="68580" marR="68580" marT="0" marB="0">
                    <a:lnL>
                      <a:noFill/>
                    </a:lnL>
                    <a:lnR>
                      <a:noFill/>
                    </a:lnR>
                    <a:lnT>
                      <a:noFill/>
                    </a:lnT>
                    <a:lnB>
                      <a:noFill/>
                    </a:lnB>
                  </a:tcPr>
                </a:tc>
                <a:tc>
                  <a:txBody>
                    <a:bodyPr/>
                    <a:lstStyle/>
                    <a:p>
                      <a:pPr marL="0" marR="0">
                        <a:spcBef>
                          <a:spcPts val="0"/>
                        </a:spcBef>
                        <a:spcAft>
                          <a:spcPts val="0"/>
                        </a:spcAft>
                        <a:tabLst>
                          <a:tab pos="5429250" algn="l"/>
                        </a:tabLst>
                      </a:pPr>
                      <a:r>
                        <a:rPr lang="en-US" sz="600">
                          <a:solidFill>
                            <a:srgbClr val="595959"/>
                          </a:solidFill>
                          <a:effectLst/>
                          <a:latin typeface="Calibri"/>
                          <a:ea typeface="Calibri"/>
                          <a:cs typeface="Times New Roman"/>
                        </a:rPr>
                        <a:t> </a:t>
                      </a:r>
                      <a:endParaRPr lang="en-US" sz="1100">
                        <a:effectLst/>
                        <a:latin typeface="Calibri"/>
                        <a:ea typeface="Calibri"/>
                        <a:cs typeface="Times New Roman"/>
                      </a:endParaRPr>
                    </a:p>
                  </a:txBody>
                  <a:tcPr marL="68580" marR="68580" marT="0" marB="0">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extLst>
                  <a:ext uri="{0D108BD9-81ED-4DB2-BD59-A6C34878D82A}">
                    <a16:rowId xmlns:a16="http://schemas.microsoft.com/office/drawing/2014/main" val="10001"/>
                  </a:ext>
                </a:extLst>
              </a:tr>
              <a:tr h="0">
                <a:tc>
                  <a:txBody>
                    <a:bodyPr/>
                    <a:lstStyle/>
                    <a:p>
                      <a:pPr marL="0" marR="0" algn="r">
                        <a:spcBef>
                          <a:spcPts val="0"/>
                        </a:spcBef>
                        <a:spcAft>
                          <a:spcPts val="0"/>
                        </a:spcAft>
                        <a:tabLst>
                          <a:tab pos="5429250" algn="l"/>
                        </a:tabLst>
                      </a:pPr>
                      <a:r>
                        <a:rPr lang="en-US" sz="1000" b="1" dirty="0">
                          <a:solidFill>
                            <a:srgbClr val="31849B"/>
                          </a:solidFill>
                          <a:effectLst/>
                          <a:latin typeface="Calibri"/>
                          <a:ea typeface="Calibri"/>
                          <a:cs typeface="Times New Roman"/>
                        </a:rPr>
                        <a:t>Competency Model:</a:t>
                      </a:r>
                      <a:endParaRPr lang="en-US" sz="1000" dirty="0">
                        <a:effectLst/>
                        <a:latin typeface="Calibri"/>
                        <a:ea typeface="Calibri"/>
                        <a:cs typeface="Times New Roman"/>
                      </a:endParaRPr>
                    </a:p>
                  </a:txBody>
                  <a:tcPr marL="68580" marR="68580" marT="0" marB="0">
                    <a:lnL>
                      <a:noFill/>
                    </a:lnL>
                    <a:lnR w="12700" cap="flat" cmpd="sng" algn="ctr">
                      <a:solidFill>
                        <a:srgbClr val="7F7F7F"/>
                      </a:solidFill>
                      <a:prstDash val="solid"/>
                      <a:round/>
                      <a:headEnd type="none" w="med" len="med"/>
                      <a:tailEnd type="none" w="med" len="med"/>
                    </a:lnR>
                    <a:lnT>
                      <a:noFill/>
                    </a:lnT>
                    <a:lnB>
                      <a:noFill/>
                    </a:lnB>
                  </a:tcPr>
                </a:tc>
                <a:tc>
                  <a:txBody>
                    <a:bodyPr/>
                    <a:lstStyle/>
                    <a:p>
                      <a:pPr marL="0" marR="0" algn="r">
                        <a:spcBef>
                          <a:spcPts val="0"/>
                        </a:spcBef>
                        <a:spcAft>
                          <a:spcPts val="0"/>
                        </a:spcAft>
                        <a:tabLst>
                          <a:tab pos="5429250" algn="l"/>
                        </a:tabLst>
                      </a:pPr>
                      <a:r>
                        <a:rPr lang="en-US" sz="1000" dirty="0">
                          <a:solidFill>
                            <a:srgbClr val="595959"/>
                          </a:solidFill>
                          <a:effectLst/>
                          <a:latin typeface="Calibri"/>
                          <a:ea typeface="Calibri"/>
                          <a:cs typeface="Times New Roman"/>
                        </a:rPr>
                        <a:t>                                                                                                                                                      </a:t>
                      </a:r>
                      <a:r>
                        <a:rPr lang="en-US" sz="1000" dirty="0">
                          <a:solidFill>
                            <a:srgbClr val="595959"/>
                          </a:solidFill>
                          <a:effectLst/>
                          <a:latin typeface="Calibri"/>
                          <a:ea typeface="Calibri"/>
                          <a:cs typeface="Times New Roman"/>
                          <a:sym typeface="Wingdings 3"/>
                        </a:rPr>
                        <a:t></a:t>
                      </a:r>
                      <a:endParaRPr lang="en-US" sz="1000" dirty="0">
                        <a:effectLst/>
                        <a:latin typeface="Calibri"/>
                        <a:ea typeface="Calibri"/>
                        <a:cs typeface="Times New Roman"/>
                      </a:endParaRPr>
                    </a:p>
                  </a:txBody>
                  <a:tcPr marL="68580" marR="68580" marT="0" marB="0">
                    <a:lnL w="12700" cap="flat" cmpd="sng" algn="ctr">
                      <a:solidFill>
                        <a:srgbClr val="7F7F7F"/>
                      </a:solidFill>
                      <a:prstDash val="solid"/>
                      <a:round/>
                      <a:headEnd type="none" w="med" len="med"/>
                      <a:tailEnd type="none" w="med" len="med"/>
                    </a:lnL>
                    <a:lnR w="12700" cap="flat" cmpd="sng" algn="ctr">
                      <a:solidFill>
                        <a:srgbClr val="7F7F7F"/>
                      </a:solidFill>
                      <a:prstDash val="solid"/>
                      <a:round/>
                      <a:headEnd type="none" w="med" len="med"/>
                      <a:tailEnd type="none" w="med" len="med"/>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extLst>
                  <a:ext uri="{0D108BD9-81ED-4DB2-BD59-A6C34878D82A}">
                    <a16:rowId xmlns:a16="http://schemas.microsoft.com/office/drawing/2014/main" val="10002"/>
                  </a:ext>
                </a:extLst>
              </a:tr>
              <a:tr h="0">
                <a:tc>
                  <a:txBody>
                    <a:bodyPr/>
                    <a:lstStyle/>
                    <a:p>
                      <a:pPr marL="0" marR="0" algn="r">
                        <a:spcBef>
                          <a:spcPts val="0"/>
                        </a:spcBef>
                        <a:spcAft>
                          <a:spcPts val="0"/>
                        </a:spcAft>
                        <a:tabLst>
                          <a:tab pos="5429250" algn="l"/>
                        </a:tabLst>
                      </a:pPr>
                      <a:r>
                        <a:rPr lang="en-US" sz="600" b="1">
                          <a:solidFill>
                            <a:srgbClr val="31849B"/>
                          </a:solidFill>
                          <a:effectLst/>
                          <a:latin typeface="Calibri"/>
                          <a:ea typeface="Calibri"/>
                          <a:cs typeface="Times New Roman"/>
                        </a:rPr>
                        <a:t> </a:t>
                      </a:r>
                      <a:endParaRPr lang="en-US" sz="1100">
                        <a:effectLst/>
                        <a:latin typeface="Calibri"/>
                        <a:ea typeface="Calibri"/>
                        <a:cs typeface="Times New Roman"/>
                      </a:endParaRPr>
                    </a:p>
                  </a:txBody>
                  <a:tcPr marL="68580" marR="68580" marT="0" marB="0">
                    <a:lnL>
                      <a:noFill/>
                    </a:lnL>
                    <a:lnR>
                      <a:noFill/>
                    </a:lnR>
                    <a:lnT>
                      <a:noFill/>
                    </a:lnT>
                    <a:lnB>
                      <a:noFill/>
                    </a:lnB>
                  </a:tcPr>
                </a:tc>
                <a:tc>
                  <a:txBody>
                    <a:bodyPr/>
                    <a:lstStyle/>
                    <a:p>
                      <a:pPr marL="0" marR="0">
                        <a:spcBef>
                          <a:spcPts val="0"/>
                        </a:spcBef>
                        <a:spcAft>
                          <a:spcPts val="0"/>
                        </a:spcAft>
                        <a:tabLst>
                          <a:tab pos="5429250" algn="l"/>
                        </a:tabLst>
                      </a:pPr>
                      <a:r>
                        <a:rPr lang="en-US" sz="600">
                          <a:solidFill>
                            <a:srgbClr val="595959"/>
                          </a:solidFill>
                          <a:effectLst/>
                          <a:latin typeface="Calibri"/>
                          <a:ea typeface="Calibri"/>
                          <a:cs typeface="Times New Roman"/>
                        </a:rPr>
                        <a:t> </a:t>
                      </a:r>
                      <a:endParaRPr lang="en-US" sz="1100">
                        <a:effectLst/>
                        <a:latin typeface="Calibri"/>
                        <a:ea typeface="Calibri"/>
                        <a:cs typeface="Times New Roman"/>
                      </a:endParaRPr>
                    </a:p>
                  </a:txBody>
                  <a:tcPr marL="68580" marR="68580" marT="0" marB="0">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extLst>
                  <a:ext uri="{0D108BD9-81ED-4DB2-BD59-A6C34878D82A}">
                    <a16:rowId xmlns:a16="http://schemas.microsoft.com/office/drawing/2014/main" val="10003"/>
                  </a:ext>
                </a:extLst>
              </a:tr>
              <a:tr h="0">
                <a:tc>
                  <a:txBody>
                    <a:bodyPr/>
                    <a:lstStyle/>
                    <a:p>
                      <a:pPr marL="0" marR="0" algn="r">
                        <a:spcBef>
                          <a:spcPts val="0"/>
                        </a:spcBef>
                        <a:spcAft>
                          <a:spcPts val="0"/>
                        </a:spcAft>
                        <a:tabLst>
                          <a:tab pos="5429250" algn="l"/>
                        </a:tabLst>
                      </a:pPr>
                      <a:r>
                        <a:rPr lang="en-US" sz="1000" b="1" dirty="0">
                          <a:solidFill>
                            <a:srgbClr val="31849B"/>
                          </a:solidFill>
                          <a:effectLst/>
                          <a:latin typeface="Calibri"/>
                          <a:ea typeface="Calibri"/>
                          <a:cs typeface="Times New Roman"/>
                        </a:rPr>
                        <a:t>Model Sub-Division</a:t>
                      </a:r>
                      <a:endParaRPr lang="en-US" sz="1000" dirty="0">
                        <a:effectLst/>
                        <a:latin typeface="Calibri"/>
                        <a:ea typeface="Calibri"/>
                        <a:cs typeface="Times New Roman"/>
                      </a:endParaRPr>
                    </a:p>
                  </a:txBody>
                  <a:tcPr marL="68580" marR="68580" marT="0" marB="0">
                    <a:lnL>
                      <a:noFill/>
                    </a:lnL>
                    <a:lnR w="12700" cap="flat" cmpd="sng" algn="ctr">
                      <a:solidFill>
                        <a:srgbClr val="7F7F7F"/>
                      </a:solidFill>
                      <a:prstDash val="solid"/>
                      <a:round/>
                      <a:headEnd type="none" w="med" len="med"/>
                      <a:tailEnd type="none" w="med" len="med"/>
                    </a:lnR>
                    <a:lnT>
                      <a:noFill/>
                    </a:lnT>
                    <a:lnB>
                      <a:noFill/>
                    </a:lnB>
                  </a:tcPr>
                </a:tc>
                <a:tc>
                  <a:txBody>
                    <a:bodyPr/>
                    <a:lstStyle/>
                    <a:p>
                      <a:pPr marL="0" marR="0" algn="r">
                        <a:spcBef>
                          <a:spcPts val="0"/>
                        </a:spcBef>
                        <a:spcAft>
                          <a:spcPts val="0"/>
                        </a:spcAft>
                        <a:tabLst>
                          <a:tab pos="5429250" algn="l"/>
                        </a:tabLst>
                      </a:pPr>
                      <a:r>
                        <a:rPr lang="en-US" sz="1000" dirty="0">
                          <a:solidFill>
                            <a:srgbClr val="595959"/>
                          </a:solidFill>
                          <a:effectLst/>
                          <a:latin typeface="Calibri"/>
                          <a:ea typeface="Calibri"/>
                          <a:cs typeface="Times New Roman"/>
                        </a:rPr>
                        <a:t>                                                                                                                                                                                                     </a:t>
                      </a:r>
                      <a:r>
                        <a:rPr lang="en-US" sz="1000" dirty="0">
                          <a:solidFill>
                            <a:srgbClr val="595959"/>
                          </a:solidFill>
                          <a:effectLst/>
                          <a:latin typeface="Calibri"/>
                          <a:ea typeface="Calibri"/>
                          <a:cs typeface="Times New Roman"/>
                          <a:sym typeface="Wingdings 3"/>
                        </a:rPr>
                        <a:t></a:t>
                      </a:r>
                      <a:endParaRPr lang="en-US" sz="1000" dirty="0">
                        <a:effectLst/>
                        <a:latin typeface="Calibri"/>
                        <a:ea typeface="Calibri"/>
                        <a:cs typeface="Times New Roman"/>
                      </a:endParaRPr>
                    </a:p>
                  </a:txBody>
                  <a:tcPr marL="68580" marR="68580" marT="0" marB="0">
                    <a:lnL w="12700" cap="flat" cmpd="sng" algn="ctr">
                      <a:solidFill>
                        <a:srgbClr val="7F7F7F"/>
                      </a:solidFill>
                      <a:prstDash val="solid"/>
                      <a:round/>
                      <a:headEnd type="none" w="med" len="med"/>
                      <a:tailEnd type="none" w="med" len="med"/>
                    </a:lnL>
                    <a:lnR w="12700" cap="flat" cmpd="sng" algn="ctr">
                      <a:solidFill>
                        <a:srgbClr val="7F7F7F"/>
                      </a:solidFill>
                      <a:prstDash val="solid"/>
                      <a:round/>
                      <a:headEnd type="none" w="med" len="med"/>
                      <a:tailEnd type="none" w="med" len="med"/>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extLst>
                  <a:ext uri="{0D108BD9-81ED-4DB2-BD59-A6C34878D82A}">
                    <a16:rowId xmlns:a16="http://schemas.microsoft.com/office/drawing/2014/main" val="10004"/>
                  </a:ext>
                </a:extLst>
              </a:tr>
            </a:tbl>
          </a:graphicData>
        </a:graphic>
      </p:graphicFrame>
      <p:sp>
        <p:nvSpPr>
          <p:cNvPr id="21" name="Rectangle 20"/>
          <p:cNvSpPr/>
          <p:nvPr/>
        </p:nvSpPr>
        <p:spPr>
          <a:xfrm>
            <a:off x="8915400" y="1295400"/>
            <a:ext cx="152400" cy="5486400"/>
          </a:xfrm>
          <a:prstGeom prst="rect">
            <a:avLst/>
          </a:prstGeom>
          <a:solidFill>
            <a:schemeClr val="bg1">
              <a:lumMod val="95000"/>
            </a:schemeClr>
          </a:solidFill>
          <a:ln w="3175">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p:cNvSpPr/>
          <p:nvPr/>
        </p:nvSpPr>
        <p:spPr>
          <a:xfrm>
            <a:off x="8915400" y="1295400"/>
            <a:ext cx="152400" cy="155448"/>
          </a:xfrm>
          <a:prstGeom prst="rect">
            <a:avLst/>
          </a:prstGeom>
          <a:solidFill>
            <a:schemeClr val="bg1">
              <a:lumMod val="95000"/>
            </a:schemeClr>
          </a:solidFill>
          <a:ln w="3175">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r"/>
            <a:r>
              <a:rPr lang="en-US" sz="1000" dirty="0">
                <a:solidFill>
                  <a:schemeClr val="tx1">
                    <a:lumMod val="50000"/>
                    <a:lumOff val="50000"/>
                  </a:schemeClr>
                </a:solidFill>
                <a:sym typeface="Webdings" panose="05030102010509060703" pitchFamily="18" charset="2"/>
              </a:rPr>
              <a:t></a:t>
            </a:r>
            <a:endParaRPr lang="en-US" sz="1000" dirty="0">
              <a:solidFill>
                <a:schemeClr val="tx1">
                  <a:lumMod val="50000"/>
                  <a:lumOff val="50000"/>
                </a:schemeClr>
              </a:solidFill>
            </a:endParaRPr>
          </a:p>
        </p:txBody>
      </p:sp>
      <p:sp>
        <p:nvSpPr>
          <p:cNvPr id="24" name="Rectangle 23"/>
          <p:cNvSpPr/>
          <p:nvPr/>
        </p:nvSpPr>
        <p:spPr>
          <a:xfrm>
            <a:off x="8915400" y="1520988"/>
            <a:ext cx="152400" cy="155448"/>
          </a:xfrm>
          <a:prstGeom prst="rect">
            <a:avLst/>
          </a:prstGeom>
          <a:solidFill>
            <a:schemeClr val="bg1"/>
          </a:solidFill>
          <a:ln w="3175">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r"/>
            <a:endParaRPr lang="en-US" sz="1000" dirty="0">
              <a:solidFill>
                <a:schemeClr val="tx1">
                  <a:lumMod val="50000"/>
                  <a:lumOff val="50000"/>
                </a:schemeClr>
              </a:solidFill>
            </a:endParaRPr>
          </a:p>
        </p:txBody>
      </p:sp>
      <p:sp>
        <p:nvSpPr>
          <p:cNvPr id="26" name="Rectangle 25"/>
          <p:cNvSpPr/>
          <p:nvPr/>
        </p:nvSpPr>
        <p:spPr>
          <a:xfrm>
            <a:off x="8915400" y="6623304"/>
            <a:ext cx="152400" cy="155448"/>
          </a:xfrm>
          <a:prstGeom prst="rect">
            <a:avLst/>
          </a:prstGeom>
          <a:solidFill>
            <a:schemeClr val="bg1">
              <a:lumMod val="95000"/>
            </a:schemeClr>
          </a:solidFill>
          <a:ln w="3175">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r"/>
            <a:r>
              <a:rPr lang="en-US" sz="1000" dirty="0">
                <a:solidFill>
                  <a:schemeClr val="tx1">
                    <a:lumMod val="50000"/>
                    <a:lumOff val="50000"/>
                  </a:schemeClr>
                </a:solidFill>
                <a:sym typeface="Webdings" panose="05030102010509060703" pitchFamily="18" charset="2"/>
              </a:rPr>
              <a:t></a:t>
            </a:r>
            <a:endParaRPr lang="en-US" sz="1000" dirty="0">
              <a:solidFill>
                <a:schemeClr val="tx1">
                  <a:lumMod val="50000"/>
                  <a:lumOff val="50000"/>
                </a:schemeClr>
              </a:solidFill>
            </a:endParaRPr>
          </a:p>
        </p:txBody>
      </p:sp>
      <p:sp>
        <p:nvSpPr>
          <p:cNvPr id="20" name="TextBox 19"/>
          <p:cNvSpPr txBox="1"/>
          <p:nvPr/>
        </p:nvSpPr>
        <p:spPr>
          <a:xfrm>
            <a:off x="4061315" y="6182436"/>
            <a:ext cx="1021370" cy="523220"/>
          </a:xfrm>
          <a:prstGeom prst="rect">
            <a:avLst/>
          </a:prstGeom>
          <a:noFill/>
        </p:spPr>
        <p:txBody>
          <a:bodyPr wrap="none" rtlCol="0">
            <a:spAutoFit/>
          </a:bodyPr>
          <a:lstStyle/>
          <a:p>
            <a:pPr algn="ctr"/>
            <a:r>
              <a:rPr lang="en-US" sz="1400" b="1" dirty="0">
                <a:solidFill>
                  <a:srgbClr val="CC9900"/>
                </a:solidFill>
                <a:ea typeface="Calibri"/>
                <a:cs typeface="Times New Roman"/>
                <a:sym typeface="Wingdings 3"/>
              </a:rPr>
              <a:t></a:t>
            </a:r>
            <a:endParaRPr lang="en-US" sz="1400" dirty="0">
              <a:ea typeface="Calibri"/>
              <a:cs typeface="Times New Roman"/>
            </a:endParaRPr>
          </a:p>
          <a:p>
            <a:r>
              <a:rPr lang="en-US" sz="1400" dirty="0">
                <a:solidFill>
                  <a:srgbClr val="595959"/>
                </a:solidFill>
                <a:ea typeface="Calibri"/>
                <a:cs typeface="Times New Roman"/>
              </a:rPr>
              <a:t>Back to Top</a:t>
            </a:r>
            <a:endParaRPr lang="en-US" sz="1400" dirty="0"/>
          </a:p>
        </p:txBody>
      </p:sp>
      <p:sp>
        <p:nvSpPr>
          <p:cNvPr id="22" name="Text Box 1"/>
          <p:cNvSpPr txBox="1"/>
          <p:nvPr/>
        </p:nvSpPr>
        <p:spPr>
          <a:xfrm>
            <a:off x="4724033" y="5791200"/>
            <a:ext cx="1463040" cy="182880"/>
          </a:xfrm>
          <a:prstGeom prst="rect">
            <a:avLst/>
          </a:prstGeom>
          <a:solidFill>
            <a:schemeClr val="accent5">
              <a:lumMod val="75000"/>
            </a:schemeClr>
          </a:solid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0" rIns="91440" bIns="0" numCol="1" spcCol="0" rtlCol="0" fromWordArt="0" anchor="ctr" anchorCtr="0" forceAA="0" compatLnSpc="1">
            <a:prstTxWarp prst="textNoShape">
              <a:avLst/>
            </a:prstTxWarp>
            <a:noAutofit/>
          </a:bodyPr>
          <a:lstStyle/>
          <a:p>
            <a:pPr marL="0" marR="0" algn="ctr">
              <a:spcBef>
                <a:spcPts val="0"/>
              </a:spcBef>
              <a:spcAft>
                <a:spcPts val="0"/>
              </a:spcAft>
            </a:pPr>
            <a:r>
              <a:rPr lang="en-US" sz="1100" b="1" dirty="0">
                <a:solidFill>
                  <a:srgbClr val="FFFFFF"/>
                </a:solidFill>
                <a:effectLst/>
                <a:ea typeface="Calibri"/>
                <a:cs typeface="Times New Roman"/>
              </a:rPr>
              <a:t>Save and Return</a:t>
            </a:r>
            <a:endParaRPr lang="en-US" sz="1100" dirty="0">
              <a:effectLst/>
              <a:ea typeface="Calibri"/>
              <a:cs typeface="Times New Roman"/>
            </a:endParaRPr>
          </a:p>
        </p:txBody>
      </p:sp>
      <p:sp>
        <p:nvSpPr>
          <p:cNvPr id="25" name="Text Box 13"/>
          <p:cNvSpPr txBox="1"/>
          <p:nvPr/>
        </p:nvSpPr>
        <p:spPr>
          <a:xfrm>
            <a:off x="2895600" y="5791200"/>
            <a:ext cx="1463040" cy="182880"/>
          </a:xfrm>
          <a:prstGeom prst="rect">
            <a:avLst/>
          </a:prstGeom>
          <a:solidFill>
            <a:schemeClr val="accent5">
              <a:lumMod val="75000"/>
            </a:schemeClr>
          </a:solid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0" rIns="91440" bIns="0" numCol="1" spcCol="0" rtlCol="0" fromWordArt="0" anchor="ctr" anchorCtr="0" forceAA="0" compatLnSpc="1">
            <a:prstTxWarp prst="textNoShape">
              <a:avLst/>
            </a:prstTxWarp>
            <a:noAutofit/>
          </a:bodyPr>
          <a:lstStyle/>
          <a:p>
            <a:pPr algn="ctr"/>
            <a:r>
              <a:rPr lang="en-US" sz="1100" b="1" dirty="0">
                <a:solidFill>
                  <a:srgbClr val="FFFFFF"/>
                </a:solidFill>
                <a:ea typeface="Calibri"/>
                <a:cs typeface="Times New Roman"/>
                <a:sym typeface="Wingdings 3"/>
              </a:rPr>
              <a:t>Cancel</a:t>
            </a:r>
            <a:endParaRPr lang="en-US" sz="1100" dirty="0">
              <a:ea typeface="Calibri"/>
              <a:cs typeface="Times New Roman"/>
            </a:endParaRPr>
          </a:p>
        </p:txBody>
      </p:sp>
      <p:sp>
        <p:nvSpPr>
          <p:cNvPr id="27" name="TextBox 26"/>
          <p:cNvSpPr txBox="1"/>
          <p:nvPr/>
        </p:nvSpPr>
        <p:spPr>
          <a:xfrm>
            <a:off x="3733800" y="3304682"/>
            <a:ext cx="1676400" cy="276999"/>
          </a:xfrm>
          <a:prstGeom prst="rect">
            <a:avLst/>
          </a:prstGeom>
          <a:noFill/>
        </p:spPr>
        <p:txBody>
          <a:bodyPr wrap="square" rtlCol="0">
            <a:spAutoFit/>
          </a:bodyPr>
          <a:lstStyle/>
          <a:p>
            <a:pPr lvl="0">
              <a:tabLst>
                <a:tab pos="5429250" algn="l"/>
              </a:tabLst>
            </a:pPr>
            <a:r>
              <a:rPr lang="en-US" sz="1200" b="1" dirty="0">
                <a:solidFill>
                  <a:srgbClr val="404040"/>
                </a:solidFill>
                <a:ea typeface="Calibri"/>
                <a:cs typeface="Times New Roman"/>
              </a:rPr>
              <a:t>Search Results: 1</a:t>
            </a:r>
            <a:endParaRPr lang="en-US" sz="1200" dirty="0">
              <a:solidFill>
                <a:prstClr val="black"/>
              </a:solidFill>
              <a:ea typeface="Calibri"/>
              <a:cs typeface="Times New Roman"/>
            </a:endParaRPr>
          </a:p>
        </p:txBody>
      </p:sp>
      <p:sp>
        <p:nvSpPr>
          <p:cNvPr id="28" name="TextBox 27"/>
          <p:cNvSpPr txBox="1"/>
          <p:nvPr/>
        </p:nvSpPr>
        <p:spPr>
          <a:xfrm>
            <a:off x="2209800" y="2466919"/>
            <a:ext cx="1219200" cy="246221"/>
          </a:xfrm>
          <a:prstGeom prst="rect">
            <a:avLst/>
          </a:prstGeom>
          <a:noFill/>
        </p:spPr>
        <p:txBody>
          <a:bodyPr wrap="square" rtlCol="0">
            <a:spAutoFit/>
          </a:bodyPr>
          <a:lstStyle/>
          <a:p>
            <a:r>
              <a:rPr lang="en-US" sz="1000" dirty="0">
                <a:solidFill>
                  <a:srgbClr val="595959"/>
                </a:solidFill>
                <a:latin typeface="Calibri" panose="020F0502020204030204" pitchFamily="34" charset="0"/>
                <a:ea typeface="Calibri" panose="020F0502020204030204" pitchFamily="34" charset="0"/>
                <a:cs typeface="Times New Roman" panose="02020603050405020304" pitchFamily="18" charset="0"/>
              </a:rPr>
              <a:t>Communication</a:t>
            </a:r>
            <a:endParaRPr lang="en-US" sz="1000" dirty="0"/>
          </a:p>
        </p:txBody>
      </p:sp>
      <p:sp>
        <p:nvSpPr>
          <p:cNvPr id="31" name="TextBox 30"/>
          <p:cNvSpPr txBox="1"/>
          <p:nvPr/>
        </p:nvSpPr>
        <p:spPr>
          <a:xfrm>
            <a:off x="2222339" y="2702750"/>
            <a:ext cx="2133600" cy="246221"/>
          </a:xfrm>
          <a:prstGeom prst="rect">
            <a:avLst/>
          </a:prstGeom>
          <a:noFill/>
        </p:spPr>
        <p:txBody>
          <a:bodyPr wrap="square" rtlCol="0">
            <a:spAutoFit/>
          </a:bodyPr>
          <a:lstStyle/>
          <a:p>
            <a:r>
              <a:rPr lang="en-US" sz="1000" dirty="0">
                <a:solidFill>
                  <a:srgbClr val="595959"/>
                </a:solidFill>
                <a:latin typeface="Calibri" panose="020F0502020204030204" pitchFamily="34" charset="0"/>
                <a:ea typeface="Calibri" panose="020F0502020204030204" pitchFamily="34" charset="0"/>
                <a:cs typeface="Calibri" panose="020F0502020204030204" pitchFamily="34" charset="0"/>
              </a:rPr>
              <a:t>Human Resources Management</a:t>
            </a:r>
            <a:endParaRPr lang="en-US" sz="1000" dirty="0">
              <a:latin typeface="Calibri" panose="020F0502020204030204" pitchFamily="34" charset="0"/>
              <a:cs typeface="Calibri" panose="020F0502020204030204" pitchFamily="34" charset="0"/>
            </a:endParaRPr>
          </a:p>
        </p:txBody>
      </p:sp>
      <p:sp>
        <p:nvSpPr>
          <p:cNvPr id="35" name="Rectangle 10"/>
          <p:cNvSpPr>
            <a:spLocks noChangeArrowheads="1"/>
          </p:cNvSpPr>
          <p:nvPr/>
        </p:nvSpPr>
        <p:spPr bwMode="auto">
          <a:xfrm>
            <a:off x="303981" y="986419"/>
            <a:ext cx="8760733" cy="430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fontAlgn="base">
              <a:spcBef>
                <a:spcPct val="0"/>
              </a:spcBef>
              <a:spcAft>
                <a:spcPct val="0"/>
              </a:spcAft>
              <a:tabLst>
                <a:tab pos="5429250" algn="l"/>
              </a:tabLst>
              <a:defRPr>
                <a:solidFill>
                  <a:schemeClr val="tx1"/>
                </a:solidFill>
                <a:latin typeface="Arial" pitchFamily="34" charset="0"/>
                <a:cs typeface="Arial" pitchFamily="34" charset="0"/>
              </a:defRPr>
            </a:lvl1pPr>
            <a:lvl2pPr fontAlgn="base">
              <a:spcBef>
                <a:spcPct val="0"/>
              </a:spcBef>
              <a:spcAft>
                <a:spcPct val="0"/>
              </a:spcAft>
              <a:tabLst>
                <a:tab pos="5429250" algn="l"/>
              </a:tabLst>
              <a:defRPr>
                <a:solidFill>
                  <a:schemeClr val="tx1"/>
                </a:solidFill>
                <a:latin typeface="Arial" pitchFamily="34" charset="0"/>
                <a:cs typeface="Arial" pitchFamily="34" charset="0"/>
              </a:defRPr>
            </a:lvl2pPr>
            <a:lvl3pPr fontAlgn="base">
              <a:spcBef>
                <a:spcPct val="0"/>
              </a:spcBef>
              <a:spcAft>
                <a:spcPct val="0"/>
              </a:spcAft>
              <a:tabLst>
                <a:tab pos="5429250" algn="l"/>
              </a:tabLst>
              <a:defRPr>
                <a:solidFill>
                  <a:schemeClr val="tx1"/>
                </a:solidFill>
                <a:latin typeface="Arial" pitchFamily="34" charset="0"/>
                <a:cs typeface="Arial" pitchFamily="34" charset="0"/>
              </a:defRPr>
            </a:lvl3pPr>
            <a:lvl4pPr fontAlgn="base">
              <a:spcBef>
                <a:spcPct val="0"/>
              </a:spcBef>
              <a:spcAft>
                <a:spcPct val="0"/>
              </a:spcAft>
              <a:tabLst>
                <a:tab pos="5429250" algn="l"/>
              </a:tabLst>
              <a:defRPr>
                <a:solidFill>
                  <a:schemeClr val="tx1"/>
                </a:solidFill>
                <a:latin typeface="Arial" pitchFamily="34" charset="0"/>
                <a:cs typeface="Arial" pitchFamily="34" charset="0"/>
              </a:defRPr>
            </a:lvl4pPr>
            <a:lvl5pPr fontAlgn="base">
              <a:spcBef>
                <a:spcPct val="0"/>
              </a:spcBef>
              <a:spcAft>
                <a:spcPct val="0"/>
              </a:spcAft>
              <a:tabLst>
                <a:tab pos="5429250" algn="l"/>
              </a:tabLst>
              <a:defRPr>
                <a:solidFill>
                  <a:schemeClr val="tx1"/>
                </a:solidFill>
                <a:latin typeface="Arial" pitchFamily="34" charset="0"/>
                <a:cs typeface="Arial" pitchFamily="34" charset="0"/>
              </a:defRPr>
            </a:lvl5pPr>
            <a:lvl6pPr fontAlgn="base">
              <a:spcBef>
                <a:spcPct val="0"/>
              </a:spcBef>
              <a:spcAft>
                <a:spcPct val="0"/>
              </a:spcAft>
              <a:tabLst>
                <a:tab pos="5429250" algn="l"/>
              </a:tabLst>
              <a:defRPr>
                <a:solidFill>
                  <a:schemeClr val="tx1"/>
                </a:solidFill>
                <a:latin typeface="Arial" pitchFamily="34" charset="0"/>
                <a:cs typeface="Arial" pitchFamily="34" charset="0"/>
              </a:defRPr>
            </a:lvl6pPr>
            <a:lvl7pPr fontAlgn="base">
              <a:spcBef>
                <a:spcPct val="0"/>
              </a:spcBef>
              <a:spcAft>
                <a:spcPct val="0"/>
              </a:spcAft>
              <a:tabLst>
                <a:tab pos="5429250" algn="l"/>
              </a:tabLst>
              <a:defRPr>
                <a:solidFill>
                  <a:schemeClr val="tx1"/>
                </a:solidFill>
                <a:latin typeface="Arial" pitchFamily="34" charset="0"/>
                <a:cs typeface="Arial" pitchFamily="34" charset="0"/>
              </a:defRPr>
            </a:lvl7pPr>
            <a:lvl8pPr fontAlgn="base">
              <a:spcBef>
                <a:spcPct val="0"/>
              </a:spcBef>
              <a:spcAft>
                <a:spcPct val="0"/>
              </a:spcAft>
              <a:tabLst>
                <a:tab pos="5429250" algn="l"/>
              </a:tabLst>
              <a:defRPr>
                <a:solidFill>
                  <a:schemeClr val="tx1"/>
                </a:solidFill>
                <a:latin typeface="Arial" pitchFamily="34" charset="0"/>
                <a:cs typeface="Arial" pitchFamily="34" charset="0"/>
              </a:defRPr>
            </a:lvl8pPr>
            <a:lvl9pPr fontAlgn="base">
              <a:spcBef>
                <a:spcPct val="0"/>
              </a:spcBef>
              <a:spcAft>
                <a:spcPct val="0"/>
              </a:spcAft>
              <a:tabLst>
                <a:tab pos="5429250" algn="l"/>
              </a:tabLst>
              <a:defRPr>
                <a:solidFill>
                  <a:schemeClr val="tx1"/>
                </a:solidFill>
                <a:latin typeface="Arial" pitchFamily="34" charset="0"/>
                <a:cs typeface="Arial" pitchFamily="34" charset="0"/>
              </a:defRPr>
            </a:lvl9pPr>
          </a:lstStyle>
          <a:p>
            <a:pPr lvl="0" algn="ctr"/>
            <a:r>
              <a:rPr kumimoji="0" lang="en-US" altLang="en-US" sz="1100" b="1" i="0" u="none" strike="noStrike" cap="none" normalizeH="0" baseline="0" dirty="0">
                <a:ln>
                  <a:noFill/>
                </a:ln>
                <a:solidFill>
                  <a:srgbClr val="31849B"/>
                </a:solidFill>
                <a:effectLst/>
                <a:latin typeface="Calibri" pitchFamily="34" charset="0"/>
                <a:ea typeface="Calibri" pitchFamily="34" charset="0"/>
                <a:cs typeface="Times New Roman" pitchFamily="18" charset="0"/>
              </a:rPr>
              <a:t>   </a:t>
            </a:r>
            <a:r>
              <a:rPr kumimoji="0" lang="en-US" altLang="en-US" sz="1100" b="1" i="0" strike="noStrike" cap="none" normalizeH="0" baseline="0" dirty="0">
                <a:ln>
                  <a:noFill/>
                </a:ln>
                <a:solidFill>
                  <a:srgbClr val="31849B"/>
                </a:solidFill>
                <a:effectLst/>
                <a:latin typeface="Calibri" pitchFamily="34" charset="0"/>
                <a:ea typeface="Calibri" pitchFamily="34" charset="0"/>
                <a:cs typeface="Times New Roman" pitchFamily="18" charset="0"/>
              </a:rPr>
              <a:t>Step 1 - Create Position</a:t>
            </a:r>
            <a:r>
              <a:rPr kumimoji="0" lang="en-US" altLang="en-US" sz="1100" b="1" i="0" u="none" strike="noStrike" cap="none" normalizeH="0" baseline="0" dirty="0">
                <a:ln>
                  <a:noFill/>
                </a:ln>
                <a:solidFill>
                  <a:srgbClr val="31849B"/>
                </a:solidFill>
                <a:effectLst/>
                <a:latin typeface="Calibri" pitchFamily="34" charset="0"/>
                <a:ea typeface="Calibri" pitchFamily="34" charset="0"/>
                <a:cs typeface="Times New Roman" pitchFamily="18" charset="0"/>
              </a:rPr>
              <a:t>    </a:t>
            </a:r>
            <a:r>
              <a:rPr kumimoji="0" lang="en-US" altLang="en-US" sz="1100" b="1" i="0" u="none" strike="noStrike" cap="none" normalizeH="0" baseline="0" dirty="0">
                <a:ln>
                  <a:noFill/>
                </a:ln>
                <a:solidFill>
                  <a:srgbClr val="31849B"/>
                </a:solidFill>
                <a:effectLst/>
                <a:latin typeface="Calibri" pitchFamily="34" charset="0"/>
                <a:ea typeface="Calibri" pitchFamily="34" charset="0"/>
                <a:cs typeface="Times New Roman" pitchFamily="18" charset="0"/>
                <a:sym typeface="Wingdings" pitchFamily="2" charset="2"/>
              </a:rPr>
              <a:t></a:t>
            </a:r>
            <a:r>
              <a:rPr kumimoji="0" lang="en-US" altLang="en-US" sz="1100" b="1" i="0" u="none" strike="noStrike" cap="none" normalizeH="0" baseline="0" dirty="0">
                <a:ln>
                  <a:noFill/>
                </a:ln>
                <a:solidFill>
                  <a:srgbClr val="31849B"/>
                </a:solidFill>
                <a:effectLst/>
                <a:latin typeface="Calibri" pitchFamily="34" charset="0"/>
                <a:ea typeface="Calibri" pitchFamily="34" charset="0"/>
                <a:cs typeface="Times New Roman" pitchFamily="18" charset="0"/>
              </a:rPr>
              <a:t> </a:t>
            </a:r>
            <a:r>
              <a:rPr kumimoji="0" lang="en-US" altLang="en-US" sz="1100" b="1" i="0" u="none" strike="noStrike" cap="none" normalizeH="0" baseline="0" dirty="0">
                <a:ln>
                  <a:noFill/>
                </a:ln>
                <a:solidFill>
                  <a:srgbClr val="31849B"/>
                </a:solidFill>
                <a:effectLst/>
                <a:latin typeface="Calibri" pitchFamily="34" charset="0"/>
                <a:ea typeface="Calibri" pitchFamily="34" charset="0"/>
                <a:cs typeface="Times New Roman" pitchFamily="18" charset="0"/>
                <a:sym typeface="Wingdings" pitchFamily="2" charset="2"/>
              </a:rPr>
              <a:t>          </a:t>
            </a:r>
            <a:r>
              <a:rPr kumimoji="0" lang="en-US" altLang="en-US" sz="1100" b="1" i="0" u="sng" strike="noStrike" cap="none" normalizeH="0" baseline="0" dirty="0">
                <a:ln>
                  <a:noFill/>
                </a:ln>
                <a:solidFill>
                  <a:srgbClr val="31849B"/>
                </a:solidFill>
                <a:effectLst/>
                <a:latin typeface="Calibri" pitchFamily="34" charset="0"/>
                <a:ea typeface="Calibri" pitchFamily="34" charset="0"/>
                <a:cs typeface="Times New Roman" pitchFamily="18" charset="0"/>
                <a:sym typeface="Wingdings" pitchFamily="2" charset="2"/>
              </a:rPr>
              <a:t>Step 2 - Select Competencies</a:t>
            </a:r>
            <a:r>
              <a:rPr kumimoji="0" lang="en-US" altLang="en-US" sz="1100" b="1" i="0" u="none" strike="noStrike" cap="none" normalizeH="0" baseline="0" dirty="0">
                <a:ln>
                  <a:noFill/>
                </a:ln>
                <a:solidFill>
                  <a:srgbClr val="31849B"/>
                </a:solidFill>
                <a:effectLst/>
                <a:latin typeface="Calibri" pitchFamily="34" charset="0"/>
                <a:ea typeface="Calibri" pitchFamily="34" charset="0"/>
                <a:cs typeface="Times New Roman" pitchFamily="18" charset="0"/>
                <a:sym typeface="Wingdings" pitchFamily="2" charset="2"/>
              </a:rPr>
              <a:t>    </a:t>
            </a:r>
            <a:r>
              <a:rPr kumimoji="0" lang="en-US" altLang="en-US" sz="1100" b="1" i="0" u="none" strike="noStrike" cap="none" normalizeH="0" baseline="0" dirty="0">
                <a:ln>
                  <a:noFill/>
                </a:ln>
                <a:solidFill>
                  <a:srgbClr val="31849B"/>
                </a:solidFill>
                <a:effectLst/>
                <a:latin typeface="Calibri" pitchFamily="34" charset="0"/>
                <a:ea typeface="Calibri" pitchFamily="34" charset="0"/>
                <a:cs typeface="Times New Roman" pitchFamily="18" charset="0"/>
              </a:rPr>
              <a:t> </a:t>
            </a:r>
            <a:r>
              <a:rPr kumimoji="0" lang="en-US" altLang="en-US" sz="1100" b="1" i="0" u="none" strike="noStrike" cap="none" normalizeH="0" baseline="0" dirty="0">
                <a:ln>
                  <a:noFill/>
                </a:ln>
                <a:solidFill>
                  <a:srgbClr val="31849B"/>
                </a:solidFill>
                <a:effectLst/>
                <a:latin typeface="Calibri" pitchFamily="34" charset="0"/>
                <a:ea typeface="Calibri" pitchFamily="34" charset="0"/>
                <a:cs typeface="Times New Roman" pitchFamily="18" charset="0"/>
                <a:sym typeface="Wingdings" pitchFamily="2" charset="2"/>
              </a:rPr>
              <a:t>          Step 3</a:t>
            </a:r>
            <a:r>
              <a:rPr lang="en-US" altLang="en-US" sz="1100" b="1" dirty="0">
                <a:solidFill>
                  <a:srgbClr val="31849B"/>
                </a:solidFill>
                <a:latin typeface="Calibri" pitchFamily="34" charset="0"/>
                <a:ea typeface="Calibri" pitchFamily="34" charset="0"/>
                <a:cs typeface="Times New Roman" pitchFamily="18" charset="0"/>
                <a:sym typeface="Wingdings" pitchFamily="2" charset="2"/>
              </a:rPr>
              <a:t> - Identify Proficiency Levels</a:t>
            </a:r>
            <a:r>
              <a:rPr kumimoji="0" lang="en-US" altLang="en-US" sz="1100" b="1" i="0" u="none" strike="noStrike" cap="none" normalizeH="0" baseline="0" dirty="0">
                <a:ln>
                  <a:noFill/>
                </a:ln>
                <a:solidFill>
                  <a:srgbClr val="31849B"/>
                </a:solidFill>
                <a:effectLst/>
                <a:latin typeface="Calibri" pitchFamily="34" charset="0"/>
                <a:ea typeface="Calibri" pitchFamily="34" charset="0"/>
                <a:cs typeface="Times New Roman" pitchFamily="18" charset="0"/>
                <a:sym typeface="Wingdings" pitchFamily="2" charset="2"/>
              </a:rPr>
              <a:t>    </a:t>
            </a:r>
            <a:r>
              <a:rPr kumimoji="0" lang="en-US" altLang="en-US" sz="1100" b="1" i="0" u="none" strike="noStrike" cap="none" normalizeH="0" baseline="0" dirty="0">
                <a:ln>
                  <a:noFill/>
                </a:ln>
                <a:solidFill>
                  <a:srgbClr val="31849B"/>
                </a:solidFill>
                <a:effectLst/>
                <a:latin typeface="Calibri" pitchFamily="34" charset="0"/>
                <a:ea typeface="Calibri" pitchFamily="34" charset="0"/>
                <a:cs typeface="Times New Roman" pitchFamily="18" charset="0"/>
              </a:rPr>
              <a:t> </a:t>
            </a:r>
            <a:r>
              <a:rPr kumimoji="0" lang="en-US" altLang="en-US" sz="1100" b="1" i="0" u="none" strike="noStrike" cap="none" normalizeH="0" baseline="0" dirty="0">
                <a:ln>
                  <a:noFill/>
                </a:ln>
                <a:solidFill>
                  <a:srgbClr val="31849B"/>
                </a:solidFill>
                <a:effectLst/>
                <a:latin typeface="Calibri" pitchFamily="34" charset="0"/>
                <a:ea typeface="Calibri" pitchFamily="34" charset="0"/>
                <a:cs typeface="Times New Roman" pitchFamily="18" charset="0"/>
                <a:sym typeface="Wingdings" pitchFamily="2" charset="2"/>
              </a:rPr>
              <a:t>          Step 4 - Review and Send  </a:t>
            </a:r>
            <a:endParaRPr kumimoji="0" lang="en-US" altLang="en-US" sz="800" b="0" i="0" u="none" strike="noStrike" cap="none" normalizeH="0" baseline="0" dirty="0">
              <a:ln>
                <a:noFill/>
              </a:ln>
              <a:solidFill>
                <a:schemeClr val="tx1"/>
              </a:solidFill>
              <a:effectLst/>
              <a:latin typeface="Arial" pitchFamily="34" charset="0"/>
              <a:cs typeface="Arial" pitchFamily="34" charset="0"/>
              <a:sym typeface="Wingdings" pitchFamily="2" charset="2"/>
            </a:endParaRPr>
          </a:p>
          <a:p>
            <a:pPr marL="0" marR="0" lvl="0" indent="0" algn="ctr" defTabSz="914400" rtl="0" eaLnBrk="0" fontAlgn="base" latinLnBrk="0" hangingPunct="0">
              <a:lnSpc>
                <a:spcPct val="100000"/>
              </a:lnSpc>
              <a:spcBef>
                <a:spcPct val="0"/>
              </a:spcBef>
              <a:spcAft>
                <a:spcPct val="0"/>
              </a:spcAft>
              <a:buClrTx/>
              <a:buSzTx/>
              <a:buFontTx/>
              <a:buNone/>
              <a:tabLst>
                <a:tab pos="5429250" algn="l"/>
              </a:tabLst>
            </a:pPr>
            <a:endParaRPr kumimoji="0" lang="en-US" altLang="en-US" sz="1100" b="1" i="0" u="none" strike="noStrike" cap="none" normalizeH="0" baseline="0" dirty="0">
              <a:ln>
                <a:noFill/>
              </a:ln>
              <a:solidFill>
                <a:srgbClr val="31849B"/>
              </a:solidFill>
              <a:effectLst/>
              <a:latin typeface="Calibri" pitchFamily="34" charset="0"/>
              <a:ea typeface="Calibri" pitchFamily="34" charset="0"/>
              <a:cs typeface="Times New Roman" pitchFamily="18" charset="0"/>
              <a:sym typeface="Wingdings" pitchFamily="2" charset="2"/>
            </a:endParaRPr>
          </a:p>
        </p:txBody>
      </p:sp>
      <p:sp>
        <p:nvSpPr>
          <p:cNvPr id="36" name="Oval 11"/>
          <p:cNvSpPr>
            <a:spLocks noChangeArrowheads="1"/>
          </p:cNvSpPr>
          <p:nvPr/>
        </p:nvSpPr>
        <p:spPr bwMode="auto">
          <a:xfrm>
            <a:off x="2286000" y="1039685"/>
            <a:ext cx="182562" cy="182563"/>
          </a:xfrm>
          <a:prstGeom prst="ellipse">
            <a:avLst/>
          </a:prstGeom>
          <a:solidFill>
            <a:srgbClr val="A5A5A5"/>
          </a:solidFill>
          <a:ln>
            <a:noFill/>
          </a:ln>
          <a:extLst>
            <a:ext uri="{91240B29-F687-4F45-9708-019B960494DF}">
              <a14:hiddenLine xmlns:a14="http://schemas.microsoft.com/office/drawing/2010/main" w="3175">
                <a:solidFill>
                  <a:srgbClr val="000000"/>
                </a:solidFill>
                <a:round/>
                <a:headEnd/>
                <a:tailEnd/>
              </a14:hiddenLine>
            </a:ext>
          </a:extLst>
        </p:spPr>
        <p:txBody>
          <a:bodyPr vert="horz" wrap="square" lIns="0" tIns="0" rIns="0" bIns="0" numCol="1" anchor="ctr"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a:ln>
                <a:noFill/>
              </a:ln>
              <a:solidFill>
                <a:schemeClr val="tx1"/>
              </a:solidFill>
              <a:effectLst/>
              <a:latin typeface="Arial" pitchFamily="34" charset="0"/>
              <a:cs typeface="Arial" pitchFamily="34" charset="0"/>
            </a:endParaRPr>
          </a:p>
        </p:txBody>
      </p:sp>
      <p:sp>
        <p:nvSpPr>
          <p:cNvPr id="37" name="Oval 12"/>
          <p:cNvSpPr>
            <a:spLocks noChangeArrowheads="1"/>
          </p:cNvSpPr>
          <p:nvPr/>
        </p:nvSpPr>
        <p:spPr bwMode="auto">
          <a:xfrm>
            <a:off x="7138195" y="1039686"/>
            <a:ext cx="182563" cy="182563"/>
          </a:xfrm>
          <a:prstGeom prst="ellipse">
            <a:avLst/>
          </a:prstGeom>
          <a:solidFill>
            <a:srgbClr val="A5A5A5"/>
          </a:solidFill>
          <a:ln>
            <a:noFill/>
          </a:ln>
          <a:extLst>
            <a:ext uri="{91240B29-F687-4F45-9708-019B960494DF}">
              <a14:hiddenLine xmlns:a14="http://schemas.microsoft.com/office/drawing/2010/main" w="3175">
                <a:solidFill>
                  <a:srgbClr val="000000"/>
                </a:solidFill>
                <a:round/>
                <a:headEnd/>
                <a:tailEnd/>
              </a14:hiddenLine>
            </a:ext>
          </a:extLst>
        </p:spPr>
        <p:txBody>
          <a:bodyPr vert="horz" wrap="square" lIns="0" tIns="0" rIns="0" bIns="0" numCol="1" anchor="ctr"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a:ln>
                <a:noFill/>
              </a:ln>
              <a:solidFill>
                <a:schemeClr val="tx1"/>
              </a:solidFill>
              <a:effectLst/>
              <a:latin typeface="Arial" pitchFamily="34" charset="0"/>
              <a:cs typeface="Arial" pitchFamily="34" charset="0"/>
            </a:endParaRPr>
          </a:p>
        </p:txBody>
      </p:sp>
      <p:sp>
        <p:nvSpPr>
          <p:cNvPr id="38" name="Oval 6"/>
          <p:cNvSpPr>
            <a:spLocks noChangeArrowheads="1"/>
          </p:cNvSpPr>
          <p:nvPr/>
        </p:nvSpPr>
        <p:spPr bwMode="auto">
          <a:xfrm>
            <a:off x="4572000" y="1039685"/>
            <a:ext cx="182563" cy="182563"/>
          </a:xfrm>
          <a:prstGeom prst="ellipse">
            <a:avLst/>
          </a:prstGeom>
          <a:solidFill>
            <a:srgbClr val="A5A5A5"/>
          </a:solidFill>
          <a:ln>
            <a:noFill/>
          </a:ln>
          <a:extLst>
            <a:ext uri="{91240B29-F687-4F45-9708-019B960494DF}">
              <a14:hiddenLine xmlns:a14="http://schemas.microsoft.com/office/drawing/2010/main" w="3175">
                <a:solidFill>
                  <a:srgbClr val="000000"/>
                </a:solidFill>
                <a:round/>
                <a:headEnd/>
                <a:tailEnd/>
              </a14:hiddenLine>
            </a:ext>
          </a:extLst>
        </p:spPr>
        <p:txBody>
          <a:bodyPr vert="horz" wrap="square" lIns="0" tIns="0" rIns="0" bIns="0" numCol="1" anchor="ctr"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a:ln>
                <a:noFill/>
              </a:ln>
              <a:solidFill>
                <a:schemeClr val="tx1"/>
              </a:solidFill>
              <a:effectLst/>
              <a:latin typeface="Arial" pitchFamily="34" charset="0"/>
              <a:cs typeface="Arial" pitchFamily="34" charset="0"/>
            </a:endParaRPr>
          </a:p>
        </p:txBody>
      </p:sp>
      <p:sp>
        <p:nvSpPr>
          <p:cNvPr id="39" name="Oval 10"/>
          <p:cNvSpPr>
            <a:spLocks noChangeArrowheads="1"/>
          </p:cNvSpPr>
          <p:nvPr/>
        </p:nvSpPr>
        <p:spPr bwMode="auto">
          <a:xfrm>
            <a:off x="342901" y="1039686"/>
            <a:ext cx="182562" cy="182562"/>
          </a:xfrm>
          <a:prstGeom prst="ellipse">
            <a:avLst/>
          </a:prstGeom>
          <a:solidFill>
            <a:srgbClr val="006600"/>
          </a:solidFill>
          <a:ln>
            <a:noFill/>
          </a:ln>
        </p:spPr>
        <p:txBody>
          <a:bodyPr vert="horz" wrap="square" lIns="0" tIns="0" rIns="0" bIns="0" numCol="1" anchor="ctr"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bg1"/>
                </a:solidFill>
                <a:effectLst/>
                <a:latin typeface="Arial" pitchFamily="34" charset="0"/>
                <a:cs typeface="Arial" pitchFamily="34" charset="0"/>
                <a:sym typeface="Wingdings" panose="05000000000000000000" pitchFamily="2" charset="2"/>
              </a:rPr>
              <a:t></a:t>
            </a:r>
            <a:endParaRPr kumimoji="0" lang="en-US" altLang="en-US" sz="1200" b="0" i="0" u="none" strike="noStrike" cap="none" normalizeH="0" baseline="0" dirty="0">
              <a:ln>
                <a:noFill/>
              </a:ln>
              <a:solidFill>
                <a:schemeClr val="bg1"/>
              </a:solidFill>
              <a:effectLst/>
              <a:latin typeface="Arial" pitchFamily="34" charset="0"/>
              <a:cs typeface="Arial" pitchFamily="34" charset="0"/>
            </a:endParaRPr>
          </a:p>
        </p:txBody>
      </p:sp>
      <p:sp>
        <p:nvSpPr>
          <p:cNvPr id="29" name="TextBox 28"/>
          <p:cNvSpPr txBox="1"/>
          <p:nvPr/>
        </p:nvSpPr>
        <p:spPr>
          <a:xfrm>
            <a:off x="3359328" y="524754"/>
            <a:ext cx="2425344" cy="430887"/>
          </a:xfrm>
          <a:prstGeom prst="rect">
            <a:avLst/>
          </a:prstGeom>
          <a:noFill/>
        </p:spPr>
        <p:txBody>
          <a:bodyPr wrap="none" rtlCol="0">
            <a:spAutoFit/>
          </a:bodyPr>
          <a:lstStyle/>
          <a:p>
            <a:r>
              <a:rPr lang="en-US" sz="2200" b="1" dirty="0">
                <a:solidFill>
                  <a:srgbClr val="CC9900"/>
                </a:solidFill>
              </a:rPr>
              <a:t>Add Team Member</a:t>
            </a:r>
            <a:endParaRPr lang="en-US" sz="2200" dirty="0">
              <a:solidFill>
                <a:srgbClr val="CC9900"/>
              </a:solidFill>
            </a:endParaRPr>
          </a:p>
        </p:txBody>
      </p:sp>
    </p:spTree>
    <p:extLst>
      <p:ext uri="{BB962C8B-B14F-4D97-AF65-F5344CB8AC3E}">
        <p14:creationId xmlns:p14="http://schemas.microsoft.com/office/powerpoint/2010/main" val="1927887786"/>
      </p:ext>
    </p:extLst>
  </p:cSld>
  <p:clrMapOvr>
    <a:masterClrMapping/>
  </p:clrMapOvr>
  <p:transition spd="slow">
    <p:wheel spokes="1"/>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extBox 14"/>
          <p:cNvSpPr txBox="1"/>
          <p:nvPr/>
        </p:nvSpPr>
        <p:spPr>
          <a:xfrm>
            <a:off x="137160" y="228600"/>
            <a:ext cx="8869680" cy="261610"/>
          </a:xfrm>
          <a:prstGeom prst="rect">
            <a:avLst/>
          </a:prstGeom>
          <a:solidFill>
            <a:schemeClr val="tx1">
              <a:lumMod val="85000"/>
              <a:lumOff val="15000"/>
            </a:schemeClr>
          </a:solidFill>
        </p:spPr>
        <p:txBody>
          <a:bodyPr wrap="square" rtlCol="0">
            <a:spAutoFit/>
          </a:bodyPr>
          <a:lstStyle/>
          <a:p>
            <a:pPr>
              <a:tabLst>
                <a:tab pos="3138488" algn="l"/>
              </a:tabLst>
            </a:pPr>
            <a:r>
              <a:rPr lang="en-US" sz="1100" b="1" dirty="0">
                <a:solidFill>
                  <a:srgbClr val="FFFFFF"/>
                </a:solidFill>
                <a:ea typeface="Calibri"/>
                <a:cs typeface="Times New Roman"/>
              </a:rPr>
              <a:t> Home				</a:t>
            </a:r>
            <a:r>
              <a:rPr lang="en-US" sz="1100" b="1" dirty="0">
                <a:solidFill>
                  <a:schemeClr val="bg1"/>
                </a:solidFill>
                <a:ea typeface="Calibri"/>
                <a:cs typeface="Times New Roman"/>
              </a:rPr>
              <a:t>	Help </a:t>
            </a:r>
            <a:r>
              <a:rPr lang="en-US" sz="1100" b="1" dirty="0">
                <a:solidFill>
                  <a:schemeClr val="bg1"/>
                </a:solidFill>
                <a:ea typeface="Calibri"/>
                <a:cs typeface="Times New Roman"/>
                <a:sym typeface="Wingdings 3"/>
              </a:rPr>
              <a:t>          Minnie Mouse – Sign Out</a:t>
            </a:r>
            <a:r>
              <a:rPr lang="en-US" sz="1100" b="1" dirty="0">
                <a:solidFill>
                  <a:srgbClr val="FFFFFF"/>
                </a:solidFill>
                <a:ea typeface="Calibri"/>
                <a:cs typeface="Times New Roman"/>
              </a:rPr>
              <a:t> </a:t>
            </a:r>
            <a:endParaRPr lang="en-US" sz="1100" u="sng" dirty="0"/>
          </a:p>
        </p:txBody>
      </p:sp>
      <p:sp>
        <p:nvSpPr>
          <p:cNvPr id="18" name="TextBox 17"/>
          <p:cNvSpPr txBox="1"/>
          <p:nvPr/>
        </p:nvSpPr>
        <p:spPr>
          <a:xfrm>
            <a:off x="228600" y="1600200"/>
            <a:ext cx="8686800" cy="1661993"/>
          </a:xfrm>
          <a:prstGeom prst="rect">
            <a:avLst/>
          </a:prstGeom>
          <a:noFill/>
        </p:spPr>
        <p:txBody>
          <a:bodyPr wrap="square" rtlCol="0">
            <a:spAutoFit/>
          </a:bodyPr>
          <a:lstStyle/>
          <a:p>
            <a:pPr>
              <a:tabLst>
                <a:tab pos="5429250" algn="l"/>
              </a:tabLst>
            </a:pPr>
            <a:r>
              <a:rPr lang="en-US" sz="1600" dirty="0">
                <a:solidFill>
                  <a:srgbClr val="CC9900"/>
                </a:solidFill>
                <a:ea typeface="Calibri"/>
                <a:cs typeface="Times New Roman"/>
              </a:rPr>
              <a:t>Search Database</a:t>
            </a:r>
            <a:r>
              <a:rPr lang="en-US" sz="1000" dirty="0">
                <a:solidFill>
                  <a:srgbClr val="CC9900"/>
                </a:solidFill>
                <a:ea typeface="Calibri"/>
                <a:cs typeface="Times New Roman"/>
              </a:rPr>
              <a:t> </a:t>
            </a:r>
            <a:r>
              <a:rPr lang="en-US" sz="1000" dirty="0">
                <a:solidFill>
                  <a:srgbClr val="FFC000"/>
                </a:solidFill>
                <a:ea typeface="Calibri"/>
                <a:cs typeface="Times New Roman"/>
              </a:rPr>
              <a:t> </a:t>
            </a:r>
          </a:p>
          <a:p>
            <a:pPr>
              <a:tabLst>
                <a:tab pos="5429250" algn="l"/>
              </a:tabLst>
            </a:pPr>
            <a:endParaRPr lang="en-US" sz="1000" dirty="0">
              <a:solidFill>
                <a:srgbClr val="FFC000"/>
              </a:solidFill>
              <a:ea typeface="Calibri"/>
              <a:cs typeface="Times New Roman"/>
            </a:endParaRPr>
          </a:p>
          <a:p>
            <a:pPr>
              <a:tabLst>
                <a:tab pos="5429250" algn="l"/>
              </a:tabLst>
            </a:pPr>
            <a:r>
              <a:rPr lang="en-US" sz="1200" b="1" dirty="0">
                <a:solidFill>
                  <a:srgbClr val="404040"/>
                </a:solidFill>
                <a:ea typeface="Calibri"/>
                <a:cs typeface="Times New Roman"/>
              </a:rPr>
              <a:t>Current Selections:  </a:t>
            </a:r>
            <a:r>
              <a:rPr lang="en-US" sz="1000" dirty="0">
                <a:solidFill>
                  <a:srgbClr val="404040"/>
                </a:solidFill>
                <a:latin typeface="Calibri" panose="020F0502020204030204" pitchFamily="34" charset="0"/>
                <a:ea typeface="Calibri"/>
                <a:cs typeface="Times New Roman" panose="02020603050405020304" pitchFamily="18" charset="0"/>
              </a:rPr>
              <a:t>O</a:t>
            </a:r>
            <a:r>
              <a:rPr lang="en-US" sz="1000" dirty="0">
                <a:solidFill>
                  <a:srgbClr val="404040"/>
                </a:solidFill>
                <a:latin typeface="Calibri" panose="020F0502020204030204" pitchFamily="34" charset="0"/>
                <a:ea typeface="Calibri" panose="020F0502020204030204" pitchFamily="34" charset="0"/>
                <a:cs typeface="Times New Roman" panose="02020603050405020304" pitchFamily="18" charset="0"/>
              </a:rPr>
              <a:t>ral Communication (</a:t>
            </a:r>
            <a:r>
              <a:rPr lang="en-US" sz="1000" dirty="0">
                <a:solidFill>
                  <a:srgbClr val="404040"/>
                </a:solidFill>
                <a:latin typeface="Calibri" panose="020F0502020204030204" pitchFamily="34" charset="0"/>
                <a:ea typeface="Calibri" panose="020F0502020204030204" pitchFamily="34" charset="0"/>
                <a:cs typeface="Calibri" panose="020F0502020204030204" pitchFamily="34" charset="0"/>
              </a:rPr>
              <a:t>*)</a:t>
            </a:r>
            <a:r>
              <a:rPr lang="en-US" sz="1000" dirty="0">
                <a:solidFill>
                  <a:srgbClr val="404040"/>
                </a:solidFill>
                <a:latin typeface="Calibri" panose="020F0502020204030204" pitchFamily="34" charset="0"/>
                <a:ea typeface="Calibri" panose="020F0502020204030204" pitchFamily="34" charset="0"/>
                <a:cs typeface="Times New Roman" panose="02020603050405020304" pitchFamily="18" charset="0"/>
              </a:rPr>
              <a:t> (</a:t>
            </a:r>
            <a:r>
              <a:rPr lang="en-US" sz="1000" dirty="0">
                <a:solidFill>
                  <a:srgbClr val="CC9900"/>
                </a:solidFill>
                <a:latin typeface="Calibri" panose="020F0502020204030204" pitchFamily="34" charset="0"/>
                <a:ea typeface="Calibri" panose="020F0502020204030204" pitchFamily="34" charset="0"/>
                <a:cs typeface="Times New Roman" panose="02020603050405020304" pitchFamily="18" charset="0"/>
                <a:sym typeface="Webdings" panose="05030102010509060703" pitchFamily="18" charset="2"/>
              </a:rPr>
              <a:t></a:t>
            </a:r>
            <a:r>
              <a:rPr lang="en-US" sz="1000" dirty="0">
                <a:solidFill>
                  <a:srgbClr val="404040"/>
                </a:solidFill>
                <a:latin typeface="Calibri" panose="020F0502020204030204" pitchFamily="34" charset="0"/>
                <a:ea typeface="Calibri" panose="020F0502020204030204" pitchFamily="34" charset="0"/>
                <a:cs typeface="Times New Roman" panose="02020603050405020304" pitchFamily="18" charset="0"/>
              </a:rPr>
              <a:t>)</a:t>
            </a:r>
            <a:endParaRPr lang="en-US" sz="1000" dirty="0">
              <a:ea typeface="Calibri"/>
              <a:cs typeface="Times New Roman"/>
            </a:endParaRPr>
          </a:p>
          <a:p>
            <a:r>
              <a:rPr lang="en-US" sz="1600" i="1" dirty="0">
                <a:solidFill>
                  <a:srgbClr val="7F7F7F"/>
                </a:solidFill>
                <a:ea typeface="Calibri"/>
                <a:cs typeface="Times New Roman"/>
              </a:rPr>
              <a:t> </a:t>
            </a:r>
          </a:p>
          <a:p>
            <a:endParaRPr lang="en-US" sz="1600" i="1" dirty="0">
              <a:solidFill>
                <a:srgbClr val="7F7F7F"/>
              </a:solidFill>
              <a:ea typeface="Calibri"/>
              <a:cs typeface="Times New Roman"/>
            </a:endParaRPr>
          </a:p>
          <a:p>
            <a:endParaRPr lang="en-US" sz="1600" i="1" dirty="0">
              <a:solidFill>
                <a:srgbClr val="7F7F7F"/>
              </a:solidFill>
              <a:ea typeface="Calibri"/>
              <a:cs typeface="Times New Roman"/>
            </a:endParaRPr>
          </a:p>
          <a:p>
            <a:endParaRPr lang="en-US" sz="1600" i="1" dirty="0">
              <a:solidFill>
                <a:srgbClr val="7F7F7F"/>
              </a:solidFill>
              <a:ea typeface="Calibri"/>
              <a:cs typeface="Times New Roman"/>
            </a:endParaRPr>
          </a:p>
        </p:txBody>
      </p:sp>
      <p:sp>
        <p:nvSpPr>
          <p:cNvPr id="6" name="Rectangle 5"/>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a:ln>
                <a:noFill/>
              </a:ln>
              <a:solidFill>
                <a:schemeClr val="tx1"/>
              </a:solidFill>
              <a:effectLst/>
              <a:latin typeface="Arial" pitchFamily="34" charset="0"/>
              <a:cs typeface="Arial" pitchFamily="34" charset="0"/>
            </a:endParaRPr>
          </a:p>
        </p:txBody>
      </p:sp>
      <p:graphicFrame>
        <p:nvGraphicFramePr>
          <p:cNvPr id="9" name="Table 8"/>
          <p:cNvGraphicFramePr>
            <a:graphicFrameLocks noGrp="1"/>
          </p:cNvGraphicFramePr>
          <p:nvPr>
            <p:extLst>
              <p:ext uri="{D42A27DB-BD31-4B8C-83A1-F6EECF244321}">
                <p14:modId xmlns:p14="http://schemas.microsoft.com/office/powerpoint/2010/main" val="2555309911"/>
              </p:ext>
            </p:extLst>
          </p:nvPr>
        </p:nvGraphicFramePr>
        <p:xfrm>
          <a:off x="464016" y="3810288"/>
          <a:ext cx="8229600" cy="609600"/>
        </p:xfrm>
        <a:graphic>
          <a:graphicData uri="http://schemas.openxmlformats.org/drawingml/2006/table">
            <a:tbl>
              <a:tblPr firstRow="1" firstCol="1" bandRow="1"/>
              <a:tblGrid>
                <a:gridCol w="411480">
                  <a:extLst>
                    <a:ext uri="{9D8B030D-6E8A-4147-A177-3AD203B41FA5}">
                      <a16:colId xmlns:a16="http://schemas.microsoft.com/office/drawing/2014/main" val="20000"/>
                    </a:ext>
                  </a:extLst>
                </a:gridCol>
                <a:gridCol w="731520">
                  <a:extLst>
                    <a:ext uri="{9D8B030D-6E8A-4147-A177-3AD203B41FA5}">
                      <a16:colId xmlns:a16="http://schemas.microsoft.com/office/drawing/2014/main" val="20001"/>
                    </a:ext>
                  </a:extLst>
                </a:gridCol>
                <a:gridCol w="7086600">
                  <a:extLst>
                    <a:ext uri="{9D8B030D-6E8A-4147-A177-3AD203B41FA5}">
                      <a16:colId xmlns:a16="http://schemas.microsoft.com/office/drawing/2014/main" val="20002"/>
                    </a:ext>
                  </a:extLst>
                </a:gridCol>
              </a:tblGrid>
              <a:tr h="150876">
                <a:tc>
                  <a:txBody>
                    <a:bodyPr/>
                    <a:lstStyle/>
                    <a:p>
                      <a:pPr marL="0" marR="0">
                        <a:spcBef>
                          <a:spcPts val="0"/>
                        </a:spcBef>
                        <a:spcAft>
                          <a:spcPts val="500"/>
                        </a:spcAft>
                      </a:pPr>
                      <a:r>
                        <a:rPr lang="en-US" sz="1000" dirty="0">
                          <a:solidFill>
                            <a:srgbClr val="CC9900"/>
                          </a:solidFill>
                          <a:effectLst/>
                          <a:latin typeface="Calibri"/>
                          <a:ea typeface="Calibri"/>
                          <a:cs typeface="Times New Roman"/>
                        </a:rPr>
                        <a:t>Sort:</a:t>
                      </a:r>
                      <a:endParaRPr lang="en-US" sz="1000" dirty="0">
                        <a:effectLst/>
                        <a:latin typeface="Calibri"/>
                        <a:ea typeface="Calibri"/>
                        <a:cs typeface="Times New Roman"/>
                      </a:endParaRPr>
                    </a:p>
                  </a:txBody>
                  <a:tcPr marL="61722" marR="61722" marT="0" marB="0" anchor="ctr">
                    <a:lnL>
                      <a:noFill/>
                    </a:lnL>
                    <a:lnR>
                      <a:noFill/>
                    </a:lnR>
                    <a:lnT>
                      <a:noFill/>
                    </a:lnT>
                    <a:lnB w="12700" cap="flat" cmpd="sng" algn="ctr">
                      <a:solidFill>
                        <a:srgbClr val="C4BC96"/>
                      </a:solidFill>
                      <a:prstDash val="solid"/>
                      <a:round/>
                      <a:headEnd type="none" w="med" len="med"/>
                      <a:tailEnd type="none" w="med" len="med"/>
                    </a:lnB>
                  </a:tcPr>
                </a:tc>
                <a:tc>
                  <a:txBody>
                    <a:bodyPr/>
                    <a:lstStyle/>
                    <a:p>
                      <a:pPr marL="0" marR="0">
                        <a:spcBef>
                          <a:spcPts val="0"/>
                        </a:spcBef>
                        <a:spcAft>
                          <a:spcPts val="500"/>
                        </a:spcAft>
                      </a:pPr>
                      <a:r>
                        <a:rPr lang="en-US" sz="1000" b="1" dirty="0">
                          <a:solidFill>
                            <a:srgbClr val="7F7F7F"/>
                          </a:solidFill>
                          <a:effectLst/>
                          <a:latin typeface="+mn-lt"/>
                          <a:ea typeface="Calibri"/>
                          <a:cs typeface="Times New Roman"/>
                          <a:sym typeface="Wingdings"/>
                        </a:rPr>
                        <a:t></a:t>
                      </a:r>
                      <a:endParaRPr lang="en-US" sz="1000" dirty="0">
                        <a:effectLst/>
                        <a:latin typeface="Calibri"/>
                        <a:ea typeface="Calibri"/>
                        <a:cs typeface="Times New Roman"/>
                      </a:endParaRPr>
                    </a:p>
                  </a:txBody>
                  <a:tcPr marL="61722" marR="61722" marT="0" marB="0" anchor="ctr">
                    <a:lnL>
                      <a:noFill/>
                    </a:lnL>
                    <a:lnR>
                      <a:noFill/>
                    </a:lnR>
                    <a:lnT>
                      <a:noFill/>
                    </a:lnT>
                    <a:lnB w="12700" cap="flat" cmpd="sng" algn="ctr">
                      <a:solidFill>
                        <a:srgbClr val="C4BC96"/>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500"/>
                        </a:spcAft>
                        <a:buClrTx/>
                        <a:buSzTx/>
                        <a:buFontTx/>
                        <a:buNone/>
                        <a:tabLst/>
                        <a:defRPr/>
                      </a:pPr>
                      <a:r>
                        <a:rPr lang="en-US" sz="1000" b="1" dirty="0">
                          <a:solidFill>
                            <a:srgbClr val="7F7F7F"/>
                          </a:solidFill>
                          <a:effectLst/>
                          <a:latin typeface="+mn-lt"/>
                          <a:ea typeface="Calibri"/>
                          <a:cs typeface="Times New Roman"/>
                          <a:sym typeface="Wingdings"/>
                        </a:rPr>
                        <a:t></a:t>
                      </a:r>
                      <a:endParaRPr lang="en-US" sz="1000" dirty="0">
                        <a:effectLst/>
                        <a:latin typeface="+mn-lt"/>
                        <a:ea typeface="Calibri"/>
                        <a:cs typeface="Times New Roman"/>
                      </a:endParaRPr>
                    </a:p>
                  </a:txBody>
                  <a:tcPr marL="61722" marR="61722" marT="0" marB="0" anchor="ctr">
                    <a:lnL>
                      <a:noFill/>
                    </a:lnL>
                    <a:lnR>
                      <a:noFill/>
                    </a:lnR>
                    <a:lnT>
                      <a:noFill/>
                    </a:lnT>
                    <a:lnB w="12700" cap="flat" cmpd="sng" algn="ctr">
                      <a:solidFill>
                        <a:srgbClr val="C4BC96"/>
                      </a:solidFill>
                      <a:prstDash val="solid"/>
                      <a:round/>
                      <a:headEnd type="none" w="med" len="med"/>
                      <a:tailEnd type="none" w="med" len="med"/>
                    </a:lnB>
                  </a:tcPr>
                </a:tc>
                <a:extLst>
                  <a:ext uri="{0D108BD9-81ED-4DB2-BD59-A6C34878D82A}">
                    <a16:rowId xmlns:a16="http://schemas.microsoft.com/office/drawing/2014/main" val="10000"/>
                  </a:ext>
                </a:extLst>
              </a:tr>
              <a:tr h="274320">
                <a:tc>
                  <a:txBody>
                    <a:bodyPr/>
                    <a:lstStyle/>
                    <a:p>
                      <a:pPr marL="0" marR="0" indent="0" algn="r" defTabSz="914400" rtl="0" eaLnBrk="1" fontAlgn="auto" latinLnBrk="0" hangingPunct="1">
                        <a:lnSpc>
                          <a:spcPct val="100000"/>
                        </a:lnSpc>
                        <a:spcBef>
                          <a:spcPts val="500"/>
                        </a:spcBef>
                        <a:spcAft>
                          <a:spcPts val="500"/>
                        </a:spcAft>
                        <a:buClrTx/>
                        <a:buSzTx/>
                        <a:buFontTx/>
                        <a:buNone/>
                        <a:tabLst/>
                        <a:defRPr/>
                      </a:pPr>
                      <a:r>
                        <a:rPr lang="en-US" sz="1100" dirty="0">
                          <a:solidFill>
                            <a:srgbClr val="CC9900"/>
                          </a:solidFill>
                          <a:effectLst/>
                          <a:latin typeface="Calibri" panose="020F0502020204030204" pitchFamily="34" charset="0"/>
                          <a:ea typeface="Calibri" panose="020F0502020204030204" pitchFamily="34" charset="0"/>
                          <a:cs typeface="Times New Roman" panose="02020603050405020304" pitchFamily="18" charset="0"/>
                          <a:sym typeface="Wingdings 2" panose="05020102010507070707" pitchFamily="18" charset="2"/>
                        </a:rPr>
                        <a:t></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1722" marR="61722" marT="0" marB="0">
                    <a:lnL>
                      <a:noFill/>
                    </a:lnL>
                    <a:lnR>
                      <a:noFill/>
                    </a:lnR>
                    <a:lnT w="12700" cap="flat" cmpd="sng" algn="ctr">
                      <a:solidFill>
                        <a:srgbClr val="C4BC96"/>
                      </a:solidFill>
                      <a:prstDash val="solid"/>
                      <a:round/>
                      <a:headEnd type="none" w="med" len="med"/>
                      <a:tailEnd type="none" w="med" len="med"/>
                    </a:lnT>
                    <a:lnB w="12700" cap="flat" cmpd="sng" algn="ctr">
                      <a:solidFill>
                        <a:srgbClr val="C4BC96"/>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500"/>
                        </a:spcBef>
                        <a:spcAft>
                          <a:spcPts val="500"/>
                        </a:spcAft>
                        <a:buClrTx/>
                        <a:buSzTx/>
                        <a:buFontTx/>
                        <a:buNone/>
                        <a:tabLst/>
                        <a:defRPr/>
                      </a:pPr>
                      <a:r>
                        <a:rPr lang="en-US" sz="1000" b="1" dirty="0">
                          <a:solidFill>
                            <a:schemeClr val="accent5">
                              <a:lumMod val="75000"/>
                            </a:schemeClr>
                          </a:solidFill>
                          <a:effectLst/>
                          <a:latin typeface="+mn-lt"/>
                          <a:ea typeface="Calibri"/>
                          <a:cs typeface="Times New Roman"/>
                        </a:rPr>
                        <a:t>General</a:t>
                      </a:r>
                    </a:p>
                  </a:txBody>
                  <a:tcPr marL="61722" marR="61722" marT="0" marB="0">
                    <a:lnL>
                      <a:noFill/>
                    </a:lnL>
                    <a:lnR>
                      <a:noFill/>
                    </a:lnR>
                    <a:lnT w="12700" cap="flat" cmpd="sng" algn="ctr">
                      <a:solidFill>
                        <a:srgbClr val="C4BC96"/>
                      </a:solidFill>
                      <a:prstDash val="solid"/>
                      <a:round/>
                      <a:headEnd type="none" w="med" len="med"/>
                      <a:tailEnd type="none" w="med" len="med"/>
                    </a:lnT>
                    <a:lnB w="12700" cap="flat" cmpd="sng" algn="ctr">
                      <a:solidFill>
                        <a:srgbClr val="C4BC96"/>
                      </a:solidFill>
                      <a:prstDash val="solid"/>
                      <a:round/>
                      <a:headEnd type="none" w="med" len="med"/>
                      <a:tailEnd type="none" w="med" len="med"/>
                    </a:lnB>
                  </a:tcPr>
                </a:tc>
                <a:tc>
                  <a:txBody>
                    <a:bodyPr/>
                    <a:lstStyle/>
                    <a:p>
                      <a:pPr marL="0" marR="0">
                        <a:spcBef>
                          <a:spcPts val="500"/>
                        </a:spcBef>
                        <a:spcAft>
                          <a:spcPts val="500"/>
                        </a:spcAft>
                      </a:pPr>
                      <a:r>
                        <a:rPr kumimoji="0" lang="en-US" sz="1000" b="1" i="0" u="none" strike="noStrike" kern="1200" cap="none" spc="0" normalizeH="0" baseline="0" noProof="0" dirty="0">
                          <a:ln>
                            <a:noFill/>
                          </a:ln>
                          <a:solidFill>
                            <a:schemeClr val="tx1">
                              <a:lumMod val="75000"/>
                              <a:lumOff val="25000"/>
                            </a:schemeClr>
                          </a:solidFill>
                          <a:effectLst/>
                          <a:uLnTx/>
                          <a:uFillTx/>
                          <a:latin typeface="Calibri" panose="020F0502020204030204" pitchFamily="34" charset="0"/>
                          <a:ea typeface="Calibri" panose="020F0502020204030204" pitchFamily="34" charset="0"/>
                          <a:cs typeface="Times New Roman" panose="02020603050405020304" pitchFamily="18" charset="0"/>
                        </a:rPr>
                        <a:t>Oral </a:t>
                      </a:r>
                      <a:r>
                        <a:rPr kumimoji="0" lang="en-US" sz="1000" b="1" i="0" u="none" strike="noStrike" kern="1200" cap="none" spc="0" normalizeH="0" baseline="0" noProof="0" dirty="0">
                          <a:ln>
                            <a:noFill/>
                          </a:ln>
                          <a:solidFill>
                            <a:schemeClr val="tx1">
                              <a:lumMod val="75000"/>
                              <a:lumOff val="25000"/>
                            </a:schemeClr>
                          </a:solidFill>
                          <a:effectLst>
                            <a:glow rad="127000">
                              <a:srgbClr val="FFFF00"/>
                            </a:glow>
                          </a:effectLst>
                          <a:uLnTx/>
                          <a:uFillTx/>
                          <a:latin typeface="Calibri" panose="020F0502020204030204" pitchFamily="34" charset="0"/>
                          <a:ea typeface="Calibri" panose="020F0502020204030204" pitchFamily="34" charset="0"/>
                          <a:cs typeface="Times New Roman" panose="02020603050405020304" pitchFamily="18" charset="0"/>
                        </a:rPr>
                        <a:t>Communication</a:t>
                      </a:r>
                      <a:r>
                        <a:rPr kumimoji="0" lang="en-US" sz="1000" b="1" i="0" u="none" strike="noStrike" kern="1200" cap="none" spc="0" normalizeH="0" baseline="0" noProof="0" dirty="0">
                          <a:ln>
                            <a:noFill/>
                          </a:ln>
                          <a:solidFill>
                            <a:schemeClr val="tx1">
                              <a:lumMod val="75000"/>
                              <a:lumOff val="25000"/>
                            </a:schemeClr>
                          </a:solidFill>
                          <a:effectLst/>
                          <a:uLnTx/>
                          <a:uFillTx/>
                          <a:latin typeface="Calibri" panose="020F0502020204030204" pitchFamily="34" charset="0"/>
                          <a:ea typeface="Calibri" panose="020F0502020204030204" pitchFamily="34" charset="0"/>
                          <a:cs typeface="Times New Roman" panose="02020603050405020304" pitchFamily="18" charset="0"/>
                        </a:rPr>
                        <a:t> (*)</a:t>
                      </a:r>
                      <a:r>
                        <a:rPr kumimoji="0" lang="en-US" sz="1000" b="0" i="0" u="none" strike="noStrike" kern="1200" cap="none" spc="0" normalizeH="0" baseline="0" noProof="0" dirty="0">
                          <a:ln>
                            <a:noFill/>
                          </a:ln>
                          <a:solidFill>
                            <a:schemeClr val="tx1">
                              <a:lumMod val="75000"/>
                              <a:lumOff val="25000"/>
                            </a:schemeClr>
                          </a:solidFill>
                          <a:effectLst/>
                          <a:uLnTx/>
                          <a:uFillTx/>
                          <a:latin typeface="Calibri" panose="020F0502020204030204" pitchFamily="34" charset="0"/>
                          <a:ea typeface="Calibri" panose="020F0502020204030204" pitchFamily="34" charset="0"/>
                          <a:cs typeface="Times New Roman" panose="02020603050405020304" pitchFamily="18" charset="0"/>
                        </a:rPr>
                        <a:t> - Expresses information (for example, ideas or facts) to individuals or groups effectively, taking into account the audience and nature of the information (for example, technical, sensitive, controversial); makes clear and convincing oral presentations; listens to others, attends to nonverbal cues, and responds appropriately.</a:t>
                      </a:r>
                      <a:endParaRPr lang="en-US" sz="1000" dirty="0">
                        <a:solidFill>
                          <a:schemeClr val="tx1">
                            <a:lumMod val="75000"/>
                            <a:lumOff val="25000"/>
                          </a:schemeClr>
                        </a:solidFill>
                        <a:effectLst/>
                        <a:latin typeface="Calibri"/>
                        <a:ea typeface="Calibri"/>
                        <a:cs typeface="Times New Roman"/>
                      </a:endParaRPr>
                    </a:p>
                  </a:txBody>
                  <a:tcPr marL="61722" marR="61722" marT="0" marB="0">
                    <a:lnL>
                      <a:noFill/>
                    </a:lnL>
                    <a:lnR>
                      <a:noFill/>
                    </a:lnR>
                    <a:lnT w="12700" cap="flat" cmpd="sng" algn="ctr">
                      <a:solidFill>
                        <a:srgbClr val="C4BC96"/>
                      </a:solidFill>
                      <a:prstDash val="solid"/>
                      <a:round/>
                      <a:headEnd type="none" w="med" len="med"/>
                      <a:tailEnd type="none" w="med" len="med"/>
                    </a:lnT>
                    <a:lnB w="12700" cap="flat" cmpd="sng" algn="ctr">
                      <a:solidFill>
                        <a:srgbClr val="C4BC96"/>
                      </a:solidFill>
                      <a:prstDash val="solid"/>
                      <a:round/>
                      <a:headEnd type="none" w="med" len="med"/>
                      <a:tailEnd type="none" w="med" len="med"/>
                    </a:lnB>
                  </a:tcPr>
                </a:tc>
                <a:extLst>
                  <a:ext uri="{0D108BD9-81ED-4DB2-BD59-A6C34878D82A}">
                    <a16:rowId xmlns:a16="http://schemas.microsoft.com/office/drawing/2014/main" val="10001"/>
                  </a:ext>
                </a:extLst>
              </a:tr>
            </a:tbl>
          </a:graphicData>
        </a:graphic>
      </p:graphicFrame>
      <p:graphicFrame>
        <p:nvGraphicFramePr>
          <p:cNvPr id="10" name="Table 9"/>
          <p:cNvGraphicFramePr>
            <a:graphicFrameLocks noGrp="1"/>
          </p:cNvGraphicFramePr>
          <p:nvPr>
            <p:extLst>
              <p:ext uri="{D42A27DB-BD31-4B8C-83A1-F6EECF244321}">
                <p14:modId xmlns:p14="http://schemas.microsoft.com/office/powerpoint/2010/main" val="3963865997"/>
              </p:ext>
            </p:extLst>
          </p:nvPr>
        </p:nvGraphicFramePr>
        <p:xfrm>
          <a:off x="381000" y="2514600"/>
          <a:ext cx="8115300" cy="640080"/>
        </p:xfrm>
        <a:graphic>
          <a:graphicData uri="http://schemas.openxmlformats.org/drawingml/2006/table">
            <a:tbl>
              <a:tblPr firstRow="1" firstCol="1" bandRow="1"/>
              <a:tblGrid>
                <a:gridCol w="1885950">
                  <a:extLst>
                    <a:ext uri="{9D8B030D-6E8A-4147-A177-3AD203B41FA5}">
                      <a16:colId xmlns:a16="http://schemas.microsoft.com/office/drawing/2014/main" val="20000"/>
                    </a:ext>
                  </a:extLst>
                </a:gridCol>
                <a:gridCol w="6229350">
                  <a:extLst>
                    <a:ext uri="{9D8B030D-6E8A-4147-A177-3AD203B41FA5}">
                      <a16:colId xmlns:a16="http://schemas.microsoft.com/office/drawing/2014/main" val="20001"/>
                    </a:ext>
                  </a:extLst>
                </a:gridCol>
              </a:tblGrid>
              <a:tr h="0">
                <a:tc>
                  <a:txBody>
                    <a:bodyPr/>
                    <a:lstStyle/>
                    <a:p>
                      <a:pPr marL="0" marR="0" algn="r">
                        <a:spcBef>
                          <a:spcPts val="0"/>
                        </a:spcBef>
                        <a:spcAft>
                          <a:spcPts val="0"/>
                        </a:spcAft>
                        <a:tabLst>
                          <a:tab pos="5429250" algn="l"/>
                        </a:tabLst>
                      </a:pPr>
                      <a:r>
                        <a:rPr lang="en-US" sz="1000" b="1" dirty="0">
                          <a:solidFill>
                            <a:srgbClr val="31849B"/>
                          </a:solidFill>
                          <a:effectLst/>
                          <a:latin typeface="Calibri"/>
                          <a:ea typeface="Calibri"/>
                          <a:cs typeface="Times New Roman"/>
                        </a:rPr>
                        <a:t>Key Words:</a:t>
                      </a:r>
                      <a:endParaRPr lang="en-US" sz="1000" dirty="0">
                        <a:effectLst/>
                        <a:latin typeface="Calibri"/>
                        <a:ea typeface="Calibri"/>
                        <a:cs typeface="Times New Roman"/>
                      </a:endParaRPr>
                    </a:p>
                  </a:txBody>
                  <a:tcPr marL="68580" marR="68580" marT="0" marB="0">
                    <a:lnL>
                      <a:noFill/>
                    </a:lnL>
                    <a:lnR w="12700" cap="flat" cmpd="sng" algn="ctr">
                      <a:solidFill>
                        <a:srgbClr val="7F7F7F"/>
                      </a:solidFill>
                      <a:prstDash val="solid"/>
                      <a:round/>
                      <a:headEnd type="none" w="med" len="med"/>
                      <a:tailEnd type="none" w="med" len="med"/>
                    </a:lnR>
                    <a:lnT>
                      <a:noFill/>
                    </a:lnT>
                    <a:lnB>
                      <a:noFill/>
                    </a:lnB>
                  </a:tcPr>
                </a:tc>
                <a:tc>
                  <a:txBody>
                    <a:bodyPr/>
                    <a:lstStyle/>
                    <a:p>
                      <a:pPr marL="0" marR="0">
                        <a:spcBef>
                          <a:spcPts val="0"/>
                        </a:spcBef>
                        <a:spcAft>
                          <a:spcPts val="0"/>
                        </a:spcAft>
                        <a:tabLst>
                          <a:tab pos="5429250" algn="l"/>
                        </a:tabLst>
                      </a:pPr>
                      <a:endParaRPr lang="en-US" sz="1000" dirty="0">
                        <a:effectLst/>
                        <a:latin typeface="Calibri"/>
                        <a:ea typeface="Calibri"/>
                        <a:cs typeface="Times New Roman"/>
                      </a:endParaRPr>
                    </a:p>
                  </a:txBody>
                  <a:tcPr marL="68580" marR="68580" marT="0" marB="0">
                    <a:lnL w="12700" cap="flat" cmpd="sng" algn="ctr">
                      <a:solidFill>
                        <a:srgbClr val="7F7F7F"/>
                      </a:solidFill>
                      <a:prstDash val="solid"/>
                      <a:round/>
                      <a:headEnd type="none" w="med" len="med"/>
                      <a:tailEnd type="none" w="med" len="med"/>
                    </a:lnL>
                    <a:lnR w="12700" cap="flat" cmpd="sng" algn="ctr">
                      <a:solidFill>
                        <a:srgbClr val="7F7F7F"/>
                      </a:solidFill>
                      <a:prstDash val="solid"/>
                      <a:round/>
                      <a:headEnd type="none" w="med" len="med"/>
                      <a:tailEnd type="none" w="med" len="med"/>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extLst>
                  <a:ext uri="{0D108BD9-81ED-4DB2-BD59-A6C34878D82A}">
                    <a16:rowId xmlns:a16="http://schemas.microsoft.com/office/drawing/2014/main" val="10000"/>
                  </a:ext>
                </a:extLst>
              </a:tr>
              <a:tr h="0">
                <a:tc>
                  <a:txBody>
                    <a:bodyPr/>
                    <a:lstStyle/>
                    <a:p>
                      <a:pPr marL="0" marR="0">
                        <a:spcBef>
                          <a:spcPts val="0"/>
                        </a:spcBef>
                        <a:spcAft>
                          <a:spcPts val="0"/>
                        </a:spcAft>
                        <a:tabLst>
                          <a:tab pos="5429250" algn="l"/>
                        </a:tabLst>
                      </a:pPr>
                      <a:r>
                        <a:rPr lang="en-US" sz="600" b="1" dirty="0">
                          <a:solidFill>
                            <a:srgbClr val="31849B"/>
                          </a:solidFill>
                          <a:effectLst/>
                          <a:latin typeface="Calibri"/>
                          <a:ea typeface="Calibri"/>
                          <a:cs typeface="Times New Roman"/>
                        </a:rPr>
                        <a:t> </a:t>
                      </a:r>
                      <a:endParaRPr lang="en-US" sz="1100" dirty="0">
                        <a:effectLst/>
                        <a:latin typeface="Calibri"/>
                        <a:ea typeface="Calibri"/>
                        <a:cs typeface="Times New Roman"/>
                      </a:endParaRPr>
                    </a:p>
                  </a:txBody>
                  <a:tcPr marL="68580" marR="68580" marT="0" marB="0">
                    <a:lnL>
                      <a:noFill/>
                    </a:lnL>
                    <a:lnR>
                      <a:noFill/>
                    </a:lnR>
                    <a:lnT>
                      <a:noFill/>
                    </a:lnT>
                    <a:lnB>
                      <a:noFill/>
                    </a:lnB>
                  </a:tcPr>
                </a:tc>
                <a:tc>
                  <a:txBody>
                    <a:bodyPr/>
                    <a:lstStyle/>
                    <a:p>
                      <a:pPr marL="0" marR="0">
                        <a:spcBef>
                          <a:spcPts val="0"/>
                        </a:spcBef>
                        <a:spcAft>
                          <a:spcPts val="0"/>
                        </a:spcAft>
                        <a:tabLst>
                          <a:tab pos="5429250" algn="l"/>
                        </a:tabLst>
                      </a:pPr>
                      <a:r>
                        <a:rPr lang="en-US" sz="600">
                          <a:solidFill>
                            <a:srgbClr val="595959"/>
                          </a:solidFill>
                          <a:effectLst/>
                          <a:latin typeface="Calibri"/>
                          <a:ea typeface="Calibri"/>
                          <a:cs typeface="Times New Roman"/>
                        </a:rPr>
                        <a:t> </a:t>
                      </a:r>
                      <a:endParaRPr lang="en-US" sz="1100">
                        <a:effectLst/>
                        <a:latin typeface="Calibri"/>
                        <a:ea typeface="Calibri"/>
                        <a:cs typeface="Times New Roman"/>
                      </a:endParaRPr>
                    </a:p>
                  </a:txBody>
                  <a:tcPr marL="68580" marR="68580" marT="0" marB="0">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extLst>
                  <a:ext uri="{0D108BD9-81ED-4DB2-BD59-A6C34878D82A}">
                    <a16:rowId xmlns:a16="http://schemas.microsoft.com/office/drawing/2014/main" val="10001"/>
                  </a:ext>
                </a:extLst>
              </a:tr>
              <a:tr h="0">
                <a:tc>
                  <a:txBody>
                    <a:bodyPr/>
                    <a:lstStyle/>
                    <a:p>
                      <a:pPr marL="0" marR="0" algn="r">
                        <a:spcBef>
                          <a:spcPts val="0"/>
                        </a:spcBef>
                        <a:spcAft>
                          <a:spcPts val="0"/>
                        </a:spcAft>
                        <a:tabLst>
                          <a:tab pos="5429250" algn="l"/>
                        </a:tabLst>
                      </a:pPr>
                      <a:r>
                        <a:rPr lang="en-US" sz="1000" b="1" dirty="0">
                          <a:solidFill>
                            <a:srgbClr val="31849B"/>
                          </a:solidFill>
                          <a:effectLst/>
                          <a:latin typeface="Calibri"/>
                          <a:ea typeface="Calibri"/>
                          <a:cs typeface="Times New Roman"/>
                        </a:rPr>
                        <a:t>Competency Model:</a:t>
                      </a:r>
                      <a:endParaRPr lang="en-US" sz="1000" dirty="0">
                        <a:effectLst/>
                        <a:latin typeface="Calibri"/>
                        <a:ea typeface="Calibri"/>
                        <a:cs typeface="Times New Roman"/>
                      </a:endParaRPr>
                    </a:p>
                  </a:txBody>
                  <a:tcPr marL="68580" marR="68580" marT="0" marB="0">
                    <a:lnL>
                      <a:noFill/>
                    </a:lnL>
                    <a:lnR w="12700" cap="flat" cmpd="sng" algn="ctr">
                      <a:solidFill>
                        <a:srgbClr val="7F7F7F"/>
                      </a:solidFill>
                      <a:prstDash val="solid"/>
                      <a:round/>
                      <a:headEnd type="none" w="med" len="med"/>
                      <a:tailEnd type="none" w="med" len="med"/>
                    </a:lnR>
                    <a:lnT>
                      <a:noFill/>
                    </a:lnT>
                    <a:lnB>
                      <a:noFill/>
                    </a:lnB>
                  </a:tcPr>
                </a:tc>
                <a:tc>
                  <a:txBody>
                    <a:bodyPr/>
                    <a:lstStyle/>
                    <a:p>
                      <a:pPr marL="0" marR="0" algn="r">
                        <a:spcBef>
                          <a:spcPts val="0"/>
                        </a:spcBef>
                        <a:spcAft>
                          <a:spcPts val="0"/>
                        </a:spcAft>
                        <a:tabLst>
                          <a:tab pos="5429250" algn="l"/>
                        </a:tabLst>
                      </a:pPr>
                      <a:r>
                        <a:rPr lang="en-US" sz="1000" dirty="0">
                          <a:solidFill>
                            <a:srgbClr val="595959"/>
                          </a:solidFill>
                          <a:effectLst/>
                          <a:latin typeface="Calibri"/>
                          <a:ea typeface="Calibri"/>
                          <a:cs typeface="Times New Roman"/>
                          <a:sym typeface="Wingdings 3"/>
                        </a:rPr>
                        <a:t></a:t>
                      </a:r>
                      <a:endParaRPr lang="en-US" sz="1000" dirty="0">
                        <a:effectLst/>
                        <a:latin typeface="Calibri"/>
                        <a:ea typeface="Calibri"/>
                        <a:cs typeface="Times New Roman"/>
                      </a:endParaRPr>
                    </a:p>
                  </a:txBody>
                  <a:tcPr marL="68580" marR="68580" marT="0" marB="0">
                    <a:lnL w="12700" cap="flat" cmpd="sng" algn="ctr">
                      <a:solidFill>
                        <a:srgbClr val="7F7F7F"/>
                      </a:solidFill>
                      <a:prstDash val="solid"/>
                      <a:round/>
                      <a:headEnd type="none" w="med" len="med"/>
                      <a:tailEnd type="none" w="med" len="med"/>
                    </a:lnL>
                    <a:lnR w="12700" cap="flat" cmpd="sng" algn="ctr">
                      <a:solidFill>
                        <a:srgbClr val="7F7F7F"/>
                      </a:solidFill>
                      <a:prstDash val="solid"/>
                      <a:round/>
                      <a:headEnd type="none" w="med" len="med"/>
                      <a:tailEnd type="none" w="med" len="med"/>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extLst>
                  <a:ext uri="{0D108BD9-81ED-4DB2-BD59-A6C34878D82A}">
                    <a16:rowId xmlns:a16="http://schemas.microsoft.com/office/drawing/2014/main" val="10002"/>
                  </a:ext>
                </a:extLst>
              </a:tr>
              <a:tr h="0">
                <a:tc>
                  <a:txBody>
                    <a:bodyPr/>
                    <a:lstStyle/>
                    <a:p>
                      <a:pPr marL="0" marR="0" algn="r">
                        <a:spcBef>
                          <a:spcPts val="0"/>
                        </a:spcBef>
                        <a:spcAft>
                          <a:spcPts val="0"/>
                        </a:spcAft>
                        <a:tabLst>
                          <a:tab pos="5429250" algn="l"/>
                        </a:tabLst>
                      </a:pPr>
                      <a:r>
                        <a:rPr lang="en-US" sz="600" b="1">
                          <a:solidFill>
                            <a:srgbClr val="31849B"/>
                          </a:solidFill>
                          <a:effectLst/>
                          <a:latin typeface="Calibri"/>
                          <a:ea typeface="Calibri"/>
                          <a:cs typeface="Times New Roman"/>
                        </a:rPr>
                        <a:t> </a:t>
                      </a:r>
                      <a:endParaRPr lang="en-US" sz="1100">
                        <a:effectLst/>
                        <a:latin typeface="Calibri"/>
                        <a:ea typeface="Calibri"/>
                        <a:cs typeface="Times New Roman"/>
                      </a:endParaRPr>
                    </a:p>
                  </a:txBody>
                  <a:tcPr marL="68580" marR="68580" marT="0" marB="0">
                    <a:lnL>
                      <a:noFill/>
                    </a:lnL>
                    <a:lnR>
                      <a:noFill/>
                    </a:lnR>
                    <a:lnT>
                      <a:noFill/>
                    </a:lnT>
                    <a:lnB>
                      <a:noFill/>
                    </a:lnB>
                  </a:tcPr>
                </a:tc>
                <a:tc>
                  <a:txBody>
                    <a:bodyPr/>
                    <a:lstStyle/>
                    <a:p>
                      <a:pPr marL="0" marR="0">
                        <a:spcBef>
                          <a:spcPts val="0"/>
                        </a:spcBef>
                        <a:spcAft>
                          <a:spcPts val="0"/>
                        </a:spcAft>
                        <a:tabLst>
                          <a:tab pos="5429250" algn="l"/>
                        </a:tabLst>
                      </a:pPr>
                      <a:r>
                        <a:rPr lang="en-US" sz="600">
                          <a:solidFill>
                            <a:srgbClr val="595959"/>
                          </a:solidFill>
                          <a:effectLst/>
                          <a:latin typeface="Calibri"/>
                          <a:ea typeface="Calibri"/>
                          <a:cs typeface="Times New Roman"/>
                        </a:rPr>
                        <a:t> </a:t>
                      </a:r>
                      <a:endParaRPr lang="en-US" sz="1100">
                        <a:effectLst/>
                        <a:latin typeface="Calibri"/>
                        <a:ea typeface="Calibri"/>
                        <a:cs typeface="Times New Roman"/>
                      </a:endParaRPr>
                    </a:p>
                  </a:txBody>
                  <a:tcPr marL="68580" marR="68580" marT="0" marB="0">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extLst>
                  <a:ext uri="{0D108BD9-81ED-4DB2-BD59-A6C34878D82A}">
                    <a16:rowId xmlns:a16="http://schemas.microsoft.com/office/drawing/2014/main" val="10003"/>
                  </a:ext>
                </a:extLst>
              </a:tr>
              <a:tr h="0">
                <a:tc>
                  <a:txBody>
                    <a:bodyPr/>
                    <a:lstStyle/>
                    <a:p>
                      <a:pPr marL="0" marR="0" algn="r">
                        <a:spcBef>
                          <a:spcPts val="0"/>
                        </a:spcBef>
                        <a:spcAft>
                          <a:spcPts val="0"/>
                        </a:spcAft>
                        <a:tabLst>
                          <a:tab pos="5429250" algn="l"/>
                        </a:tabLst>
                      </a:pPr>
                      <a:r>
                        <a:rPr lang="en-US" sz="1000" b="1" dirty="0">
                          <a:solidFill>
                            <a:srgbClr val="31849B"/>
                          </a:solidFill>
                          <a:effectLst/>
                          <a:latin typeface="Calibri"/>
                          <a:ea typeface="Calibri"/>
                          <a:cs typeface="Times New Roman"/>
                        </a:rPr>
                        <a:t>Model Sub-Division</a:t>
                      </a:r>
                      <a:endParaRPr lang="en-US" sz="1000" dirty="0">
                        <a:effectLst/>
                        <a:latin typeface="Calibri"/>
                        <a:ea typeface="Calibri"/>
                        <a:cs typeface="Times New Roman"/>
                      </a:endParaRPr>
                    </a:p>
                  </a:txBody>
                  <a:tcPr marL="68580" marR="68580" marT="0" marB="0">
                    <a:lnL>
                      <a:noFill/>
                    </a:lnL>
                    <a:lnR w="12700" cap="flat" cmpd="sng" algn="ctr">
                      <a:solidFill>
                        <a:srgbClr val="7F7F7F"/>
                      </a:solidFill>
                      <a:prstDash val="solid"/>
                      <a:round/>
                      <a:headEnd type="none" w="med" len="med"/>
                      <a:tailEnd type="none" w="med" len="med"/>
                    </a:lnR>
                    <a:lnT>
                      <a:noFill/>
                    </a:lnT>
                    <a:lnB>
                      <a:noFill/>
                    </a:lnB>
                  </a:tcPr>
                </a:tc>
                <a:tc>
                  <a:txBody>
                    <a:bodyPr/>
                    <a:lstStyle/>
                    <a:p>
                      <a:pPr marL="0" marR="0" algn="r">
                        <a:spcBef>
                          <a:spcPts val="0"/>
                        </a:spcBef>
                        <a:spcAft>
                          <a:spcPts val="0"/>
                        </a:spcAft>
                        <a:tabLst>
                          <a:tab pos="5429250" algn="l"/>
                        </a:tabLst>
                      </a:pPr>
                      <a:r>
                        <a:rPr lang="en-US" sz="1000" dirty="0">
                          <a:solidFill>
                            <a:srgbClr val="595959"/>
                          </a:solidFill>
                          <a:effectLst/>
                          <a:latin typeface="Calibri"/>
                          <a:ea typeface="Calibri"/>
                          <a:cs typeface="Times New Roman"/>
                        </a:rPr>
                        <a:t>                                                                                                                                                                                                 </a:t>
                      </a:r>
                      <a:r>
                        <a:rPr lang="en-US" sz="1000" dirty="0">
                          <a:solidFill>
                            <a:srgbClr val="595959"/>
                          </a:solidFill>
                          <a:effectLst/>
                          <a:latin typeface="Calibri"/>
                          <a:ea typeface="Calibri"/>
                          <a:cs typeface="Times New Roman"/>
                          <a:sym typeface="Wingdings 3"/>
                        </a:rPr>
                        <a:t></a:t>
                      </a:r>
                      <a:endParaRPr lang="en-US" sz="1000" dirty="0">
                        <a:effectLst/>
                        <a:latin typeface="Calibri"/>
                        <a:ea typeface="Calibri"/>
                        <a:cs typeface="Times New Roman"/>
                      </a:endParaRPr>
                    </a:p>
                  </a:txBody>
                  <a:tcPr marL="68580" marR="68580" marT="0" marB="0">
                    <a:lnL w="12700" cap="flat" cmpd="sng" algn="ctr">
                      <a:solidFill>
                        <a:srgbClr val="7F7F7F"/>
                      </a:solidFill>
                      <a:prstDash val="solid"/>
                      <a:round/>
                      <a:headEnd type="none" w="med" len="med"/>
                      <a:tailEnd type="none" w="med" len="med"/>
                    </a:lnL>
                    <a:lnR w="12700" cap="flat" cmpd="sng" algn="ctr">
                      <a:solidFill>
                        <a:srgbClr val="7F7F7F"/>
                      </a:solidFill>
                      <a:prstDash val="solid"/>
                      <a:round/>
                      <a:headEnd type="none" w="med" len="med"/>
                      <a:tailEnd type="none" w="med" len="med"/>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extLst>
                  <a:ext uri="{0D108BD9-81ED-4DB2-BD59-A6C34878D82A}">
                    <a16:rowId xmlns:a16="http://schemas.microsoft.com/office/drawing/2014/main" val="10004"/>
                  </a:ext>
                </a:extLst>
              </a:tr>
            </a:tbl>
          </a:graphicData>
        </a:graphic>
      </p:graphicFrame>
      <p:sp>
        <p:nvSpPr>
          <p:cNvPr id="19" name="Oval 18"/>
          <p:cNvSpPr/>
          <p:nvPr/>
        </p:nvSpPr>
        <p:spPr>
          <a:xfrm>
            <a:off x="467180" y="3977640"/>
            <a:ext cx="182880" cy="182880"/>
          </a:xfrm>
          <a:prstGeom prst="ellipse">
            <a:avLst/>
          </a:prstGeom>
          <a:solidFill>
            <a:srgbClr val="339966"/>
          </a:solidFill>
          <a:ln w="317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0" tIns="0" rIns="0" bIns="0" numCol="1" spcCol="0" rtlCol="0" fromWordArt="0" anchor="ctr" anchorCtr="0" forceAA="0" compatLnSpc="1">
            <a:prstTxWarp prst="textNoShape">
              <a:avLst/>
            </a:prstTxWarp>
            <a:noAutofit/>
          </a:bodyPr>
          <a:lstStyle/>
          <a:p>
            <a:pPr marL="0" marR="0" algn="ctr">
              <a:spcBef>
                <a:spcPts val="0"/>
              </a:spcBef>
              <a:spcAft>
                <a:spcPts val="0"/>
              </a:spcAft>
            </a:pPr>
            <a:r>
              <a:rPr lang="en-US" sz="1100" b="1">
                <a:solidFill>
                  <a:srgbClr val="FFFFFF"/>
                </a:solidFill>
                <a:effectLst/>
                <a:ea typeface="Calibri" panose="020F0502020204030204" pitchFamily="34" charset="0"/>
                <a:cs typeface="Times New Roman" panose="02020603050405020304" pitchFamily="18" charset="0"/>
                <a:sym typeface="Wingdings" panose="05000000000000000000" pitchFamily="2" charset="2"/>
              </a:rPr>
              <a:t></a:t>
            </a:r>
            <a:endParaRPr lang="en-US" sz="1100">
              <a:effectLst/>
              <a:ea typeface="Calibri" panose="020F0502020204030204" pitchFamily="34" charset="0"/>
              <a:cs typeface="Times New Roman" panose="02020603050405020304" pitchFamily="18" charset="0"/>
            </a:endParaRPr>
          </a:p>
        </p:txBody>
      </p:sp>
      <p:sp>
        <p:nvSpPr>
          <p:cNvPr id="21" name="Rectangle 20"/>
          <p:cNvSpPr/>
          <p:nvPr/>
        </p:nvSpPr>
        <p:spPr>
          <a:xfrm>
            <a:off x="8915400" y="1295400"/>
            <a:ext cx="152400" cy="5486400"/>
          </a:xfrm>
          <a:prstGeom prst="rect">
            <a:avLst/>
          </a:prstGeom>
          <a:solidFill>
            <a:schemeClr val="bg1">
              <a:lumMod val="95000"/>
            </a:schemeClr>
          </a:solidFill>
          <a:ln w="3175">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p:cNvSpPr/>
          <p:nvPr/>
        </p:nvSpPr>
        <p:spPr>
          <a:xfrm>
            <a:off x="8915400" y="1295400"/>
            <a:ext cx="152400" cy="155448"/>
          </a:xfrm>
          <a:prstGeom prst="rect">
            <a:avLst/>
          </a:prstGeom>
          <a:solidFill>
            <a:schemeClr val="bg1">
              <a:lumMod val="95000"/>
            </a:schemeClr>
          </a:solidFill>
          <a:ln w="3175">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r"/>
            <a:r>
              <a:rPr lang="en-US" sz="1000" dirty="0">
                <a:solidFill>
                  <a:schemeClr val="tx1">
                    <a:lumMod val="50000"/>
                    <a:lumOff val="50000"/>
                  </a:schemeClr>
                </a:solidFill>
                <a:sym typeface="Webdings" panose="05030102010509060703" pitchFamily="18" charset="2"/>
              </a:rPr>
              <a:t></a:t>
            </a:r>
            <a:endParaRPr lang="en-US" sz="1000" dirty="0">
              <a:solidFill>
                <a:schemeClr val="tx1">
                  <a:lumMod val="50000"/>
                  <a:lumOff val="50000"/>
                </a:schemeClr>
              </a:solidFill>
            </a:endParaRPr>
          </a:p>
        </p:txBody>
      </p:sp>
      <p:sp>
        <p:nvSpPr>
          <p:cNvPr id="24" name="Rectangle 23"/>
          <p:cNvSpPr/>
          <p:nvPr/>
        </p:nvSpPr>
        <p:spPr>
          <a:xfrm>
            <a:off x="8915400" y="1520988"/>
            <a:ext cx="152400" cy="155448"/>
          </a:xfrm>
          <a:prstGeom prst="rect">
            <a:avLst/>
          </a:prstGeom>
          <a:solidFill>
            <a:schemeClr val="bg1"/>
          </a:solidFill>
          <a:ln w="3175">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r"/>
            <a:endParaRPr lang="en-US" sz="1000" dirty="0">
              <a:solidFill>
                <a:schemeClr val="tx1">
                  <a:lumMod val="50000"/>
                  <a:lumOff val="50000"/>
                </a:schemeClr>
              </a:solidFill>
            </a:endParaRPr>
          </a:p>
        </p:txBody>
      </p:sp>
      <p:sp>
        <p:nvSpPr>
          <p:cNvPr id="26" name="Rectangle 25"/>
          <p:cNvSpPr/>
          <p:nvPr/>
        </p:nvSpPr>
        <p:spPr>
          <a:xfrm>
            <a:off x="8915400" y="6623304"/>
            <a:ext cx="152400" cy="155448"/>
          </a:xfrm>
          <a:prstGeom prst="rect">
            <a:avLst/>
          </a:prstGeom>
          <a:solidFill>
            <a:schemeClr val="bg1">
              <a:lumMod val="95000"/>
            </a:schemeClr>
          </a:solidFill>
          <a:ln w="3175">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r"/>
            <a:r>
              <a:rPr lang="en-US" sz="1000" dirty="0">
                <a:solidFill>
                  <a:schemeClr val="tx1">
                    <a:lumMod val="50000"/>
                    <a:lumOff val="50000"/>
                  </a:schemeClr>
                </a:solidFill>
                <a:sym typeface="Webdings" panose="05030102010509060703" pitchFamily="18" charset="2"/>
              </a:rPr>
              <a:t></a:t>
            </a:r>
            <a:endParaRPr lang="en-US" sz="1000" dirty="0">
              <a:solidFill>
                <a:schemeClr val="tx1">
                  <a:lumMod val="50000"/>
                  <a:lumOff val="50000"/>
                </a:schemeClr>
              </a:solidFill>
            </a:endParaRPr>
          </a:p>
        </p:txBody>
      </p:sp>
      <p:sp>
        <p:nvSpPr>
          <p:cNvPr id="20" name="TextBox 19"/>
          <p:cNvSpPr txBox="1"/>
          <p:nvPr/>
        </p:nvSpPr>
        <p:spPr>
          <a:xfrm>
            <a:off x="4061315" y="6182436"/>
            <a:ext cx="1021370" cy="523220"/>
          </a:xfrm>
          <a:prstGeom prst="rect">
            <a:avLst/>
          </a:prstGeom>
          <a:noFill/>
        </p:spPr>
        <p:txBody>
          <a:bodyPr wrap="none" rtlCol="0">
            <a:spAutoFit/>
          </a:bodyPr>
          <a:lstStyle/>
          <a:p>
            <a:pPr algn="ctr"/>
            <a:r>
              <a:rPr lang="en-US" sz="1400" b="1" dirty="0">
                <a:solidFill>
                  <a:srgbClr val="CC9900"/>
                </a:solidFill>
                <a:ea typeface="Calibri"/>
                <a:cs typeface="Times New Roman"/>
                <a:sym typeface="Wingdings 3"/>
              </a:rPr>
              <a:t></a:t>
            </a:r>
            <a:endParaRPr lang="en-US" sz="1400" dirty="0">
              <a:ea typeface="Calibri"/>
              <a:cs typeface="Times New Roman"/>
            </a:endParaRPr>
          </a:p>
          <a:p>
            <a:r>
              <a:rPr lang="en-US" sz="1400" dirty="0">
                <a:solidFill>
                  <a:srgbClr val="595959"/>
                </a:solidFill>
                <a:ea typeface="Calibri"/>
                <a:cs typeface="Times New Roman"/>
              </a:rPr>
              <a:t>Back to Top</a:t>
            </a:r>
            <a:endParaRPr lang="en-US" sz="1400" dirty="0"/>
          </a:p>
        </p:txBody>
      </p:sp>
      <p:sp>
        <p:nvSpPr>
          <p:cNvPr id="22" name="Text Box 1"/>
          <p:cNvSpPr txBox="1"/>
          <p:nvPr/>
        </p:nvSpPr>
        <p:spPr>
          <a:xfrm>
            <a:off x="4724033" y="5791200"/>
            <a:ext cx="1463040" cy="182880"/>
          </a:xfrm>
          <a:prstGeom prst="rect">
            <a:avLst/>
          </a:prstGeom>
          <a:solidFill>
            <a:schemeClr val="accent5">
              <a:lumMod val="75000"/>
            </a:schemeClr>
          </a:solid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0" rIns="91440" bIns="0" numCol="1" spcCol="0" rtlCol="0" fromWordArt="0" anchor="ctr" anchorCtr="0" forceAA="0" compatLnSpc="1">
            <a:prstTxWarp prst="textNoShape">
              <a:avLst/>
            </a:prstTxWarp>
            <a:noAutofit/>
          </a:bodyPr>
          <a:lstStyle/>
          <a:p>
            <a:pPr marL="0" marR="0" algn="ctr">
              <a:spcBef>
                <a:spcPts val="0"/>
              </a:spcBef>
              <a:spcAft>
                <a:spcPts val="0"/>
              </a:spcAft>
            </a:pPr>
            <a:r>
              <a:rPr lang="en-US" sz="1100" b="1" dirty="0">
                <a:solidFill>
                  <a:srgbClr val="FFFFFF"/>
                </a:solidFill>
                <a:effectLst/>
                <a:ea typeface="Calibri"/>
                <a:cs typeface="Times New Roman"/>
              </a:rPr>
              <a:t>Save and Return</a:t>
            </a:r>
            <a:endParaRPr lang="en-US" sz="1100" dirty="0">
              <a:effectLst/>
              <a:ea typeface="Calibri"/>
              <a:cs typeface="Times New Roman"/>
            </a:endParaRPr>
          </a:p>
        </p:txBody>
      </p:sp>
      <p:sp>
        <p:nvSpPr>
          <p:cNvPr id="25" name="Text Box 13"/>
          <p:cNvSpPr txBox="1"/>
          <p:nvPr/>
        </p:nvSpPr>
        <p:spPr>
          <a:xfrm>
            <a:off x="2895600" y="5791200"/>
            <a:ext cx="1463040" cy="182880"/>
          </a:xfrm>
          <a:prstGeom prst="rect">
            <a:avLst/>
          </a:prstGeom>
          <a:solidFill>
            <a:schemeClr val="accent5">
              <a:lumMod val="75000"/>
            </a:schemeClr>
          </a:solid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0" rIns="91440" bIns="0" numCol="1" spcCol="0" rtlCol="0" fromWordArt="0" anchor="ctr" anchorCtr="0" forceAA="0" compatLnSpc="1">
            <a:prstTxWarp prst="textNoShape">
              <a:avLst/>
            </a:prstTxWarp>
            <a:noAutofit/>
          </a:bodyPr>
          <a:lstStyle/>
          <a:p>
            <a:pPr algn="ctr"/>
            <a:r>
              <a:rPr lang="en-US" sz="1100" b="1" dirty="0">
                <a:solidFill>
                  <a:srgbClr val="FFFFFF"/>
                </a:solidFill>
                <a:ea typeface="Calibri"/>
                <a:cs typeface="Times New Roman"/>
                <a:sym typeface="Wingdings 3"/>
              </a:rPr>
              <a:t>Cancel</a:t>
            </a:r>
            <a:endParaRPr lang="en-US" sz="1100" dirty="0">
              <a:ea typeface="Calibri"/>
              <a:cs typeface="Times New Roman"/>
            </a:endParaRPr>
          </a:p>
        </p:txBody>
      </p:sp>
      <p:sp>
        <p:nvSpPr>
          <p:cNvPr id="27" name="TextBox 26"/>
          <p:cNvSpPr txBox="1"/>
          <p:nvPr/>
        </p:nvSpPr>
        <p:spPr>
          <a:xfrm>
            <a:off x="3733800" y="3304682"/>
            <a:ext cx="1676400" cy="276999"/>
          </a:xfrm>
          <a:prstGeom prst="rect">
            <a:avLst/>
          </a:prstGeom>
          <a:noFill/>
        </p:spPr>
        <p:txBody>
          <a:bodyPr wrap="square" rtlCol="0">
            <a:spAutoFit/>
          </a:bodyPr>
          <a:lstStyle/>
          <a:p>
            <a:pPr lvl="0">
              <a:tabLst>
                <a:tab pos="5429250" algn="l"/>
              </a:tabLst>
            </a:pPr>
            <a:r>
              <a:rPr lang="en-US" sz="1200" b="1" dirty="0">
                <a:solidFill>
                  <a:srgbClr val="404040"/>
                </a:solidFill>
                <a:ea typeface="Calibri"/>
                <a:cs typeface="Times New Roman"/>
              </a:rPr>
              <a:t>Search Results: 1</a:t>
            </a:r>
            <a:endParaRPr lang="en-US" sz="1200" dirty="0">
              <a:solidFill>
                <a:prstClr val="black"/>
              </a:solidFill>
              <a:ea typeface="Calibri"/>
              <a:cs typeface="Times New Roman"/>
            </a:endParaRPr>
          </a:p>
        </p:txBody>
      </p:sp>
      <p:sp>
        <p:nvSpPr>
          <p:cNvPr id="28" name="TextBox 27"/>
          <p:cNvSpPr txBox="1"/>
          <p:nvPr/>
        </p:nvSpPr>
        <p:spPr>
          <a:xfrm>
            <a:off x="2222339" y="2702750"/>
            <a:ext cx="2133600" cy="246221"/>
          </a:xfrm>
          <a:prstGeom prst="rect">
            <a:avLst/>
          </a:prstGeom>
          <a:noFill/>
        </p:spPr>
        <p:txBody>
          <a:bodyPr wrap="square" rtlCol="0">
            <a:spAutoFit/>
          </a:bodyPr>
          <a:lstStyle/>
          <a:p>
            <a:r>
              <a:rPr lang="en-US" sz="1000" dirty="0">
                <a:solidFill>
                  <a:srgbClr val="595959"/>
                </a:solidFill>
                <a:latin typeface="Calibri" panose="020F0502020204030204" pitchFamily="34" charset="0"/>
                <a:ea typeface="Calibri" panose="020F0502020204030204" pitchFamily="34" charset="0"/>
                <a:cs typeface="Calibri" panose="020F0502020204030204" pitchFamily="34" charset="0"/>
              </a:rPr>
              <a:t>Human Resources Management</a:t>
            </a:r>
            <a:endParaRPr lang="en-US" sz="1000" dirty="0">
              <a:latin typeface="Calibri" panose="020F0502020204030204" pitchFamily="34" charset="0"/>
              <a:cs typeface="Calibri" panose="020F0502020204030204" pitchFamily="34" charset="0"/>
            </a:endParaRPr>
          </a:p>
        </p:txBody>
      </p:sp>
      <p:sp>
        <p:nvSpPr>
          <p:cNvPr id="29" name="TextBox 28"/>
          <p:cNvSpPr txBox="1"/>
          <p:nvPr/>
        </p:nvSpPr>
        <p:spPr>
          <a:xfrm>
            <a:off x="2209800" y="2466919"/>
            <a:ext cx="1219200" cy="246221"/>
          </a:xfrm>
          <a:prstGeom prst="rect">
            <a:avLst/>
          </a:prstGeom>
          <a:noFill/>
        </p:spPr>
        <p:txBody>
          <a:bodyPr wrap="square" rtlCol="0">
            <a:spAutoFit/>
          </a:bodyPr>
          <a:lstStyle/>
          <a:p>
            <a:r>
              <a:rPr lang="en-US" sz="1000" dirty="0">
                <a:solidFill>
                  <a:srgbClr val="595959"/>
                </a:solidFill>
                <a:latin typeface="Calibri" panose="020F0502020204030204" pitchFamily="34" charset="0"/>
                <a:ea typeface="Calibri" panose="020F0502020204030204" pitchFamily="34" charset="0"/>
                <a:cs typeface="Times New Roman" panose="02020603050405020304" pitchFamily="18" charset="0"/>
              </a:rPr>
              <a:t>Communication</a:t>
            </a:r>
            <a:endParaRPr lang="en-US" sz="1000" dirty="0"/>
          </a:p>
        </p:txBody>
      </p:sp>
      <p:sp>
        <p:nvSpPr>
          <p:cNvPr id="35" name="Rectangle 10"/>
          <p:cNvSpPr>
            <a:spLocks noChangeArrowheads="1"/>
          </p:cNvSpPr>
          <p:nvPr/>
        </p:nvSpPr>
        <p:spPr bwMode="auto">
          <a:xfrm>
            <a:off x="303981" y="986419"/>
            <a:ext cx="8760733" cy="430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fontAlgn="base">
              <a:spcBef>
                <a:spcPct val="0"/>
              </a:spcBef>
              <a:spcAft>
                <a:spcPct val="0"/>
              </a:spcAft>
              <a:tabLst>
                <a:tab pos="5429250" algn="l"/>
              </a:tabLst>
              <a:defRPr>
                <a:solidFill>
                  <a:schemeClr val="tx1"/>
                </a:solidFill>
                <a:latin typeface="Arial" pitchFamily="34" charset="0"/>
                <a:cs typeface="Arial" pitchFamily="34" charset="0"/>
              </a:defRPr>
            </a:lvl1pPr>
            <a:lvl2pPr fontAlgn="base">
              <a:spcBef>
                <a:spcPct val="0"/>
              </a:spcBef>
              <a:spcAft>
                <a:spcPct val="0"/>
              </a:spcAft>
              <a:tabLst>
                <a:tab pos="5429250" algn="l"/>
              </a:tabLst>
              <a:defRPr>
                <a:solidFill>
                  <a:schemeClr val="tx1"/>
                </a:solidFill>
                <a:latin typeface="Arial" pitchFamily="34" charset="0"/>
                <a:cs typeface="Arial" pitchFamily="34" charset="0"/>
              </a:defRPr>
            </a:lvl2pPr>
            <a:lvl3pPr fontAlgn="base">
              <a:spcBef>
                <a:spcPct val="0"/>
              </a:spcBef>
              <a:spcAft>
                <a:spcPct val="0"/>
              </a:spcAft>
              <a:tabLst>
                <a:tab pos="5429250" algn="l"/>
              </a:tabLst>
              <a:defRPr>
                <a:solidFill>
                  <a:schemeClr val="tx1"/>
                </a:solidFill>
                <a:latin typeface="Arial" pitchFamily="34" charset="0"/>
                <a:cs typeface="Arial" pitchFamily="34" charset="0"/>
              </a:defRPr>
            </a:lvl3pPr>
            <a:lvl4pPr fontAlgn="base">
              <a:spcBef>
                <a:spcPct val="0"/>
              </a:spcBef>
              <a:spcAft>
                <a:spcPct val="0"/>
              </a:spcAft>
              <a:tabLst>
                <a:tab pos="5429250" algn="l"/>
              </a:tabLst>
              <a:defRPr>
                <a:solidFill>
                  <a:schemeClr val="tx1"/>
                </a:solidFill>
                <a:latin typeface="Arial" pitchFamily="34" charset="0"/>
                <a:cs typeface="Arial" pitchFamily="34" charset="0"/>
              </a:defRPr>
            </a:lvl4pPr>
            <a:lvl5pPr fontAlgn="base">
              <a:spcBef>
                <a:spcPct val="0"/>
              </a:spcBef>
              <a:spcAft>
                <a:spcPct val="0"/>
              </a:spcAft>
              <a:tabLst>
                <a:tab pos="5429250" algn="l"/>
              </a:tabLst>
              <a:defRPr>
                <a:solidFill>
                  <a:schemeClr val="tx1"/>
                </a:solidFill>
                <a:latin typeface="Arial" pitchFamily="34" charset="0"/>
                <a:cs typeface="Arial" pitchFamily="34" charset="0"/>
              </a:defRPr>
            </a:lvl5pPr>
            <a:lvl6pPr fontAlgn="base">
              <a:spcBef>
                <a:spcPct val="0"/>
              </a:spcBef>
              <a:spcAft>
                <a:spcPct val="0"/>
              </a:spcAft>
              <a:tabLst>
                <a:tab pos="5429250" algn="l"/>
              </a:tabLst>
              <a:defRPr>
                <a:solidFill>
                  <a:schemeClr val="tx1"/>
                </a:solidFill>
                <a:latin typeface="Arial" pitchFamily="34" charset="0"/>
                <a:cs typeface="Arial" pitchFamily="34" charset="0"/>
              </a:defRPr>
            </a:lvl6pPr>
            <a:lvl7pPr fontAlgn="base">
              <a:spcBef>
                <a:spcPct val="0"/>
              </a:spcBef>
              <a:spcAft>
                <a:spcPct val="0"/>
              </a:spcAft>
              <a:tabLst>
                <a:tab pos="5429250" algn="l"/>
              </a:tabLst>
              <a:defRPr>
                <a:solidFill>
                  <a:schemeClr val="tx1"/>
                </a:solidFill>
                <a:latin typeface="Arial" pitchFamily="34" charset="0"/>
                <a:cs typeface="Arial" pitchFamily="34" charset="0"/>
              </a:defRPr>
            </a:lvl7pPr>
            <a:lvl8pPr fontAlgn="base">
              <a:spcBef>
                <a:spcPct val="0"/>
              </a:spcBef>
              <a:spcAft>
                <a:spcPct val="0"/>
              </a:spcAft>
              <a:tabLst>
                <a:tab pos="5429250" algn="l"/>
              </a:tabLst>
              <a:defRPr>
                <a:solidFill>
                  <a:schemeClr val="tx1"/>
                </a:solidFill>
                <a:latin typeface="Arial" pitchFamily="34" charset="0"/>
                <a:cs typeface="Arial" pitchFamily="34" charset="0"/>
              </a:defRPr>
            </a:lvl8pPr>
            <a:lvl9pPr fontAlgn="base">
              <a:spcBef>
                <a:spcPct val="0"/>
              </a:spcBef>
              <a:spcAft>
                <a:spcPct val="0"/>
              </a:spcAft>
              <a:tabLst>
                <a:tab pos="5429250" algn="l"/>
              </a:tabLst>
              <a:defRPr>
                <a:solidFill>
                  <a:schemeClr val="tx1"/>
                </a:solidFill>
                <a:latin typeface="Arial" pitchFamily="34" charset="0"/>
                <a:cs typeface="Arial" pitchFamily="34" charset="0"/>
              </a:defRPr>
            </a:lvl9pPr>
          </a:lstStyle>
          <a:p>
            <a:pPr lvl="0" algn="ctr"/>
            <a:r>
              <a:rPr kumimoji="0" lang="en-US" altLang="en-US" sz="1100" b="1" i="0" u="none" strike="noStrike" cap="none" normalizeH="0" baseline="0" dirty="0">
                <a:ln>
                  <a:noFill/>
                </a:ln>
                <a:solidFill>
                  <a:srgbClr val="31849B"/>
                </a:solidFill>
                <a:effectLst/>
                <a:latin typeface="Calibri" pitchFamily="34" charset="0"/>
                <a:ea typeface="Calibri" pitchFamily="34" charset="0"/>
                <a:cs typeface="Times New Roman" pitchFamily="18" charset="0"/>
              </a:rPr>
              <a:t>   </a:t>
            </a:r>
            <a:r>
              <a:rPr kumimoji="0" lang="en-US" altLang="en-US" sz="1100" b="1" i="0" strike="noStrike" cap="none" normalizeH="0" baseline="0" dirty="0">
                <a:ln>
                  <a:noFill/>
                </a:ln>
                <a:solidFill>
                  <a:srgbClr val="31849B"/>
                </a:solidFill>
                <a:effectLst/>
                <a:latin typeface="Calibri" pitchFamily="34" charset="0"/>
                <a:ea typeface="Calibri" pitchFamily="34" charset="0"/>
                <a:cs typeface="Times New Roman" pitchFamily="18" charset="0"/>
              </a:rPr>
              <a:t>Step 1 - Create Position</a:t>
            </a:r>
            <a:r>
              <a:rPr kumimoji="0" lang="en-US" altLang="en-US" sz="1100" b="1" i="0" u="none" strike="noStrike" cap="none" normalizeH="0" baseline="0" dirty="0">
                <a:ln>
                  <a:noFill/>
                </a:ln>
                <a:solidFill>
                  <a:srgbClr val="31849B"/>
                </a:solidFill>
                <a:effectLst/>
                <a:latin typeface="Calibri" pitchFamily="34" charset="0"/>
                <a:ea typeface="Calibri" pitchFamily="34" charset="0"/>
                <a:cs typeface="Times New Roman" pitchFamily="18" charset="0"/>
              </a:rPr>
              <a:t>    </a:t>
            </a:r>
            <a:r>
              <a:rPr kumimoji="0" lang="en-US" altLang="en-US" sz="1100" b="1" i="0" u="none" strike="noStrike" cap="none" normalizeH="0" baseline="0" dirty="0">
                <a:ln>
                  <a:noFill/>
                </a:ln>
                <a:solidFill>
                  <a:srgbClr val="31849B"/>
                </a:solidFill>
                <a:effectLst/>
                <a:latin typeface="Calibri" pitchFamily="34" charset="0"/>
                <a:ea typeface="Calibri" pitchFamily="34" charset="0"/>
                <a:cs typeface="Times New Roman" pitchFamily="18" charset="0"/>
                <a:sym typeface="Wingdings" pitchFamily="2" charset="2"/>
              </a:rPr>
              <a:t></a:t>
            </a:r>
            <a:r>
              <a:rPr kumimoji="0" lang="en-US" altLang="en-US" sz="1100" b="1" i="0" u="none" strike="noStrike" cap="none" normalizeH="0" baseline="0" dirty="0">
                <a:ln>
                  <a:noFill/>
                </a:ln>
                <a:solidFill>
                  <a:srgbClr val="31849B"/>
                </a:solidFill>
                <a:effectLst/>
                <a:latin typeface="Calibri" pitchFamily="34" charset="0"/>
                <a:ea typeface="Calibri" pitchFamily="34" charset="0"/>
                <a:cs typeface="Times New Roman" pitchFamily="18" charset="0"/>
              </a:rPr>
              <a:t> </a:t>
            </a:r>
            <a:r>
              <a:rPr kumimoji="0" lang="en-US" altLang="en-US" sz="1100" b="1" i="0" u="none" strike="noStrike" cap="none" normalizeH="0" baseline="0" dirty="0">
                <a:ln>
                  <a:noFill/>
                </a:ln>
                <a:solidFill>
                  <a:srgbClr val="31849B"/>
                </a:solidFill>
                <a:effectLst/>
                <a:latin typeface="Calibri" pitchFamily="34" charset="0"/>
                <a:ea typeface="Calibri" pitchFamily="34" charset="0"/>
                <a:cs typeface="Times New Roman" pitchFamily="18" charset="0"/>
                <a:sym typeface="Wingdings" pitchFamily="2" charset="2"/>
              </a:rPr>
              <a:t>          </a:t>
            </a:r>
            <a:r>
              <a:rPr kumimoji="0" lang="en-US" altLang="en-US" sz="1100" b="1" i="0" u="sng" strike="noStrike" cap="none" normalizeH="0" baseline="0" dirty="0">
                <a:ln>
                  <a:noFill/>
                </a:ln>
                <a:solidFill>
                  <a:srgbClr val="31849B"/>
                </a:solidFill>
                <a:effectLst/>
                <a:latin typeface="Calibri" pitchFamily="34" charset="0"/>
                <a:ea typeface="Calibri" pitchFamily="34" charset="0"/>
                <a:cs typeface="Times New Roman" pitchFamily="18" charset="0"/>
                <a:sym typeface="Wingdings" pitchFamily="2" charset="2"/>
              </a:rPr>
              <a:t>Step 2 - Select Competencies</a:t>
            </a:r>
            <a:r>
              <a:rPr kumimoji="0" lang="en-US" altLang="en-US" sz="1100" b="1" i="0" u="none" strike="noStrike" cap="none" normalizeH="0" baseline="0" dirty="0">
                <a:ln>
                  <a:noFill/>
                </a:ln>
                <a:solidFill>
                  <a:srgbClr val="31849B"/>
                </a:solidFill>
                <a:effectLst/>
                <a:latin typeface="Calibri" pitchFamily="34" charset="0"/>
                <a:ea typeface="Calibri" pitchFamily="34" charset="0"/>
                <a:cs typeface="Times New Roman" pitchFamily="18" charset="0"/>
                <a:sym typeface="Wingdings" pitchFamily="2" charset="2"/>
              </a:rPr>
              <a:t>    </a:t>
            </a:r>
            <a:r>
              <a:rPr kumimoji="0" lang="en-US" altLang="en-US" sz="1100" b="1" i="0" u="none" strike="noStrike" cap="none" normalizeH="0" baseline="0" dirty="0">
                <a:ln>
                  <a:noFill/>
                </a:ln>
                <a:solidFill>
                  <a:srgbClr val="31849B"/>
                </a:solidFill>
                <a:effectLst/>
                <a:latin typeface="Calibri" pitchFamily="34" charset="0"/>
                <a:ea typeface="Calibri" pitchFamily="34" charset="0"/>
                <a:cs typeface="Times New Roman" pitchFamily="18" charset="0"/>
              </a:rPr>
              <a:t> </a:t>
            </a:r>
            <a:r>
              <a:rPr kumimoji="0" lang="en-US" altLang="en-US" sz="1100" b="1" i="0" u="none" strike="noStrike" cap="none" normalizeH="0" baseline="0" dirty="0">
                <a:ln>
                  <a:noFill/>
                </a:ln>
                <a:solidFill>
                  <a:srgbClr val="31849B"/>
                </a:solidFill>
                <a:effectLst/>
                <a:latin typeface="Calibri" pitchFamily="34" charset="0"/>
                <a:ea typeface="Calibri" pitchFamily="34" charset="0"/>
                <a:cs typeface="Times New Roman" pitchFamily="18" charset="0"/>
                <a:sym typeface="Wingdings" pitchFamily="2" charset="2"/>
              </a:rPr>
              <a:t>          Step 3</a:t>
            </a:r>
            <a:r>
              <a:rPr lang="en-US" altLang="en-US" sz="1100" b="1" dirty="0">
                <a:solidFill>
                  <a:srgbClr val="31849B"/>
                </a:solidFill>
                <a:latin typeface="Calibri" pitchFamily="34" charset="0"/>
                <a:ea typeface="Calibri" pitchFamily="34" charset="0"/>
                <a:cs typeface="Times New Roman" pitchFamily="18" charset="0"/>
                <a:sym typeface="Wingdings" pitchFamily="2" charset="2"/>
              </a:rPr>
              <a:t> - Identify Proficiency Levels</a:t>
            </a:r>
            <a:r>
              <a:rPr kumimoji="0" lang="en-US" altLang="en-US" sz="1100" b="1" i="0" u="none" strike="noStrike" cap="none" normalizeH="0" baseline="0" dirty="0">
                <a:ln>
                  <a:noFill/>
                </a:ln>
                <a:solidFill>
                  <a:srgbClr val="31849B"/>
                </a:solidFill>
                <a:effectLst/>
                <a:latin typeface="Calibri" pitchFamily="34" charset="0"/>
                <a:ea typeface="Calibri" pitchFamily="34" charset="0"/>
                <a:cs typeface="Times New Roman" pitchFamily="18" charset="0"/>
                <a:sym typeface="Wingdings" pitchFamily="2" charset="2"/>
              </a:rPr>
              <a:t>    </a:t>
            </a:r>
            <a:r>
              <a:rPr kumimoji="0" lang="en-US" altLang="en-US" sz="1100" b="1" i="0" u="none" strike="noStrike" cap="none" normalizeH="0" baseline="0" dirty="0">
                <a:ln>
                  <a:noFill/>
                </a:ln>
                <a:solidFill>
                  <a:srgbClr val="31849B"/>
                </a:solidFill>
                <a:effectLst/>
                <a:latin typeface="Calibri" pitchFamily="34" charset="0"/>
                <a:ea typeface="Calibri" pitchFamily="34" charset="0"/>
                <a:cs typeface="Times New Roman" pitchFamily="18" charset="0"/>
              </a:rPr>
              <a:t> </a:t>
            </a:r>
            <a:r>
              <a:rPr kumimoji="0" lang="en-US" altLang="en-US" sz="1100" b="1" i="0" u="none" strike="noStrike" cap="none" normalizeH="0" baseline="0" dirty="0">
                <a:ln>
                  <a:noFill/>
                </a:ln>
                <a:solidFill>
                  <a:srgbClr val="31849B"/>
                </a:solidFill>
                <a:effectLst/>
                <a:latin typeface="Calibri" pitchFamily="34" charset="0"/>
                <a:ea typeface="Calibri" pitchFamily="34" charset="0"/>
                <a:cs typeface="Times New Roman" pitchFamily="18" charset="0"/>
                <a:sym typeface="Wingdings" pitchFamily="2" charset="2"/>
              </a:rPr>
              <a:t>          Step 4 - Review and Send  </a:t>
            </a:r>
            <a:endParaRPr kumimoji="0" lang="en-US" altLang="en-US" sz="800" b="0" i="0" u="none" strike="noStrike" cap="none" normalizeH="0" baseline="0" dirty="0">
              <a:ln>
                <a:noFill/>
              </a:ln>
              <a:solidFill>
                <a:schemeClr val="tx1"/>
              </a:solidFill>
              <a:effectLst/>
              <a:latin typeface="Arial" pitchFamily="34" charset="0"/>
              <a:cs typeface="Arial" pitchFamily="34" charset="0"/>
              <a:sym typeface="Wingdings" pitchFamily="2" charset="2"/>
            </a:endParaRPr>
          </a:p>
          <a:p>
            <a:pPr marL="0" marR="0" lvl="0" indent="0" algn="ctr" defTabSz="914400" rtl="0" eaLnBrk="0" fontAlgn="base" latinLnBrk="0" hangingPunct="0">
              <a:lnSpc>
                <a:spcPct val="100000"/>
              </a:lnSpc>
              <a:spcBef>
                <a:spcPct val="0"/>
              </a:spcBef>
              <a:spcAft>
                <a:spcPct val="0"/>
              </a:spcAft>
              <a:buClrTx/>
              <a:buSzTx/>
              <a:buFontTx/>
              <a:buNone/>
              <a:tabLst>
                <a:tab pos="5429250" algn="l"/>
              </a:tabLst>
            </a:pPr>
            <a:endParaRPr kumimoji="0" lang="en-US" altLang="en-US" sz="1100" b="1" i="0" u="none" strike="noStrike" cap="none" normalizeH="0" baseline="0" dirty="0">
              <a:ln>
                <a:noFill/>
              </a:ln>
              <a:solidFill>
                <a:srgbClr val="31849B"/>
              </a:solidFill>
              <a:effectLst/>
              <a:latin typeface="Calibri" pitchFamily="34" charset="0"/>
              <a:ea typeface="Calibri" pitchFamily="34" charset="0"/>
              <a:cs typeface="Times New Roman" pitchFamily="18" charset="0"/>
              <a:sym typeface="Wingdings" pitchFamily="2" charset="2"/>
            </a:endParaRPr>
          </a:p>
        </p:txBody>
      </p:sp>
      <p:sp>
        <p:nvSpPr>
          <p:cNvPr id="36" name="Oval 11"/>
          <p:cNvSpPr>
            <a:spLocks noChangeArrowheads="1"/>
          </p:cNvSpPr>
          <p:nvPr/>
        </p:nvSpPr>
        <p:spPr bwMode="auto">
          <a:xfrm>
            <a:off x="2286000" y="1039685"/>
            <a:ext cx="182562" cy="182563"/>
          </a:xfrm>
          <a:prstGeom prst="ellipse">
            <a:avLst/>
          </a:prstGeom>
          <a:solidFill>
            <a:srgbClr val="A5A5A5"/>
          </a:solidFill>
          <a:ln>
            <a:noFill/>
          </a:ln>
          <a:extLst>
            <a:ext uri="{91240B29-F687-4F45-9708-019B960494DF}">
              <a14:hiddenLine xmlns:a14="http://schemas.microsoft.com/office/drawing/2010/main" w="3175">
                <a:solidFill>
                  <a:srgbClr val="000000"/>
                </a:solidFill>
                <a:round/>
                <a:headEnd/>
                <a:tailEnd/>
              </a14:hiddenLine>
            </a:ext>
          </a:extLst>
        </p:spPr>
        <p:txBody>
          <a:bodyPr vert="horz" wrap="square" lIns="0" tIns="0" rIns="0" bIns="0" numCol="1" anchor="ctr"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a:ln>
                <a:noFill/>
              </a:ln>
              <a:solidFill>
                <a:schemeClr val="tx1"/>
              </a:solidFill>
              <a:effectLst/>
              <a:latin typeface="Arial" pitchFamily="34" charset="0"/>
              <a:cs typeface="Arial" pitchFamily="34" charset="0"/>
            </a:endParaRPr>
          </a:p>
        </p:txBody>
      </p:sp>
      <p:sp>
        <p:nvSpPr>
          <p:cNvPr id="37" name="Oval 12"/>
          <p:cNvSpPr>
            <a:spLocks noChangeArrowheads="1"/>
          </p:cNvSpPr>
          <p:nvPr/>
        </p:nvSpPr>
        <p:spPr bwMode="auto">
          <a:xfrm>
            <a:off x="7138195" y="1039686"/>
            <a:ext cx="182563" cy="182563"/>
          </a:xfrm>
          <a:prstGeom prst="ellipse">
            <a:avLst/>
          </a:prstGeom>
          <a:solidFill>
            <a:srgbClr val="A5A5A5"/>
          </a:solidFill>
          <a:ln>
            <a:noFill/>
          </a:ln>
          <a:extLst>
            <a:ext uri="{91240B29-F687-4F45-9708-019B960494DF}">
              <a14:hiddenLine xmlns:a14="http://schemas.microsoft.com/office/drawing/2010/main" w="3175">
                <a:solidFill>
                  <a:srgbClr val="000000"/>
                </a:solidFill>
                <a:round/>
                <a:headEnd/>
                <a:tailEnd/>
              </a14:hiddenLine>
            </a:ext>
          </a:extLst>
        </p:spPr>
        <p:txBody>
          <a:bodyPr vert="horz" wrap="square" lIns="0" tIns="0" rIns="0" bIns="0" numCol="1" anchor="ctr"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a:ln>
                <a:noFill/>
              </a:ln>
              <a:solidFill>
                <a:schemeClr val="tx1"/>
              </a:solidFill>
              <a:effectLst/>
              <a:latin typeface="Arial" pitchFamily="34" charset="0"/>
              <a:cs typeface="Arial" pitchFamily="34" charset="0"/>
            </a:endParaRPr>
          </a:p>
        </p:txBody>
      </p:sp>
      <p:sp>
        <p:nvSpPr>
          <p:cNvPr id="38" name="Oval 6"/>
          <p:cNvSpPr>
            <a:spLocks noChangeArrowheads="1"/>
          </p:cNvSpPr>
          <p:nvPr/>
        </p:nvSpPr>
        <p:spPr bwMode="auto">
          <a:xfrm>
            <a:off x="4572000" y="1039685"/>
            <a:ext cx="182563" cy="182563"/>
          </a:xfrm>
          <a:prstGeom prst="ellipse">
            <a:avLst/>
          </a:prstGeom>
          <a:solidFill>
            <a:srgbClr val="A5A5A5"/>
          </a:solidFill>
          <a:ln>
            <a:noFill/>
          </a:ln>
          <a:extLst>
            <a:ext uri="{91240B29-F687-4F45-9708-019B960494DF}">
              <a14:hiddenLine xmlns:a14="http://schemas.microsoft.com/office/drawing/2010/main" w="3175">
                <a:solidFill>
                  <a:srgbClr val="000000"/>
                </a:solidFill>
                <a:round/>
                <a:headEnd/>
                <a:tailEnd/>
              </a14:hiddenLine>
            </a:ext>
          </a:extLst>
        </p:spPr>
        <p:txBody>
          <a:bodyPr vert="horz" wrap="square" lIns="0" tIns="0" rIns="0" bIns="0" numCol="1" anchor="ctr"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a:ln>
                <a:noFill/>
              </a:ln>
              <a:solidFill>
                <a:schemeClr val="tx1"/>
              </a:solidFill>
              <a:effectLst/>
              <a:latin typeface="Arial" pitchFamily="34" charset="0"/>
              <a:cs typeface="Arial" pitchFamily="34" charset="0"/>
            </a:endParaRPr>
          </a:p>
        </p:txBody>
      </p:sp>
      <p:sp>
        <p:nvSpPr>
          <p:cNvPr id="39" name="Oval 10"/>
          <p:cNvSpPr>
            <a:spLocks noChangeArrowheads="1"/>
          </p:cNvSpPr>
          <p:nvPr/>
        </p:nvSpPr>
        <p:spPr bwMode="auto">
          <a:xfrm>
            <a:off x="342901" y="1039686"/>
            <a:ext cx="182562" cy="182562"/>
          </a:xfrm>
          <a:prstGeom prst="ellipse">
            <a:avLst/>
          </a:prstGeom>
          <a:solidFill>
            <a:srgbClr val="006600"/>
          </a:solidFill>
          <a:ln>
            <a:noFill/>
          </a:ln>
        </p:spPr>
        <p:txBody>
          <a:bodyPr vert="horz" wrap="square" lIns="0" tIns="0" rIns="0" bIns="0" numCol="1" anchor="ctr"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bg1"/>
                </a:solidFill>
                <a:effectLst/>
                <a:latin typeface="Arial" pitchFamily="34" charset="0"/>
                <a:cs typeface="Arial" pitchFamily="34" charset="0"/>
                <a:sym typeface="Wingdings" panose="05000000000000000000" pitchFamily="2" charset="2"/>
              </a:rPr>
              <a:t></a:t>
            </a:r>
            <a:endParaRPr kumimoji="0" lang="en-US" altLang="en-US" sz="1200" b="0" i="0" u="none" strike="noStrike" cap="none" normalizeH="0" baseline="0" dirty="0">
              <a:ln>
                <a:noFill/>
              </a:ln>
              <a:solidFill>
                <a:schemeClr val="bg1"/>
              </a:solidFill>
              <a:effectLst/>
              <a:latin typeface="Arial" pitchFamily="34" charset="0"/>
              <a:cs typeface="Arial" pitchFamily="34" charset="0"/>
            </a:endParaRPr>
          </a:p>
        </p:txBody>
      </p:sp>
      <p:sp>
        <p:nvSpPr>
          <p:cNvPr id="30" name="TextBox 29"/>
          <p:cNvSpPr txBox="1"/>
          <p:nvPr/>
        </p:nvSpPr>
        <p:spPr>
          <a:xfrm>
            <a:off x="3359328" y="524754"/>
            <a:ext cx="2425344" cy="430887"/>
          </a:xfrm>
          <a:prstGeom prst="rect">
            <a:avLst/>
          </a:prstGeom>
          <a:noFill/>
        </p:spPr>
        <p:txBody>
          <a:bodyPr wrap="none" rtlCol="0">
            <a:spAutoFit/>
          </a:bodyPr>
          <a:lstStyle/>
          <a:p>
            <a:r>
              <a:rPr lang="en-US" sz="2200" b="1" dirty="0">
                <a:solidFill>
                  <a:srgbClr val="CC9900"/>
                </a:solidFill>
              </a:rPr>
              <a:t>Add Team Member</a:t>
            </a:r>
            <a:endParaRPr lang="en-US" sz="2200" dirty="0">
              <a:solidFill>
                <a:srgbClr val="CC9900"/>
              </a:solidFill>
            </a:endParaRPr>
          </a:p>
        </p:txBody>
      </p:sp>
    </p:spTree>
    <p:extLst>
      <p:ext uri="{BB962C8B-B14F-4D97-AF65-F5344CB8AC3E}">
        <p14:creationId xmlns:p14="http://schemas.microsoft.com/office/powerpoint/2010/main" val="39092570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extBox 14"/>
          <p:cNvSpPr txBox="1"/>
          <p:nvPr/>
        </p:nvSpPr>
        <p:spPr>
          <a:xfrm>
            <a:off x="137160" y="228600"/>
            <a:ext cx="8869680" cy="261610"/>
          </a:xfrm>
          <a:prstGeom prst="rect">
            <a:avLst/>
          </a:prstGeom>
          <a:solidFill>
            <a:schemeClr val="tx1">
              <a:lumMod val="85000"/>
              <a:lumOff val="15000"/>
            </a:schemeClr>
          </a:solidFill>
        </p:spPr>
        <p:txBody>
          <a:bodyPr wrap="square" rtlCol="0">
            <a:spAutoFit/>
          </a:bodyPr>
          <a:lstStyle/>
          <a:p>
            <a:pPr>
              <a:tabLst>
                <a:tab pos="3138488" algn="l"/>
              </a:tabLst>
            </a:pPr>
            <a:r>
              <a:rPr lang="en-US" sz="1100" b="1" dirty="0">
                <a:solidFill>
                  <a:srgbClr val="FFFFFF"/>
                </a:solidFill>
                <a:ea typeface="Calibri"/>
                <a:cs typeface="Times New Roman"/>
              </a:rPr>
              <a:t> Home				</a:t>
            </a:r>
            <a:r>
              <a:rPr lang="en-US" sz="1100" b="1" dirty="0">
                <a:solidFill>
                  <a:schemeClr val="bg1"/>
                </a:solidFill>
                <a:ea typeface="Calibri"/>
                <a:cs typeface="Times New Roman"/>
              </a:rPr>
              <a:t>	Help </a:t>
            </a:r>
            <a:r>
              <a:rPr lang="en-US" sz="1100" b="1" dirty="0">
                <a:solidFill>
                  <a:schemeClr val="bg1"/>
                </a:solidFill>
                <a:ea typeface="Calibri"/>
                <a:cs typeface="Times New Roman"/>
                <a:sym typeface="Wingdings 3"/>
              </a:rPr>
              <a:t>          Minnie Mouse – Sign Out</a:t>
            </a:r>
            <a:r>
              <a:rPr lang="en-US" sz="1100" b="1" dirty="0">
                <a:solidFill>
                  <a:srgbClr val="FFFFFF"/>
                </a:solidFill>
                <a:ea typeface="Calibri"/>
                <a:cs typeface="Times New Roman"/>
              </a:rPr>
              <a:t> </a:t>
            </a:r>
            <a:endParaRPr lang="en-US" sz="1100" u="sng" dirty="0"/>
          </a:p>
        </p:txBody>
      </p:sp>
      <p:sp>
        <p:nvSpPr>
          <p:cNvPr id="18" name="TextBox 17"/>
          <p:cNvSpPr txBox="1"/>
          <p:nvPr/>
        </p:nvSpPr>
        <p:spPr>
          <a:xfrm>
            <a:off x="228600" y="1600200"/>
            <a:ext cx="8686800" cy="2462213"/>
          </a:xfrm>
          <a:prstGeom prst="rect">
            <a:avLst/>
          </a:prstGeom>
          <a:noFill/>
        </p:spPr>
        <p:txBody>
          <a:bodyPr wrap="square" rtlCol="0">
            <a:spAutoFit/>
          </a:bodyPr>
          <a:lstStyle/>
          <a:p>
            <a:pPr>
              <a:tabLst>
                <a:tab pos="5429250" algn="l"/>
              </a:tabLst>
            </a:pPr>
            <a:r>
              <a:rPr lang="en-US" sz="1600" dirty="0">
                <a:solidFill>
                  <a:srgbClr val="CC9900"/>
                </a:solidFill>
                <a:ea typeface="Calibri"/>
                <a:cs typeface="Times New Roman"/>
              </a:rPr>
              <a:t>Position Information </a:t>
            </a:r>
            <a:r>
              <a:rPr lang="en-US" sz="1000" dirty="0">
                <a:solidFill>
                  <a:srgbClr val="CC9900"/>
                </a:solidFill>
                <a:ea typeface="Calibri"/>
                <a:cs typeface="Times New Roman"/>
              </a:rPr>
              <a:t>(</a:t>
            </a:r>
            <a:r>
              <a:rPr lang="en-US" sz="1000" u="sng" dirty="0">
                <a:solidFill>
                  <a:srgbClr val="0070C0"/>
                </a:solidFill>
                <a:ea typeface="Calibri"/>
                <a:cs typeface="Times New Roman"/>
              </a:rPr>
              <a:t>edit</a:t>
            </a:r>
            <a:r>
              <a:rPr lang="en-US" sz="1000" dirty="0">
                <a:solidFill>
                  <a:srgbClr val="CC9900"/>
                </a:solidFill>
                <a:ea typeface="Calibri"/>
                <a:cs typeface="Times New Roman"/>
              </a:rPr>
              <a:t>) </a:t>
            </a:r>
            <a:r>
              <a:rPr lang="en-US" sz="1000" dirty="0">
                <a:solidFill>
                  <a:srgbClr val="FFC000"/>
                </a:solidFill>
                <a:ea typeface="Calibri"/>
                <a:cs typeface="Times New Roman"/>
              </a:rPr>
              <a:t> </a:t>
            </a:r>
            <a:endParaRPr lang="en-US" sz="1000" dirty="0">
              <a:ea typeface="Calibri"/>
              <a:cs typeface="Times New Roman"/>
            </a:endParaRPr>
          </a:p>
          <a:p>
            <a:r>
              <a:rPr lang="en-US" sz="1600" i="1" dirty="0">
                <a:solidFill>
                  <a:srgbClr val="7F7F7F"/>
                </a:solidFill>
                <a:ea typeface="Calibri"/>
                <a:cs typeface="Times New Roman"/>
              </a:rPr>
              <a:t> </a:t>
            </a:r>
            <a:endParaRPr lang="en-US" sz="1100" dirty="0">
              <a:ea typeface="Calibri"/>
              <a:cs typeface="Times New Roman"/>
            </a:endParaRPr>
          </a:p>
          <a:p>
            <a:r>
              <a:rPr lang="en-US" sz="1100" dirty="0">
                <a:solidFill>
                  <a:srgbClr val="000000"/>
                </a:solidFill>
                <a:ea typeface="Calibri"/>
                <a:cs typeface="Times New Roman"/>
              </a:rPr>
              <a:t> </a:t>
            </a:r>
          </a:p>
          <a:p>
            <a:endParaRPr lang="en-US" sz="1100" dirty="0">
              <a:solidFill>
                <a:srgbClr val="000000"/>
              </a:solidFill>
              <a:ea typeface="Calibri"/>
              <a:cs typeface="Times New Roman"/>
            </a:endParaRPr>
          </a:p>
          <a:p>
            <a:endParaRPr lang="en-US" sz="1100" dirty="0">
              <a:solidFill>
                <a:srgbClr val="000000"/>
              </a:solidFill>
              <a:ea typeface="Calibri"/>
              <a:cs typeface="Times New Roman"/>
            </a:endParaRPr>
          </a:p>
          <a:p>
            <a:endParaRPr lang="en-US" sz="1100" dirty="0">
              <a:solidFill>
                <a:srgbClr val="000000"/>
              </a:solidFill>
              <a:ea typeface="Calibri"/>
              <a:cs typeface="Times New Roman"/>
            </a:endParaRPr>
          </a:p>
          <a:p>
            <a:endParaRPr lang="en-US" sz="1100" dirty="0">
              <a:solidFill>
                <a:srgbClr val="000000"/>
              </a:solidFill>
              <a:ea typeface="Calibri"/>
              <a:cs typeface="Times New Roman"/>
            </a:endParaRPr>
          </a:p>
          <a:p>
            <a:endParaRPr lang="en-US" sz="1100" dirty="0">
              <a:solidFill>
                <a:srgbClr val="000000"/>
              </a:solidFill>
              <a:ea typeface="Calibri"/>
              <a:cs typeface="Times New Roman"/>
            </a:endParaRPr>
          </a:p>
          <a:p>
            <a:pPr lvl="0">
              <a:tabLst>
                <a:tab pos="5429250" algn="l"/>
              </a:tabLst>
            </a:pPr>
            <a:r>
              <a:rPr lang="en-US" sz="1600" dirty="0">
                <a:solidFill>
                  <a:srgbClr val="CC9900"/>
                </a:solidFill>
                <a:ea typeface="Calibri"/>
                <a:cs typeface="Times New Roman"/>
              </a:rPr>
              <a:t>Competencies for the Position</a:t>
            </a:r>
          </a:p>
          <a:p>
            <a:pPr lvl="0">
              <a:tabLst>
                <a:tab pos="5429250" algn="l"/>
              </a:tabLst>
            </a:pPr>
            <a:endParaRPr lang="en-US" sz="1600" dirty="0">
              <a:solidFill>
                <a:srgbClr val="CC9900"/>
              </a:solidFill>
              <a:ea typeface="Calibri"/>
              <a:cs typeface="Times New Roman"/>
            </a:endParaRPr>
          </a:p>
          <a:p>
            <a:pPr lvl="0">
              <a:tabLst>
                <a:tab pos="5429250" algn="l"/>
              </a:tabLst>
            </a:pPr>
            <a:endParaRPr lang="en-US" sz="1200" dirty="0">
              <a:solidFill>
                <a:prstClr val="black"/>
              </a:solidFill>
              <a:ea typeface="Calibri"/>
              <a:cs typeface="Times New Roman"/>
            </a:endParaRPr>
          </a:p>
          <a:p>
            <a:pPr lvl="0" algn="ctr">
              <a:tabLst>
                <a:tab pos="5429250" algn="l"/>
              </a:tabLst>
            </a:pPr>
            <a:r>
              <a:rPr lang="en-US" sz="1200" b="1" dirty="0">
                <a:solidFill>
                  <a:srgbClr val="404040"/>
                </a:solidFill>
                <a:ea typeface="Calibri"/>
                <a:cs typeface="Times New Roman"/>
              </a:rPr>
              <a:t>Selected Competencies:  1</a:t>
            </a:r>
            <a:endParaRPr lang="en-US" sz="1200" dirty="0">
              <a:solidFill>
                <a:prstClr val="black"/>
              </a:solidFill>
              <a:ea typeface="Calibri"/>
              <a:cs typeface="Times New Roman"/>
            </a:endParaRPr>
          </a:p>
        </p:txBody>
      </p:sp>
      <p:sp>
        <p:nvSpPr>
          <p:cNvPr id="31" name="TextBox 30"/>
          <p:cNvSpPr txBox="1"/>
          <p:nvPr/>
        </p:nvSpPr>
        <p:spPr>
          <a:xfrm>
            <a:off x="4061315" y="6182436"/>
            <a:ext cx="1021370" cy="523220"/>
          </a:xfrm>
          <a:prstGeom prst="rect">
            <a:avLst/>
          </a:prstGeom>
          <a:noFill/>
        </p:spPr>
        <p:txBody>
          <a:bodyPr wrap="none" rtlCol="0">
            <a:spAutoFit/>
          </a:bodyPr>
          <a:lstStyle/>
          <a:p>
            <a:pPr algn="ctr"/>
            <a:r>
              <a:rPr lang="en-US" sz="1400" b="1" dirty="0">
                <a:solidFill>
                  <a:srgbClr val="CC9900"/>
                </a:solidFill>
                <a:ea typeface="Calibri"/>
                <a:cs typeface="Times New Roman"/>
                <a:sym typeface="Wingdings 3"/>
              </a:rPr>
              <a:t></a:t>
            </a:r>
            <a:endParaRPr lang="en-US" sz="1400" dirty="0">
              <a:ea typeface="Calibri"/>
              <a:cs typeface="Times New Roman"/>
            </a:endParaRPr>
          </a:p>
          <a:p>
            <a:r>
              <a:rPr lang="en-US" sz="1400" dirty="0">
                <a:solidFill>
                  <a:srgbClr val="595959"/>
                </a:solidFill>
                <a:ea typeface="Calibri"/>
                <a:cs typeface="Times New Roman"/>
              </a:rPr>
              <a:t>Back to Top</a:t>
            </a:r>
            <a:endParaRPr lang="en-US" sz="1400" dirty="0"/>
          </a:p>
        </p:txBody>
      </p:sp>
      <p:sp>
        <p:nvSpPr>
          <p:cNvPr id="6" name="Rectangle 5"/>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a:ln>
                <a:noFill/>
              </a:ln>
              <a:solidFill>
                <a:schemeClr val="tx1"/>
              </a:solidFill>
              <a:effectLst/>
              <a:latin typeface="Arial" pitchFamily="34" charset="0"/>
              <a:cs typeface="Arial" pitchFamily="34" charset="0"/>
            </a:endParaRPr>
          </a:p>
        </p:txBody>
      </p:sp>
      <p:sp>
        <p:nvSpPr>
          <p:cNvPr id="20" name="Text Box 1"/>
          <p:cNvSpPr txBox="1"/>
          <p:nvPr/>
        </p:nvSpPr>
        <p:spPr>
          <a:xfrm>
            <a:off x="3840480" y="5791200"/>
            <a:ext cx="1463040" cy="182880"/>
          </a:xfrm>
          <a:prstGeom prst="rect">
            <a:avLst/>
          </a:prstGeom>
          <a:solidFill>
            <a:schemeClr val="accent5">
              <a:lumMod val="75000"/>
            </a:schemeClr>
          </a:solid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0" rIns="91440" bIns="0" numCol="1" spcCol="0" rtlCol="0" fromWordArt="0" anchor="ctr" anchorCtr="0" forceAA="0" compatLnSpc="1">
            <a:prstTxWarp prst="textNoShape">
              <a:avLst/>
            </a:prstTxWarp>
            <a:noAutofit/>
          </a:bodyPr>
          <a:lstStyle/>
          <a:p>
            <a:pPr marL="0" marR="0" algn="ctr">
              <a:spcBef>
                <a:spcPts val="0"/>
              </a:spcBef>
              <a:spcAft>
                <a:spcPts val="0"/>
              </a:spcAft>
            </a:pPr>
            <a:r>
              <a:rPr lang="en-US" sz="1100" b="1">
                <a:solidFill>
                  <a:srgbClr val="FFFFFF"/>
                </a:solidFill>
                <a:effectLst/>
                <a:ea typeface="Calibri"/>
                <a:cs typeface="Times New Roman"/>
              </a:rPr>
              <a:t>Save for Later</a:t>
            </a:r>
            <a:endParaRPr lang="en-US" sz="1100">
              <a:effectLst/>
              <a:ea typeface="Calibri"/>
              <a:cs typeface="Times New Roman"/>
            </a:endParaRPr>
          </a:p>
        </p:txBody>
      </p:sp>
      <p:sp>
        <p:nvSpPr>
          <p:cNvPr id="21" name="Text Box 4"/>
          <p:cNvSpPr txBox="1"/>
          <p:nvPr/>
        </p:nvSpPr>
        <p:spPr>
          <a:xfrm>
            <a:off x="5529103" y="5791200"/>
            <a:ext cx="1463040" cy="182880"/>
          </a:xfrm>
          <a:prstGeom prst="rect">
            <a:avLst/>
          </a:prstGeom>
          <a:solidFill>
            <a:schemeClr val="accent5">
              <a:lumMod val="75000"/>
            </a:schemeClr>
          </a:solid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45720" tIns="0" rIns="45720" bIns="0" numCol="1" spcCol="0" rtlCol="0" fromWordArt="0" anchor="ctr" anchorCtr="0" forceAA="0" compatLnSpc="1">
            <a:prstTxWarp prst="textNoShape">
              <a:avLst/>
            </a:prstTxWarp>
            <a:noAutofit/>
          </a:bodyPr>
          <a:lstStyle/>
          <a:p>
            <a:pPr marL="0" marR="0" algn="ctr">
              <a:spcBef>
                <a:spcPts val="0"/>
              </a:spcBef>
              <a:spcAft>
                <a:spcPts val="0"/>
              </a:spcAft>
            </a:pPr>
            <a:r>
              <a:rPr lang="en-US" sz="1100" b="1">
                <a:solidFill>
                  <a:srgbClr val="FFFFFF"/>
                </a:solidFill>
                <a:effectLst/>
                <a:ea typeface="Calibri"/>
                <a:cs typeface="Times New Roman"/>
              </a:rPr>
              <a:t>Save and Next Step  </a:t>
            </a:r>
            <a:r>
              <a:rPr lang="en-US" sz="1100" b="1">
                <a:solidFill>
                  <a:srgbClr val="FFFFFF"/>
                </a:solidFill>
                <a:effectLst/>
                <a:ea typeface="Calibri"/>
                <a:cs typeface="Times New Roman"/>
                <a:sym typeface="Wingdings 3"/>
              </a:rPr>
              <a:t></a:t>
            </a:r>
            <a:endParaRPr lang="en-US" sz="1100">
              <a:effectLst/>
              <a:ea typeface="Calibri"/>
              <a:cs typeface="Times New Roman"/>
            </a:endParaRPr>
          </a:p>
        </p:txBody>
      </p:sp>
      <p:sp>
        <p:nvSpPr>
          <p:cNvPr id="22" name="Text Box 13"/>
          <p:cNvSpPr txBox="1"/>
          <p:nvPr/>
        </p:nvSpPr>
        <p:spPr>
          <a:xfrm>
            <a:off x="2133600" y="5791200"/>
            <a:ext cx="1463040" cy="182880"/>
          </a:xfrm>
          <a:prstGeom prst="rect">
            <a:avLst/>
          </a:prstGeom>
          <a:solidFill>
            <a:schemeClr val="accent5">
              <a:lumMod val="75000"/>
            </a:schemeClr>
          </a:solid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0" rIns="91440" bIns="0" numCol="1" spcCol="0" rtlCol="0" fromWordArt="0" anchor="ctr" anchorCtr="0" forceAA="0" compatLnSpc="1">
            <a:prstTxWarp prst="textNoShape">
              <a:avLst/>
            </a:prstTxWarp>
            <a:noAutofit/>
          </a:bodyPr>
          <a:lstStyle/>
          <a:p>
            <a:pPr algn="ctr"/>
            <a:r>
              <a:rPr lang="en-US" sz="1100" b="1" dirty="0">
                <a:solidFill>
                  <a:srgbClr val="FFFFFF"/>
                </a:solidFill>
                <a:ea typeface="Calibri"/>
                <a:cs typeface="Times New Roman"/>
                <a:sym typeface="Wingdings 3"/>
              </a:rPr>
              <a:t></a:t>
            </a:r>
            <a:r>
              <a:rPr lang="en-US" sz="1100" b="1" dirty="0">
                <a:solidFill>
                  <a:srgbClr val="FFFFFF"/>
                </a:solidFill>
                <a:ea typeface="Calibri"/>
                <a:cs typeface="Times New Roman"/>
              </a:rPr>
              <a:t>  Previous Page</a:t>
            </a:r>
            <a:endParaRPr lang="en-US" sz="1100" dirty="0">
              <a:ea typeface="Calibri"/>
              <a:cs typeface="Times New Roman"/>
            </a:endParaRPr>
          </a:p>
        </p:txBody>
      </p:sp>
      <p:graphicFrame>
        <p:nvGraphicFramePr>
          <p:cNvPr id="8" name="Table 7"/>
          <p:cNvGraphicFramePr>
            <a:graphicFrameLocks noGrp="1"/>
          </p:cNvGraphicFramePr>
          <p:nvPr/>
        </p:nvGraphicFramePr>
        <p:xfrm>
          <a:off x="457200" y="2057400"/>
          <a:ext cx="8229600" cy="841324"/>
        </p:xfrm>
        <a:graphic>
          <a:graphicData uri="http://schemas.openxmlformats.org/drawingml/2006/table">
            <a:tbl>
              <a:tblPr firstRow="1" firstCol="1" bandRow="1"/>
              <a:tblGrid>
                <a:gridCol w="1124542">
                  <a:extLst>
                    <a:ext uri="{9D8B030D-6E8A-4147-A177-3AD203B41FA5}">
                      <a16:colId xmlns:a16="http://schemas.microsoft.com/office/drawing/2014/main" val="20000"/>
                    </a:ext>
                  </a:extLst>
                </a:gridCol>
                <a:gridCol w="7105058">
                  <a:extLst>
                    <a:ext uri="{9D8B030D-6E8A-4147-A177-3AD203B41FA5}">
                      <a16:colId xmlns:a16="http://schemas.microsoft.com/office/drawing/2014/main" val="20001"/>
                    </a:ext>
                  </a:extLst>
                </a:gridCol>
              </a:tblGrid>
              <a:tr h="149939">
                <a:tc>
                  <a:txBody>
                    <a:bodyPr/>
                    <a:lstStyle/>
                    <a:p>
                      <a:pPr marL="0" marR="0">
                        <a:spcBef>
                          <a:spcPts val="0"/>
                        </a:spcBef>
                        <a:spcAft>
                          <a:spcPts val="0"/>
                        </a:spcAft>
                        <a:tabLst>
                          <a:tab pos="5429250" algn="l"/>
                        </a:tabLst>
                      </a:pPr>
                      <a:r>
                        <a:rPr lang="en-US" sz="1000" b="1" dirty="0">
                          <a:solidFill>
                            <a:srgbClr val="31849B"/>
                          </a:solidFill>
                          <a:effectLst/>
                          <a:latin typeface="Calibri"/>
                          <a:ea typeface="Calibri"/>
                          <a:cs typeface="Times New Roman"/>
                        </a:rPr>
                        <a:t>Incumbent</a:t>
                      </a:r>
                      <a:endParaRPr lang="en-US" sz="1000" dirty="0">
                        <a:effectLst/>
                        <a:latin typeface="Calibri"/>
                        <a:ea typeface="Calibri"/>
                        <a:cs typeface="Times New Roman"/>
                      </a:endParaRPr>
                    </a:p>
                  </a:txBody>
                  <a:tcPr marL="61339" marR="61339" marT="0" marB="0">
                    <a:lnL>
                      <a:noFill/>
                    </a:lnL>
                    <a:lnR>
                      <a:noFill/>
                    </a:lnR>
                    <a:lnT>
                      <a:noFill/>
                    </a:lnT>
                    <a:lnB>
                      <a:noFill/>
                    </a:lnB>
                  </a:tcPr>
                </a:tc>
                <a:tc>
                  <a:txBody>
                    <a:bodyPr/>
                    <a:lstStyle/>
                    <a:p>
                      <a:pPr marL="0" marR="0">
                        <a:spcBef>
                          <a:spcPts val="0"/>
                        </a:spcBef>
                        <a:spcAft>
                          <a:spcPts val="0"/>
                        </a:spcAft>
                        <a:tabLst>
                          <a:tab pos="5429250" algn="l"/>
                        </a:tabLst>
                      </a:pPr>
                      <a:r>
                        <a:rPr lang="en-US" sz="1000">
                          <a:solidFill>
                            <a:srgbClr val="595959"/>
                          </a:solidFill>
                          <a:effectLst/>
                          <a:latin typeface="Calibri"/>
                          <a:ea typeface="Calibri"/>
                          <a:cs typeface="Times New Roman"/>
                        </a:rPr>
                        <a:t>Goofy Goof (Goofy.Goof@opm.gov)</a:t>
                      </a:r>
                      <a:endParaRPr lang="en-US" sz="1000">
                        <a:effectLst/>
                        <a:latin typeface="Calibri"/>
                        <a:ea typeface="Calibri"/>
                        <a:cs typeface="Times New Roman"/>
                      </a:endParaRPr>
                    </a:p>
                  </a:txBody>
                  <a:tcPr marL="61339" marR="61339" marT="0" marB="0">
                    <a:lnL>
                      <a:noFill/>
                    </a:lnL>
                    <a:lnR>
                      <a:noFill/>
                    </a:lnR>
                    <a:lnT>
                      <a:noFill/>
                    </a:lnT>
                    <a:lnB>
                      <a:noFill/>
                    </a:lnB>
                  </a:tcPr>
                </a:tc>
                <a:extLst>
                  <a:ext uri="{0D108BD9-81ED-4DB2-BD59-A6C34878D82A}">
                    <a16:rowId xmlns:a16="http://schemas.microsoft.com/office/drawing/2014/main" val="10000"/>
                  </a:ext>
                </a:extLst>
              </a:tr>
              <a:tr h="68154">
                <a:tc>
                  <a:txBody>
                    <a:bodyPr/>
                    <a:lstStyle/>
                    <a:p>
                      <a:pPr marL="0" marR="0">
                        <a:spcBef>
                          <a:spcPts val="0"/>
                        </a:spcBef>
                        <a:spcAft>
                          <a:spcPts val="0"/>
                        </a:spcAft>
                        <a:tabLst>
                          <a:tab pos="5429250" algn="l"/>
                        </a:tabLst>
                      </a:pPr>
                      <a:r>
                        <a:rPr lang="en-US" sz="400" b="1">
                          <a:solidFill>
                            <a:srgbClr val="31849B"/>
                          </a:solidFill>
                          <a:effectLst/>
                          <a:latin typeface="Calibri"/>
                          <a:ea typeface="Calibri"/>
                          <a:cs typeface="Times New Roman"/>
                        </a:rPr>
                        <a:t> </a:t>
                      </a:r>
                      <a:endParaRPr lang="en-US" sz="1000">
                        <a:effectLst/>
                        <a:latin typeface="Calibri"/>
                        <a:ea typeface="Calibri"/>
                        <a:cs typeface="Times New Roman"/>
                      </a:endParaRPr>
                    </a:p>
                  </a:txBody>
                  <a:tcPr marL="61339" marR="61339" marT="0" marB="0">
                    <a:lnL>
                      <a:noFill/>
                    </a:lnL>
                    <a:lnR>
                      <a:noFill/>
                    </a:lnR>
                    <a:lnT>
                      <a:noFill/>
                    </a:lnT>
                    <a:lnB>
                      <a:noFill/>
                    </a:lnB>
                  </a:tcPr>
                </a:tc>
                <a:tc>
                  <a:txBody>
                    <a:bodyPr/>
                    <a:lstStyle/>
                    <a:p>
                      <a:pPr marL="0" marR="0">
                        <a:spcBef>
                          <a:spcPts val="0"/>
                        </a:spcBef>
                        <a:spcAft>
                          <a:spcPts val="0"/>
                        </a:spcAft>
                        <a:tabLst>
                          <a:tab pos="5429250" algn="l"/>
                        </a:tabLst>
                      </a:pPr>
                      <a:r>
                        <a:rPr lang="en-US" sz="400">
                          <a:solidFill>
                            <a:srgbClr val="595959"/>
                          </a:solidFill>
                          <a:effectLst/>
                          <a:latin typeface="Calibri"/>
                          <a:ea typeface="Calibri"/>
                          <a:cs typeface="Times New Roman"/>
                        </a:rPr>
                        <a:t> </a:t>
                      </a:r>
                      <a:endParaRPr lang="en-US" sz="1000">
                        <a:effectLst/>
                        <a:latin typeface="Calibri"/>
                        <a:ea typeface="Calibri"/>
                        <a:cs typeface="Times New Roman"/>
                      </a:endParaRPr>
                    </a:p>
                  </a:txBody>
                  <a:tcPr marL="61339" marR="61339" marT="0" marB="0">
                    <a:lnL>
                      <a:noFill/>
                    </a:lnL>
                    <a:lnR>
                      <a:noFill/>
                    </a:lnR>
                    <a:lnT>
                      <a:noFill/>
                    </a:lnT>
                    <a:lnB>
                      <a:noFill/>
                    </a:lnB>
                  </a:tcPr>
                </a:tc>
                <a:extLst>
                  <a:ext uri="{0D108BD9-81ED-4DB2-BD59-A6C34878D82A}">
                    <a16:rowId xmlns:a16="http://schemas.microsoft.com/office/drawing/2014/main" val="10001"/>
                  </a:ext>
                </a:extLst>
              </a:tr>
              <a:tr h="149939">
                <a:tc>
                  <a:txBody>
                    <a:bodyPr/>
                    <a:lstStyle/>
                    <a:p>
                      <a:pPr marL="0" marR="0">
                        <a:spcBef>
                          <a:spcPts val="0"/>
                        </a:spcBef>
                        <a:spcAft>
                          <a:spcPts val="0"/>
                        </a:spcAft>
                        <a:tabLst>
                          <a:tab pos="5429250" algn="l"/>
                        </a:tabLst>
                      </a:pPr>
                      <a:r>
                        <a:rPr lang="en-US" sz="1000" b="1">
                          <a:solidFill>
                            <a:srgbClr val="31849B"/>
                          </a:solidFill>
                          <a:effectLst/>
                          <a:latin typeface="Calibri"/>
                          <a:ea typeface="Calibri"/>
                          <a:cs typeface="Times New Roman"/>
                        </a:rPr>
                        <a:t>Position</a:t>
                      </a:r>
                      <a:endParaRPr lang="en-US" sz="1000">
                        <a:effectLst/>
                        <a:latin typeface="Calibri"/>
                        <a:ea typeface="Calibri"/>
                        <a:cs typeface="Times New Roman"/>
                      </a:endParaRPr>
                    </a:p>
                  </a:txBody>
                  <a:tcPr marL="61339" marR="61339" marT="0" marB="0">
                    <a:lnL>
                      <a:noFill/>
                    </a:lnL>
                    <a:lnR>
                      <a:noFill/>
                    </a:lnR>
                    <a:lnT>
                      <a:noFill/>
                    </a:lnT>
                    <a:lnB>
                      <a:noFill/>
                    </a:lnB>
                  </a:tcPr>
                </a:tc>
                <a:tc>
                  <a:txBody>
                    <a:bodyPr/>
                    <a:lstStyle/>
                    <a:p>
                      <a:pPr marL="0" marR="0">
                        <a:spcBef>
                          <a:spcPts val="0"/>
                        </a:spcBef>
                        <a:spcAft>
                          <a:spcPts val="0"/>
                        </a:spcAft>
                        <a:tabLst>
                          <a:tab pos="5429250" algn="l"/>
                        </a:tabLst>
                      </a:pPr>
                      <a:r>
                        <a:rPr lang="en-US" sz="1000" dirty="0">
                          <a:solidFill>
                            <a:srgbClr val="595959"/>
                          </a:solidFill>
                          <a:effectLst/>
                          <a:latin typeface="Calibri"/>
                          <a:ea typeface="Calibri"/>
                          <a:cs typeface="Times New Roman"/>
                        </a:rPr>
                        <a:t>GS-0343-13 Employee in Human Resources</a:t>
                      </a:r>
                      <a:endParaRPr lang="en-US" sz="1000" dirty="0">
                        <a:effectLst/>
                        <a:latin typeface="Calibri"/>
                        <a:ea typeface="Calibri"/>
                        <a:cs typeface="Times New Roman"/>
                      </a:endParaRPr>
                    </a:p>
                  </a:txBody>
                  <a:tcPr marL="61339" marR="61339" marT="0" marB="0">
                    <a:lnL>
                      <a:noFill/>
                    </a:lnL>
                    <a:lnR>
                      <a:noFill/>
                    </a:lnR>
                    <a:lnT>
                      <a:noFill/>
                    </a:lnT>
                    <a:lnB>
                      <a:noFill/>
                    </a:lnB>
                  </a:tcPr>
                </a:tc>
                <a:extLst>
                  <a:ext uri="{0D108BD9-81ED-4DB2-BD59-A6C34878D82A}">
                    <a16:rowId xmlns:a16="http://schemas.microsoft.com/office/drawing/2014/main" val="10002"/>
                  </a:ext>
                </a:extLst>
              </a:tr>
              <a:tr h="81785">
                <a:tc>
                  <a:txBody>
                    <a:bodyPr/>
                    <a:lstStyle/>
                    <a:p>
                      <a:pPr marL="0" marR="0">
                        <a:spcBef>
                          <a:spcPts val="0"/>
                        </a:spcBef>
                        <a:spcAft>
                          <a:spcPts val="0"/>
                        </a:spcAft>
                        <a:tabLst>
                          <a:tab pos="5429250" algn="l"/>
                        </a:tabLst>
                      </a:pPr>
                      <a:r>
                        <a:rPr lang="en-US" sz="500" b="1">
                          <a:solidFill>
                            <a:srgbClr val="31849B"/>
                          </a:solidFill>
                          <a:effectLst/>
                          <a:latin typeface="Calibri"/>
                          <a:ea typeface="Calibri"/>
                          <a:cs typeface="Times New Roman"/>
                        </a:rPr>
                        <a:t> </a:t>
                      </a:r>
                      <a:endParaRPr lang="en-US" sz="1000">
                        <a:effectLst/>
                        <a:latin typeface="Calibri"/>
                        <a:ea typeface="Calibri"/>
                        <a:cs typeface="Times New Roman"/>
                      </a:endParaRPr>
                    </a:p>
                  </a:txBody>
                  <a:tcPr marL="61339" marR="61339" marT="0" marB="0">
                    <a:lnL>
                      <a:noFill/>
                    </a:lnL>
                    <a:lnR>
                      <a:noFill/>
                    </a:lnR>
                    <a:lnT>
                      <a:noFill/>
                    </a:lnT>
                    <a:lnB>
                      <a:noFill/>
                    </a:lnB>
                  </a:tcPr>
                </a:tc>
                <a:tc>
                  <a:txBody>
                    <a:bodyPr/>
                    <a:lstStyle/>
                    <a:p>
                      <a:pPr marL="0" marR="0">
                        <a:spcBef>
                          <a:spcPts val="0"/>
                        </a:spcBef>
                        <a:spcAft>
                          <a:spcPts val="0"/>
                        </a:spcAft>
                        <a:tabLst>
                          <a:tab pos="5429250" algn="l"/>
                        </a:tabLst>
                      </a:pPr>
                      <a:r>
                        <a:rPr lang="en-US" sz="500">
                          <a:solidFill>
                            <a:srgbClr val="595959"/>
                          </a:solidFill>
                          <a:effectLst/>
                          <a:latin typeface="Calibri"/>
                          <a:ea typeface="Calibri"/>
                          <a:cs typeface="Times New Roman"/>
                        </a:rPr>
                        <a:t> </a:t>
                      </a:r>
                      <a:endParaRPr lang="en-US" sz="1000">
                        <a:effectLst/>
                        <a:latin typeface="Calibri"/>
                        <a:ea typeface="Calibri"/>
                        <a:cs typeface="Times New Roman"/>
                      </a:endParaRPr>
                    </a:p>
                  </a:txBody>
                  <a:tcPr marL="61339" marR="61339" marT="0" marB="0">
                    <a:lnL>
                      <a:noFill/>
                    </a:lnL>
                    <a:lnR>
                      <a:noFill/>
                    </a:lnR>
                    <a:lnT>
                      <a:noFill/>
                    </a:lnT>
                    <a:lnB>
                      <a:noFill/>
                    </a:lnB>
                  </a:tcPr>
                </a:tc>
                <a:extLst>
                  <a:ext uri="{0D108BD9-81ED-4DB2-BD59-A6C34878D82A}">
                    <a16:rowId xmlns:a16="http://schemas.microsoft.com/office/drawing/2014/main" val="10003"/>
                  </a:ext>
                </a:extLst>
              </a:tr>
              <a:tr h="149939">
                <a:tc>
                  <a:txBody>
                    <a:bodyPr/>
                    <a:lstStyle/>
                    <a:p>
                      <a:pPr marL="0" marR="0">
                        <a:spcBef>
                          <a:spcPts val="0"/>
                        </a:spcBef>
                        <a:spcAft>
                          <a:spcPts val="0"/>
                        </a:spcAft>
                        <a:tabLst>
                          <a:tab pos="5429250" algn="l"/>
                        </a:tabLst>
                      </a:pPr>
                      <a:r>
                        <a:rPr lang="en-US" sz="1000" b="1">
                          <a:solidFill>
                            <a:srgbClr val="31849B"/>
                          </a:solidFill>
                          <a:effectLst/>
                          <a:latin typeface="Calibri"/>
                          <a:ea typeface="Calibri"/>
                          <a:cs typeface="Times New Roman"/>
                        </a:rPr>
                        <a:t>Organization</a:t>
                      </a:r>
                      <a:endParaRPr lang="en-US" sz="1000">
                        <a:effectLst/>
                        <a:latin typeface="Calibri"/>
                        <a:ea typeface="Calibri"/>
                        <a:cs typeface="Times New Roman"/>
                      </a:endParaRPr>
                    </a:p>
                  </a:txBody>
                  <a:tcPr marL="61339" marR="61339" marT="0" marB="0">
                    <a:lnL>
                      <a:noFill/>
                    </a:lnL>
                    <a:lnR>
                      <a:noFill/>
                    </a:lnR>
                    <a:lnT>
                      <a:noFill/>
                    </a:lnT>
                    <a:lnB>
                      <a:noFill/>
                    </a:lnB>
                  </a:tcPr>
                </a:tc>
                <a:tc>
                  <a:txBody>
                    <a:bodyPr/>
                    <a:lstStyle/>
                    <a:p>
                      <a:pPr marL="0" marR="0">
                        <a:spcBef>
                          <a:spcPts val="0"/>
                        </a:spcBef>
                        <a:spcAft>
                          <a:spcPts val="0"/>
                        </a:spcAft>
                        <a:tabLst>
                          <a:tab pos="5429250" algn="l"/>
                        </a:tabLst>
                      </a:pPr>
                      <a:r>
                        <a:rPr lang="en-US" sz="1000">
                          <a:solidFill>
                            <a:srgbClr val="595959"/>
                          </a:solidFill>
                          <a:effectLst/>
                          <a:latin typeface="Calibri"/>
                          <a:ea typeface="Calibri"/>
                          <a:cs typeface="Times New Roman"/>
                        </a:rPr>
                        <a:t>Office of Personnel Management &gt; Employee Services &gt; Strategic Workforce Planning &gt; Forecasting &amp; Methods</a:t>
                      </a:r>
                      <a:endParaRPr lang="en-US" sz="1000">
                        <a:effectLst/>
                        <a:latin typeface="Calibri"/>
                        <a:ea typeface="Calibri"/>
                        <a:cs typeface="Times New Roman"/>
                      </a:endParaRPr>
                    </a:p>
                  </a:txBody>
                  <a:tcPr marL="61339" marR="61339" marT="0" marB="0">
                    <a:lnL>
                      <a:noFill/>
                    </a:lnL>
                    <a:lnR>
                      <a:noFill/>
                    </a:lnR>
                    <a:lnT>
                      <a:noFill/>
                    </a:lnT>
                    <a:lnB>
                      <a:noFill/>
                    </a:lnB>
                  </a:tcPr>
                </a:tc>
                <a:extLst>
                  <a:ext uri="{0D108BD9-81ED-4DB2-BD59-A6C34878D82A}">
                    <a16:rowId xmlns:a16="http://schemas.microsoft.com/office/drawing/2014/main" val="10004"/>
                  </a:ext>
                </a:extLst>
              </a:tr>
              <a:tr h="81785">
                <a:tc>
                  <a:txBody>
                    <a:bodyPr/>
                    <a:lstStyle/>
                    <a:p>
                      <a:pPr marL="0" marR="0">
                        <a:spcBef>
                          <a:spcPts val="0"/>
                        </a:spcBef>
                        <a:spcAft>
                          <a:spcPts val="0"/>
                        </a:spcAft>
                        <a:tabLst>
                          <a:tab pos="5429250" algn="l"/>
                        </a:tabLst>
                      </a:pPr>
                      <a:r>
                        <a:rPr lang="en-US" sz="500" b="1">
                          <a:solidFill>
                            <a:srgbClr val="31849B"/>
                          </a:solidFill>
                          <a:effectLst/>
                          <a:latin typeface="Calibri"/>
                          <a:ea typeface="Calibri"/>
                          <a:cs typeface="Times New Roman"/>
                        </a:rPr>
                        <a:t> </a:t>
                      </a:r>
                      <a:endParaRPr lang="en-US" sz="1000">
                        <a:effectLst/>
                        <a:latin typeface="Calibri"/>
                        <a:ea typeface="Calibri"/>
                        <a:cs typeface="Times New Roman"/>
                      </a:endParaRPr>
                    </a:p>
                  </a:txBody>
                  <a:tcPr marL="61339" marR="61339" marT="0" marB="0">
                    <a:lnL>
                      <a:noFill/>
                    </a:lnL>
                    <a:lnR>
                      <a:noFill/>
                    </a:lnR>
                    <a:lnT>
                      <a:noFill/>
                    </a:lnT>
                    <a:lnB>
                      <a:noFill/>
                    </a:lnB>
                  </a:tcPr>
                </a:tc>
                <a:tc>
                  <a:txBody>
                    <a:bodyPr/>
                    <a:lstStyle/>
                    <a:p>
                      <a:pPr marL="0" marR="0">
                        <a:spcBef>
                          <a:spcPts val="0"/>
                        </a:spcBef>
                        <a:spcAft>
                          <a:spcPts val="0"/>
                        </a:spcAft>
                        <a:tabLst>
                          <a:tab pos="5429250" algn="l"/>
                        </a:tabLst>
                      </a:pPr>
                      <a:r>
                        <a:rPr lang="en-US" sz="500">
                          <a:solidFill>
                            <a:srgbClr val="595959"/>
                          </a:solidFill>
                          <a:effectLst/>
                          <a:latin typeface="Calibri"/>
                          <a:ea typeface="Calibri"/>
                          <a:cs typeface="Times New Roman"/>
                        </a:rPr>
                        <a:t> </a:t>
                      </a:r>
                      <a:endParaRPr lang="en-US" sz="1000">
                        <a:effectLst/>
                        <a:latin typeface="Calibri"/>
                        <a:ea typeface="Calibri"/>
                        <a:cs typeface="Times New Roman"/>
                      </a:endParaRPr>
                    </a:p>
                  </a:txBody>
                  <a:tcPr marL="61339" marR="61339" marT="0" marB="0">
                    <a:lnL>
                      <a:noFill/>
                    </a:lnL>
                    <a:lnR>
                      <a:noFill/>
                    </a:lnR>
                    <a:lnT>
                      <a:noFill/>
                    </a:lnT>
                    <a:lnB>
                      <a:noFill/>
                    </a:lnB>
                  </a:tcPr>
                </a:tc>
                <a:extLst>
                  <a:ext uri="{0D108BD9-81ED-4DB2-BD59-A6C34878D82A}">
                    <a16:rowId xmlns:a16="http://schemas.microsoft.com/office/drawing/2014/main" val="10005"/>
                  </a:ext>
                </a:extLst>
              </a:tr>
              <a:tr h="149939">
                <a:tc>
                  <a:txBody>
                    <a:bodyPr/>
                    <a:lstStyle/>
                    <a:p>
                      <a:pPr marL="0" marR="0">
                        <a:spcBef>
                          <a:spcPts val="0"/>
                        </a:spcBef>
                        <a:spcAft>
                          <a:spcPts val="0"/>
                        </a:spcAft>
                        <a:tabLst>
                          <a:tab pos="5429250" algn="l"/>
                        </a:tabLst>
                      </a:pPr>
                      <a:r>
                        <a:rPr lang="en-US" sz="1000" b="1">
                          <a:solidFill>
                            <a:srgbClr val="31849B"/>
                          </a:solidFill>
                          <a:effectLst/>
                          <a:latin typeface="Calibri"/>
                          <a:ea typeface="Calibri"/>
                          <a:cs typeface="Times New Roman"/>
                        </a:rPr>
                        <a:t>Duty Station</a:t>
                      </a:r>
                      <a:endParaRPr lang="en-US" sz="1000">
                        <a:effectLst/>
                        <a:latin typeface="Calibri"/>
                        <a:ea typeface="Calibri"/>
                        <a:cs typeface="Times New Roman"/>
                      </a:endParaRPr>
                    </a:p>
                  </a:txBody>
                  <a:tcPr marL="61339" marR="61339" marT="0" marB="0">
                    <a:lnL>
                      <a:noFill/>
                    </a:lnL>
                    <a:lnR>
                      <a:noFill/>
                    </a:lnR>
                    <a:lnT>
                      <a:noFill/>
                    </a:lnT>
                    <a:lnB>
                      <a:noFill/>
                    </a:lnB>
                  </a:tcPr>
                </a:tc>
                <a:tc>
                  <a:txBody>
                    <a:bodyPr/>
                    <a:lstStyle/>
                    <a:p>
                      <a:pPr marL="0" marR="0">
                        <a:spcBef>
                          <a:spcPts val="0"/>
                        </a:spcBef>
                        <a:spcAft>
                          <a:spcPts val="0"/>
                        </a:spcAft>
                        <a:tabLst>
                          <a:tab pos="5429250" algn="l"/>
                        </a:tabLst>
                      </a:pPr>
                      <a:r>
                        <a:rPr lang="en-US" sz="1000" dirty="0">
                          <a:solidFill>
                            <a:srgbClr val="595959"/>
                          </a:solidFill>
                          <a:effectLst/>
                          <a:latin typeface="Calibri"/>
                          <a:ea typeface="Calibri"/>
                          <a:cs typeface="Times New Roman"/>
                        </a:rPr>
                        <a:t>Washington, DC</a:t>
                      </a:r>
                      <a:endParaRPr lang="en-US" sz="1000" dirty="0">
                        <a:effectLst/>
                        <a:latin typeface="Calibri"/>
                        <a:ea typeface="Calibri"/>
                        <a:cs typeface="Times New Roman"/>
                      </a:endParaRPr>
                    </a:p>
                  </a:txBody>
                  <a:tcPr marL="61339" marR="61339" marT="0" marB="0">
                    <a:lnL>
                      <a:noFill/>
                    </a:lnL>
                    <a:lnR>
                      <a:noFill/>
                    </a:lnR>
                    <a:lnT>
                      <a:noFill/>
                    </a:lnT>
                    <a:lnB>
                      <a:noFill/>
                    </a:lnB>
                  </a:tcPr>
                </a:tc>
                <a:extLst>
                  <a:ext uri="{0D108BD9-81ED-4DB2-BD59-A6C34878D82A}">
                    <a16:rowId xmlns:a16="http://schemas.microsoft.com/office/drawing/2014/main" val="10006"/>
                  </a:ext>
                </a:extLst>
              </a:tr>
            </a:tbl>
          </a:graphicData>
        </a:graphic>
      </p:graphicFrame>
      <p:sp>
        <p:nvSpPr>
          <p:cNvPr id="19" name="Text Box 6"/>
          <p:cNvSpPr txBox="1"/>
          <p:nvPr/>
        </p:nvSpPr>
        <p:spPr>
          <a:xfrm>
            <a:off x="2971800" y="3581400"/>
            <a:ext cx="1463040" cy="182880"/>
          </a:xfrm>
          <a:prstGeom prst="rect">
            <a:avLst/>
          </a:prstGeom>
          <a:solidFill>
            <a:schemeClr val="bg1"/>
          </a:solidFill>
          <a:ln w="6350">
            <a:solidFill>
              <a:schemeClr val="accent5">
                <a:lumMod val="75000"/>
              </a:schemeClr>
            </a:solid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0" rIns="91440" bIns="0" numCol="1" spcCol="0" rtlCol="0" fromWordArt="0" anchor="ctr" anchorCtr="0" forceAA="0" compatLnSpc="1">
            <a:prstTxWarp prst="textNoShape">
              <a:avLst/>
            </a:prstTxWarp>
            <a:noAutofit/>
          </a:bodyPr>
          <a:lstStyle/>
          <a:p>
            <a:pPr marL="0" marR="0" algn="ctr">
              <a:spcBef>
                <a:spcPts val="0"/>
              </a:spcBef>
              <a:spcAft>
                <a:spcPts val="0"/>
              </a:spcAft>
            </a:pPr>
            <a:r>
              <a:rPr lang="en-US" sz="1100" b="1" dirty="0">
                <a:solidFill>
                  <a:schemeClr val="accent5">
                    <a:lumMod val="75000"/>
                  </a:schemeClr>
                </a:solidFill>
                <a:effectLst/>
                <a:ea typeface="Calibri"/>
                <a:cs typeface="Times New Roman"/>
              </a:rPr>
              <a:t>Search Database</a:t>
            </a:r>
            <a:endParaRPr lang="en-US" sz="1100" dirty="0">
              <a:solidFill>
                <a:schemeClr val="accent5">
                  <a:lumMod val="75000"/>
                </a:schemeClr>
              </a:solidFill>
              <a:effectLst/>
              <a:ea typeface="Calibri"/>
              <a:cs typeface="Times New Roman"/>
            </a:endParaRPr>
          </a:p>
        </p:txBody>
      </p:sp>
      <p:sp>
        <p:nvSpPr>
          <p:cNvPr id="23" name="Text Box 4"/>
          <p:cNvSpPr txBox="1"/>
          <p:nvPr/>
        </p:nvSpPr>
        <p:spPr>
          <a:xfrm>
            <a:off x="4684345" y="3581400"/>
            <a:ext cx="1463040" cy="182880"/>
          </a:xfrm>
          <a:prstGeom prst="rect">
            <a:avLst/>
          </a:prstGeom>
          <a:solidFill>
            <a:schemeClr val="bg1"/>
          </a:solidFill>
          <a:ln w="6350">
            <a:solidFill>
              <a:schemeClr val="accent5">
                <a:lumMod val="75000"/>
              </a:schemeClr>
            </a:solid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0" rIns="91440" bIns="0" numCol="1" spcCol="0" rtlCol="0" fromWordArt="0" anchor="ctr" anchorCtr="0" forceAA="0" compatLnSpc="1">
            <a:prstTxWarp prst="textNoShape">
              <a:avLst/>
            </a:prstTxWarp>
            <a:noAutofit/>
          </a:bodyPr>
          <a:lstStyle/>
          <a:p>
            <a:pPr marL="0" marR="0" algn="ctr">
              <a:spcBef>
                <a:spcPts val="0"/>
              </a:spcBef>
              <a:spcAft>
                <a:spcPts val="0"/>
              </a:spcAft>
            </a:pPr>
            <a:r>
              <a:rPr lang="en-US" sz="1100" b="1" dirty="0">
                <a:solidFill>
                  <a:schemeClr val="accent5">
                    <a:lumMod val="75000"/>
                  </a:schemeClr>
                </a:solidFill>
                <a:effectLst/>
                <a:ea typeface="Calibri"/>
                <a:cs typeface="Times New Roman"/>
              </a:rPr>
              <a:t>Import from Position</a:t>
            </a:r>
            <a:endParaRPr lang="en-US" sz="1100" dirty="0">
              <a:solidFill>
                <a:schemeClr val="accent5">
                  <a:lumMod val="75000"/>
                </a:schemeClr>
              </a:solidFill>
              <a:effectLst/>
              <a:ea typeface="Calibri"/>
              <a:cs typeface="Times New Roman"/>
            </a:endParaRPr>
          </a:p>
        </p:txBody>
      </p:sp>
      <p:graphicFrame>
        <p:nvGraphicFramePr>
          <p:cNvPr id="9" name="Table 8"/>
          <p:cNvGraphicFramePr>
            <a:graphicFrameLocks noGrp="1"/>
          </p:cNvGraphicFramePr>
          <p:nvPr/>
        </p:nvGraphicFramePr>
        <p:xfrm>
          <a:off x="457200" y="4267200"/>
          <a:ext cx="8229600" cy="609600"/>
        </p:xfrm>
        <a:graphic>
          <a:graphicData uri="http://schemas.openxmlformats.org/drawingml/2006/table">
            <a:tbl>
              <a:tblPr firstRow="1" firstCol="1" bandRow="1"/>
              <a:tblGrid>
                <a:gridCol w="411480">
                  <a:extLst>
                    <a:ext uri="{9D8B030D-6E8A-4147-A177-3AD203B41FA5}">
                      <a16:colId xmlns:a16="http://schemas.microsoft.com/office/drawing/2014/main" val="20000"/>
                    </a:ext>
                  </a:extLst>
                </a:gridCol>
                <a:gridCol w="668655">
                  <a:extLst>
                    <a:ext uri="{9D8B030D-6E8A-4147-A177-3AD203B41FA5}">
                      <a16:colId xmlns:a16="http://schemas.microsoft.com/office/drawing/2014/main" val="20001"/>
                    </a:ext>
                  </a:extLst>
                </a:gridCol>
                <a:gridCol w="7149465">
                  <a:extLst>
                    <a:ext uri="{9D8B030D-6E8A-4147-A177-3AD203B41FA5}">
                      <a16:colId xmlns:a16="http://schemas.microsoft.com/office/drawing/2014/main" val="20002"/>
                    </a:ext>
                  </a:extLst>
                </a:gridCol>
              </a:tblGrid>
              <a:tr h="150876">
                <a:tc>
                  <a:txBody>
                    <a:bodyPr/>
                    <a:lstStyle/>
                    <a:p>
                      <a:pPr marL="0" marR="0">
                        <a:spcBef>
                          <a:spcPts val="0"/>
                        </a:spcBef>
                        <a:spcAft>
                          <a:spcPts val="500"/>
                        </a:spcAft>
                      </a:pPr>
                      <a:r>
                        <a:rPr lang="en-US" sz="1000" dirty="0">
                          <a:solidFill>
                            <a:srgbClr val="CC9900"/>
                          </a:solidFill>
                          <a:effectLst/>
                          <a:latin typeface="Calibri"/>
                          <a:ea typeface="Calibri"/>
                          <a:cs typeface="Times New Roman"/>
                        </a:rPr>
                        <a:t>Sort:</a:t>
                      </a:r>
                      <a:endParaRPr lang="en-US" sz="1000" dirty="0">
                        <a:effectLst/>
                        <a:latin typeface="Calibri"/>
                        <a:ea typeface="Calibri"/>
                        <a:cs typeface="Times New Roman"/>
                      </a:endParaRPr>
                    </a:p>
                  </a:txBody>
                  <a:tcPr marL="61722" marR="61722" marT="0" marB="0" anchor="ctr">
                    <a:lnL>
                      <a:noFill/>
                    </a:lnL>
                    <a:lnR>
                      <a:noFill/>
                    </a:lnR>
                    <a:lnT>
                      <a:noFill/>
                    </a:lnT>
                    <a:lnB w="12700" cap="flat" cmpd="sng" algn="ctr">
                      <a:solidFill>
                        <a:srgbClr val="C4BC96"/>
                      </a:solidFill>
                      <a:prstDash val="solid"/>
                      <a:round/>
                      <a:headEnd type="none" w="med" len="med"/>
                      <a:tailEnd type="none" w="med" len="med"/>
                    </a:lnB>
                  </a:tcPr>
                </a:tc>
                <a:tc>
                  <a:txBody>
                    <a:bodyPr/>
                    <a:lstStyle/>
                    <a:p>
                      <a:pPr marL="0" marR="0">
                        <a:spcBef>
                          <a:spcPts val="0"/>
                        </a:spcBef>
                        <a:spcAft>
                          <a:spcPts val="500"/>
                        </a:spcAft>
                      </a:pPr>
                      <a:r>
                        <a:rPr lang="en-US" sz="900" b="1">
                          <a:solidFill>
                            <a:srgbClr val="7F7F7F"/>
                          </a:solidFill>
                          <a:effectLst/>
                          <a:latin typeface="Calibri"/>
                          <a:ea typeface="Calibri"/>
                          <a:cs typeface="Times New Roman"/>
                          <a:sym typeface="Wingdings"/>
                        </a:rPr>
                        <a:t></a:t>
                      </a:r>
                      <a:endParaRPr lang="en-US" sz="1000">
                        <a:effectLst/>
                        <a:latin typeface="Calibri"/>
                        <a:ea typeface="Calibri"/>
                        <a:cs typeface="Times New Roman"/>
                      </a:endParaRPr>
                    </a:p>
                  </a:txBody>
                  <a:tcPr marL="61722" marR="61722" marT="0" marB="0" anchor="ctr">
                    <a:lnL>
                      <a:noFill/>
                    </a:lnL>
                    <a:lnR>
                      <a:noFill/>
                    </a:lnR>
                    <a:lnT>
                      <a:noFill/>
                    </a:lnT>
                    <a:lnB w="12700" cap="flat" cmpd="sng" algn="ctr">
                      <a:solidFill>
                        <a:srgbClr val="C4BC96"/>
                      </a:solidFill>
                      <a:prstDash val="solid"/>
                      <a:round/>
                      <a:headEnd type="none" w="med" len="med"/>
                      <a:tailEnd type="none" w="med" len="med"/>
                    </a:lnB>
                  </a:tcPr>
                </a:tc>
                <a:tc>
                  <a:txBody>
                    <a:bodyPr/>
                    <a:lstStyle/>
                    <a:p>
                      <a:pPr marL="0" marR="0">
                        <a:spcBef>
                          <a:spcPts val="0"/>
                        </a:spcBef>
                        <a:spcAft>
                          <a:spcPts val="500"/>
                        </a:spcAft>
                      </a:pPr>
                      <a:r>
                        <a:rPr lang="en-US" sz="900" b="1">
                          <a:solidFill>
                            <a:srgbClr val="7F7F7F"/>
                          </a:solidFill>
                          <a:effectLst/>
                          <a:latin typeface="Calibri"/>
                          <a:ea typeface="Calibri"/>
                          <a:cs typeface="Times New Roman"/>
                          <a:sym typeface="Wingdings"/>
                        </a:rPr>
                        <a:t></a:t>
                      </a:r>
                      <a:endParaRPr lang="en-US" sz="1000">
                        <a:effectLst/>
                        <a:latin typeface="Calibri"/>
                        <a:ea typeface="Calibri"/>
                        <a:cs typeface="Times New Roman"/>
                      </a:endParaRPr>
                    </a:p>
                  </a:txBody>
                  <a:tcPr marL="61722" marR="61722" marT="0" marB="0" anchor="ctr">
                    <a:lnL>
                      <a:noFill/>
                    </a:lnL>
                    <a:lnR>
                      <a:noFill/>
                    </a:lnR>
                    <a:lnT>
                      <a:noFill/>
                    </a:lnT>
                    <a:lnB w="12700" cap="flat" cmpd="sng" algn="ctr">
                      <a:solidFill>
                        <a:srgbClr val="C4BC96"/>
                      </a:solidFill>
                      <a:prstDash val="solid"/>
                      <a:round/>
                      <a:headEnd type="none" w="med" len="med"/>
                      <a:tailEnd type="none" w="med" len="med"/>
                    </a:lnB>
                  </a:tcPr>
                </a:tc>
                <a:extLst>
                  <a:ext uri="{0D108BD9-81ED-4DB2-BD59-A6C34878D82A}">
                    <a16:rowId xmlns:a16="http://schemas.microsoft.com/office/drawing/2014/main" val="10000"/>
                  </a:ext>
                </a:extLst>
              </a:tr>
              <a:tr h="274320">
                <a:tc>
                  <a:txBody>
                    <a:bodyPr/>
                    <a:lstStyle/>
                    <a:p>
                      <a:pPr marL="0" marR="0" lvl="0" indent="0" algn="r" defTabSz="914400" rtl="0" eaLnBrk="1" fontAlgn="auto" latinLnBrk="0" hangingPunct="1">
                        <a:lnSpc>
                          <a:spcPct val="100000"/>
                        </a:lnSpc>
                        <a:spcBef>
                          <a:spcPts val="500"/>
                        </a:spcBef>
                        <a:spcAft>
                          <a:spcPts val="500"/>
                        </a:spcAft>
                        <a:buClrTx/>
                        <a:buSzTx/>
                        <a:buFontTx/>
                        <a:buNone/>
                        <a:tabLst/>
                        <a:defRPr/>
                      </a:pPr>
                      <a:r>
                        <a:rPr kumimoji="0" lang="en-US" sz="1100" b="0" i="0" u="none" strike="noStrike" kern="1200" cap="none" spc="0" normalizeH="0" baseline="0" noProof="0" dirty="0">
                          <a:ln>
                            <a:noFill/>
                          </a:ln>
                          <a:solidFill>
                            <a:srgbClr val="CC9900"/>
                          </a:solidFill>
                          <a:effectLst/>
                          <a:uLnTx/>
                          <a:uFillTx/>
                          <a:latin typeface="Calibri" panose="020F0502020204030204" pitchFamily="34" charset="0"/>
                          <a:ea typeface="Calibri" panose="020F0502020204030204" pitchFamily="34" charset="0"/>
                          <a:cs typeface="Times New Roman" panose="02020603050405020304" pitchFamily="18" charset="0"/>
                          <a:sym typeface="Wingdings 2" panose="05020102010507070707" pitchFamily="18" charset="2"/>
                        </a:rPr>
                        <a:t></a:t>
                      </a:r>
                      <a:endParaRPr kumimoji="0" lang="en-US" sz="11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endParaRPr>
                    </a:p>
                  </a:txBody>
                  <a:tcPr marL="61722" marR="61722" marT="0" marB="0">
                    <a:lnL>
                      <a:noFill/>
                    </a:lnL>
                    <a:lnR>
                      <a:noFill/>
                    </a:lnR>
                    <a:lnT w="12700" cap="flat" cmpd="sng" algn="ctr">
                      <a:solidFill>
                        <a:srgbClr val="C4BC96"/>
                      </a:solidFill>
                      <a:prstDash val="solid"/>
                      <a:round/>
                      <a:headEnd type="none" w="med" len="med"/>
                      <a:tailEnd type="none" w="med" len="med"/>
                    </a:lnT>
                    <a:lnB w="12700" cap="flat" cmpd="sng" algn="ctr">
                      <a:solidFill>
                        <a:srgbClr val="C4BC96"/>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500"/>
                        </a:spcBef>
                        <a:spcAft>
                          <a:spcPts val="500"/>
                        </a:spcAft>
                        <a:buClrTx/>
                        <a:buSzTx/>
                        <a:buFontTx/>
                        <a:buNone/>
                        <a:tabLst/>
                        <a:defRPr/>
                      </a:pPr>
                      <a:r>
                        <a:rPr lang="en-US" sz="1000" b="1" dirty="0">
                          <a:solidFill>
                            <a:schemeClr val="accent5">
                              <a:lumMod val="75000"/>
                            </a:schemeClr>
                          </a:solidFill>
                          <a:effectLst/>
                          <a:latin typeface="+mn-lt"/>
                          <a:ea typeface="Calibri"/>
                          <a:cs typeface="Times New Roman"/>
                        </a:rPr>
                        <a:t>General</a:t>
                      </a:r>
                    </a:p>
                  </a:txBody>
                  <a:tcPr marL="61722" marR="61722" marT="0" marB="0">
                    <a:lnL>
                      <a:noFill/>
                    </a:lnL>
                    <a:lnR>
                      <a:noFill/>
                    </a:lnR>
                    <a:lnT w="12700" cap="flat" cmpd="sng" algn="ctr">
                      <a:solidFill>
                        <a:srgbClr val="C4BC96"/>
                      </a:solidFill>
                      <a:prstDash val="solid"/>
                      <a:round/>
                      <a:headEnd type="none" w="med" len="med"/>
                      <a:tailEnd type="none" w="med" len="med"/>
                    </a:lnT>
                    <a:lnB w="12700" cap="flat" cmpd="sng" algn="ctr">
                      <a:solidFill>
                        <a:srgbClr val="C4BC96"/>
                      </a:solidFill>
                      <a:prstDash val="solid"/>
                      <a:round/>
                      <a:headEnd type="none" w="med" len="med"/>
                      <a:tailEnd type="none" w="med" len="med"/>
                    </a:lnB>
                  </a:tcPr>
                </a:tc>
                <a:tc>
                  <a:txBody>
                    <a:bodyPr/>
                    <a:lstStyle/>
                    <a:p>
                      <a:pPr marL="0" marR="0">
                        <a:spcBef>
                          <a:spcPts val="500"/>
                        </a:spcBef>
                        <a:spcAft>
                          <a:spcPts val="500"/>
                        </a:spcAft>
                      </a:pPr>
                      <a:r>
                        <a:rPr kumimoji="0" lang="en-US" sz="1000" b="1" i="0" u="none" strike="noStrike" kern="1200" cap="none" spc="0" normalizeH="0" baseline="0" noProof="0" dirty="0">
                          <a:ln>
                            <a:noFill/>
                          </a:ln>
                          <a:solidFill>
                            <a:schemeClr val="tx1">
                              <a:lumMod val="75000"/>
                              <a:lumOff val="25000"/>
                            </a:schemeClr>
                          </a:solidFill>
                          <a:effectLst/>
                          <a:uLnTx/>
                          <a:uFillTx/>
                          <a:latin typeface="Calibri" panose="020F0502020204030204" pitchFamily="34" charset="0"/>
                          <a:ea typeface="Calibri" panose="020F0502020204030204" pitchFamily="34" charset="0"/>
                          <a:cs typeface="Times New Roman" panose="02020603050405020304" pitchFamily="18" charset="0"/>
                        </a:rPr>
                        <a:t>Oral Communication (*)</a:t>
                      </a:r>
                      <a:r>
                        <a:rPr kumimoji="0" lang="en-US" sz="1000" b="0" i="0" u="none" strike="noStrike" kern="1200" cap="none" spc="0" normalizeH="0" baseline="0" noProof="0" dirty="0">
                          <a:ln>
                            <a:noFill/>
                          </a:ln>
                          <a:solidFill>
                            <a:schemeClr val="tx1">
                              <a:lumMod val="75000"/>
                              <a:lumOff val="25000"/>
                            </a:schemeClr>
                          </a:solidFill>
                          <a:effectLst/>
                          <a:uLnTx/>
                          <a:uFillTx/>
                          <a:latin typeface="Calibri" panose="020F0502020204030204" pitchFamily="34" charset="0"/>
                          <a:ea typeface="Calibri" panose="020F0502020204030204" pitchFamily="34" charset="0"/>
                          <a:cs typeface="Times New Roman" panose="02020603050405020304" pitchFamily="18" charset="0"/>
                        </a:rPr>
                        <a:t> - Expresses information (for example, ideas or facts) to individuals or groups effectively, taking into account the audience and nature of the information (for example, technical, sensitive, controversial); makes clear and convincing oral presentations; listens to others, attends to nonverbal cues, and responds appropriately.</a:t>
                      </a:r>
                      <a:endParaRPr lang="en-US" sz="1000" dirty="0">
                        <a:solidFill>
                          <a:schemeClr val="tx1">
                            <a:lumMod val="75000"/>
                            <a:lumOff val="25000"/>
                          </a:schemeClr>
                        </a:solidFill>
                        <a:effectLst/>
                        <a:latin typeface="Calibri"/>
                        <a:ea typeface="Calibri"/>
                        <a:cs typeface="Times New Roman"/>
                      </a:endParaRPr>
                    </a:p>
                  </a:txBody>
                  <a:tcPr marL="61722" marR="61722" marT="0" marB="0">
                    <a:lnL>
                      <a:noFill/>
                    </a:lnL>
                    <a:lnR>
                      <a:noFill/>
                    </a:lnR>
                    <a:lnT w="12700" cap="flat" cmpd="sng" algn="ctr">
                      <a:solidFill>
                        <a:srgbClr val="C4BC96"/>
                      </a:solidFill>
                      <a:prstDash val="solid"/>
                      <a:round/>
                      <a:headEnd type="none" w="med" len="med"/>
                      <a:tailEnd type="none" w="med" len="med"/>
                    </a:lnT>
                    <a:lnB w="12700" cap="flat" cmpd="sng" algn="ctr">
                      <a:solidFill>
                        <a:srgbClr val="C4BC96"/>
                      </a:solidFill>
                      <a:prstDash val="solid"/>
                      <a:round/>
                      <a:headEnd type="none" w="med" len="med"/>
                      <a:tailEnd type="none" w="med" len="med"/>
                    </a:lnB>
                  </a:tcPr>
                </a:tc>
                <a:extLst>
                  <a:ext uri="{0D108BD9-81ED-4DB2-BD59-A6C34878D82A}">
                    <a16:rowId xmlns:a16="http://schemas.microsoft.com/office/drawing/2014/main" val="10001"/>
                  </a:ext>
                </a:extLst>
              </a:tr>
            </a:tbl>
          </a:graphicData>
        </a:graphic>
      </p:graphicFrame>
      <p:sp>
        <p:nvSpPr>
          <p:cNvPr id="29" name="Rectangle 10"/>
          <p:cNvSpPr>
            <a:spLocks noChangeArrowheads="1"/>
          </p:cNvSpPr>
          <p:nvPr/>
        </p:nvSpPr>
        <p:spPr bwMode="auto">
          <a:xfrm>
            <a:off x="303981" y="986419"/>
            <a:ext cx="8760733" cy="430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fontAlgn="base">
              <a:spcBef>
                <a:spcPct val="0"/>
              </a:spcBef>
              <a:spcAft>
                <a:spcPct val="0"/>
              </a:spcAft>
              <a:tabLst>
                <a:tab pos="5429250" algn="l"/>
              </a:tabLst>
              <a:defRPr>
                <a:solidFill>
                  <a:schemeClr val="tx1"/>
                </a:solidFill>
                <a:latin typeface="Arial" pitchFamily="34" charset="0"/>
                <a:cs typeface="Arial" pitchFamily="34" charset="0"/>
              </a:defRPr>
            </a:lvl1pPr>
            <a:lvl2pPr fontAlgn="base">
              <a:spcBef>
                <a:spcPct val="0"/>
              </a:spcBef>
              <a:spcAft>
                <a:spcPct val="0"/>
              </a:spcAft>
              <a:tabLst>
                <a:tab pos="5429250" algn="l"/>
              </a:tabLst>
              <a:defRPr>
                <a:solidFill>
                  <a:schemeClr val="tx1"/>
                </a:solidFill>
                <a:latin typeface="Arial" pitchFamily="34" charset="0"/>
                <a:cs typeface="Arial" pitchFamily="34" charset="0"/>
              </a:defRPr>
            </a:lvl2pPr>
            <a:lvl3pPr fontAlgn="base">
              <a:spcBef>
                <a:spcPct val="0"/>
              </a:spcBef>
              <a:spcAft>
                <a:spcPct val="0"/>
              </a:spcAft>
              <a:tabLst>
                <a:tab pos="5429250" algn="l"/>
              </a:tabLst>
              <a:defRPr>
                <a:solidFill>
                  <a:schemeClr val="tx1"/>
                </a:solidFill>
                <a:latin typeface="Arial" pitchFamily="34" charset="0"/>
                <a:cs typeface="Arial" pitchFamily="34" charset="0"/>
              </a:defRPr>
            </a:lvl3pPr>
            <a:lvl4pPr fontAlgn="base">
              <a:spcBef>
                <a:spcPct val="0"/>
              </a:spcBef>
              <a:spcAft>
                <a:spcPct val="0"/>
              </a:spcAft>
              <a:tabLst>
                <a:tab pos="5429250" algn="l"/>
              </a:tabLst>
              <a:defRPr>
                <a:solidFill>
                  <a:schemeClr val="tx1"/>
                </a:solidFill>
                <a:latin typeface="Arial" pitchFamily="34" charset="0"/>
                <a:cs typeface="Arial" pitchFamily="34" charset="0"/>
              </a:defRPr>
            </a:lvl4pPr>
            <a:lvl5pPr fontAlgn="base">
              <a:spcBef>
                <a:spcPct val="0"/>
              </a:spcBef>
              <a:spcAft>
                <a:spcPct val="0"/>
              </a:spcAft>
              <a:tabLst>
                <a:tab pos="5429250" algn="l"/>
              </a:tabLst>
              <a:defRPr>
                <a:solidFill>
                  <a:schemeClr val="tx1"/>
                </a:solidFill>
                <a:latin typeface="Arial" pitchFamily="34" charset="0"/>
                <a:cs typeface="Arial" pitchFamily="34" charset="0"/>
              </a:defRPr>
            </a:lvl5pPr>
            <a:lvl6pPr fontAlgn="base">
              <a:spcBef>
                <a:spcPct val="0"/>
              </a:spcBef>
              <a:spcAft>
                <a:spcPct val="0"/>
              </a:spcAft>
              <a:tabLst>
                <a:tab pos="5429250" algn="l"/>
              </a:tabLst>
              <a:defRPr>
                <a:solidFill>
                  <a:schemeClr val="tx1"/>
                </a:solidFill>
                <a:latin typeface="Arial" pitchFamily="34" charset="0"/>
                <a:cs typeface="Arial" pitchFamily="34" charset="0"/>
              </a:defRPr>
            </a:lvl6pPr>
            <a:lvl7pPr fontAlgn="base">
              <a:spcBef>
                <a:spcPct val="0"/>
              </a:spcBef>
              <a:spcAft>
                <a:spcPct val="0"/>
              </a:spcAft>
              <a:tabLst>
                <a:tab pos="5429250" algn="l"/>
              </a:tabLst>
              <a:defRPr>
                <a:solidFill>
                  <a:schemeClr val="tx1"/>
                </a:solidFill>
                <a:latin typeface="Arial" pitchFamily="34" charset="0"/>
                <a:cs typeface="Arial" pitchFamily="34" charset="0"/>
              </a:defRPr>
            </a:lvl7pPr>
            <a:lvl8pPr fontAlgn="base">
              <a:spcBef>
                <a:spcPct val="0"/>
              </a:spcBef>
              <a:spcAft>
                <a:spcPct val="0"/>
              </a:spcAft>
              <a:tabLst>
                <a:tab pos="5429250" algn="l"/>
              </a:tabLst>
              <a:defRPr>
                <a:solidFill>
                  <a:schemeClr val="tx1"/>
                </a:solidFill>
                <a:latin typeface="Arial" pitchFamily="34" charset="0"/>
                <a:cs typeface="Arial" pitchFamily="34" charset="0"/>
              </a:defRPr>
            </a:lvl8pPr>
            <a:lvl9pPr fontAlgn="base">
              <a:spcBef>
                <a:spcPct val="0"/>
              </a:spcBef>
              <a:spcAft>
                <a:spcPct val="0"/>
              </a:spcAft>
              <a:tabLst>
                <a:tab pos="5429250" algn="l"/>
              </a:tabLst>
              <a:defRPr>
                <a:solidFill>
                  <a:schemeClr val="tx1"/>
                </a:solidFill>
                <a:latin typeface="Arial" pitchFamily="34" charset="0"/>
                <a:cs typeface="Arial" pitchFamily="34" charset="0"/>
              </a:defRPr>
            </a:lvl9pPr>
          </a:lstStyle>
          <a:p>
            <a:pPr lvl="0" algn="ctr"/>
            <a:r>
              <a:rPr kumimoji="0" lang="en-US" altLang="en-US" sz="1100" b="1" i="0" u="none" strike="noStrike" cap="none" normalizeH="0" baseline="0" dirty="0">
                <a:ln>
                  <a:noFill/>
                </a:ln>
                <a:solidFill>
                  <a:srgbClr val="31849B"/>
                </a:solidFill>
                <a:effectLst/>
                <a:latin typeface="Calibri" pitchFamily="34" charset="0"/>
                <a:ea typeface="Calibri" pitchFamily="34" charset="0"/>
                <a:cs typeface="Times New Roman" pitchFamily="18" charset="0"/>
              </a:rPr>
              <a:t>   </a:t>
            </a:r>
            <a:r>
              <a:rPr kumimoji="0" lang="en-US" altLang="en-US" sz="1100" b="1" i="0" strike="noStrike" cap="none" normalizeH="0" baseline="0" dirty="0">
                <a:ln>
                  <a:noFill/>
                </a:ln>
                <a:solidFill>
                  <a:srgbClr val="31849B"/>
                </a:solidFill>
                <a:effectLst/>
                <a:latin typeface="Calibri" pitchFamily="34" charset="0"/>
                <a:ea typeface="Calibri" pitchFamily="34" charset="0"/>
                <a:cs typeface="Times New Roman" pitchFamily="18" charset="0"/>
              </a:rPr>
              <a:t>Step 1 - Create Position</a:t>
            </a:r>
            <a:r>
              <a:rPr kumimoji="0" lang="en-US" altLang="en-US" sz="1100" b="1" i="0" u="none" strike="noStrike" cap="none" normalizeH="0" baseline="0" dirty="0">
                <a:ln>
                  <a:noFill/>
                </a:ln>
                <a:solidFill>
                  <a:srgbClr val="31849B"/>
                </a:solidFill>
                <a:effectLst/>
                <a:latin typeface="Calibri" pitchFamily="34" charset="0"/>
                <a:ea typeface="Calibri" pitchFamily="34" charset="0"/>
                <a:cs typeface="Times New Roman" pitchFamily="18" charset="0"/>
              </a:rPr>
              <a:t>    </a:t>
            </a:r>
            <a:r>
              <a:rPr kumimoji="0" lang="en-US" altLang="en-US" sz="1100" b="1" i="0" u="none" strike="noStrike" cap="none" normalizeH="0" baseline="0" dirty="0">
                <a:ln>
                  <a:noFill/>
                </a:ln>
                <a:solidFill>
                  <a:srgbClr val="31849B"/>
                </a:solidFill>
                <a:effectLst/>
                <a:latin typeface="Calibri" pitchFamily="34" charset="0"/>
                <a:ea typeface="Calibri" pitchFamily="34" charset="0"/>
                <a:cs typeface="Times New Roman" pitchFamily="18" charset="0"/>
                <a:sym typeface="Wingdings" pitchFamily="2" charset="2"/>
              </a:rPr>
              <a:t></a:t>
            </a:r>
            <a:r>
              <a:rPr kumimoji="0" lang="en-US" altLang="en-US" sz="1100" b="1" i="0" u="none" strike="noStrike" cap="none" normalizeH="0" baseline="0" dirty="0">
                <a:ln>
                  <a:noFill/>
                </a:ln>
                <a:solidFill>
                  <a:srgbClr val="31849B"/>
                </a:solidFill>
                <a:effectLst/>
                <a:latin typeface="Calibri" pitchFamily="34" charset="0"/>
                <a:ea typeface="Calibri" pitchFamily="34" charset="0"/>
                <a:cs typeface="Times New Roman" pitchFamily="18" charset="0"/>
              </a:rPr>
              <a:t> </a:t>
            </a:r>
            <a:r>
              <a:rPr kumimoji="0" lang="en-US" altLang="en-US" sz="1100" b="1" i="0" u="none" strike="noStrike" cap="none" normalizeH="0" baseline="0" dirty="0">
                <a:ln>
                  <a:noFill/>
                </a:ln>
                <a:solidFill>
                  <a:srgbClr val="31849B"/>
                </a:solidFill>
                <a:effectLst/>
                <a:latin typeface="Calibri" pitchFamily="34" charset="0"/>
                <a:ea typeface="Calibri" pitchFamily="34" charset="0"/>
                <a:cs typeface="Times New Roman" pitchFamily="18" charset="0"/>
                <a:sym typeface="Wingdings" pitchFamily="2" charset="2"/>
              </a:rPr>
              <a:t>          </a:t>
            </a:r>
            <a:r>
              <a:rPr kumimoji="0" lang="en-US" altLang="en-US" sz="1100" b="1" i="0" u="sng" strike="noStrike" cap="none" normalizeH="0" baseline="0" dirty="0">
                <a:ln>
                  <a:noFill/>
                </a:ln>
                <a:solidFill>
                  <a:srgbClr val="31849B"/>
                </a:solidFill>
                <a:effectLst/>
                <a:latin typeface="Calibri" pitchFamily="34" charset="0"/>
                <a:ea typeface="Calibri" pitchFamily="34" charset="0"/>
                <a:cs typeface="Times New Roman" pitchFamily="18" charset="0"/>
                <a:sym typeface="Wingdings" pitchFamily="2" charset="2"/>
              </a:rPr>
              <a:t>Step 2 - Select Competencies</a:t>
            </a:r>
            <a:r>
              <a:rPr kumimoji="0" lang="en-US" altLang="en-US" sz="1100" b="1" i="0" u="none" strike="noStrike" cap="none" normalizeH="0" baseline="0" dirty="0">
                <a:ln>
                  <a:noFill/>
                </a:ln>
                <a:solidFill>
                  <a:srgbClr val="31849B"/>
                </a:solidFill>
                <a:effectLst/>
                <a:latin typeface="Calibri" pitchFamily="34" charset="0"/>
                <a:ea typeface="Calibri" pitchFamily="34" charset="0"/>
                <a:cs typeface="Times New Roman" pitchFamily="18" charset="0"/>
                <a:sym typeface="Wingdings" pitchFamily="2" charset="2"/>
              </a:rPr>
              <a:t>    </a:t>
            </a:r>
            <a:r>
              <a:rPr kumimoji="0" lang="en-US" altLang="en-US" sz="1100" b="1" i="0" u="none" strike="noStrike" cap="none" normalizeH="0" baseline="0" dirty="0">
                <a:ln>
                  <a:noFill/>
                </a:ln>
                <a:solidFill>
                  <a:srgbClr val="31849B"/>
                </a:solidFill>
                <a:effectLst/>
                <a:latin typeface="Calibri" pitchFamily="34" charset="0"/>
                <a:ea typeface="Calibri" pitchFamily="34" charset="0"/>
                <a:cs typeface="Times New Roman" pitchFamily="18" charset="0"/>
              </a:rPr>
              <a:t> </a:t>
            </a:r>
            <a:r>
              <a:rPr kumimoji="0" lang="en-US" altLang="en-US" sz="1100" b="1" i="0" u="none" strike="noStrike" cap="none" normalizeH="0" baseline="0" dirty="0">
                <a:ln>
                  <a:noFill/>
                </a:ln>
                <a:solidFill>
                  <a:srgbClr val="31849B"/>
                </a:solidFill>
                <a:effectLst/>
                <a:latin typeface="Calibri" pitchFamily="34" charset="0"/>
                <a:ea typeface="Calibri" pitchFamily="34" charset="0"/>
                <a:cs typeface="Times New Roman" pitchFamily="18" charset="0"/>
                <a:sym typeface="Wingdings" pitchFamily="2" charset="2"/>
              </a:rPr>
              <a:t>          Step 3</a:t>
            </a:r>
            <a:r>
              <a:rPr lang="en-US" altLang="en-US" sz="1100" b="1" dirty="0">
                <a:solidFill>
                  <a:srgbClr val="31849B"/>
                </a:solidFill>
                <a:latin typeface="Calibri" pitchFamily="34" charset="0"/>
                <a:ea typeface="Calibri" pitchFamily="34" charset="0"/>
                <a:cs typeface="Times New Roman" pitchFamily="18" charset="0"/>
                <a:sym typeface="Wingdings" pitchFamily="2" charset="2"/>
              </a:rPr>
              <a:t> - Identify Proficiency Levels</a:t>
            </a:r>
            <a:r>
              <a:rPr kumimoji="0" lang="en-US" altLang="en-US" sz="1100" b="1" i="0" u="none" strike="noStrike" cap="none" normalizeH="0" baseline="0" dirty="0">
                <a:ln>
                  <a:noFill/>
                </a:ln>
                <a:solidFill>
                  <a:srgbClr val="31849B"/>
                </a:solidFill>
                <a:effectLst/>
                <a:latin typeface="Calibri" pitchFamily="34" charset="0"/>
                <a:ea typeface="Calibri" pitchFamily="34" charset="0"/>
                <a:cs typeface="Times New Roman" pitchFamily="18" charset="0"/>
                <a:sym typeface="Wingdings" pitchFamily="2" charset="2"/>
              </a:rPr>
              <a:t>    </a:t>
            </a:r>
            <a:r>
              <a:rPr kumimoji="0" lang="en-US" altLang="en-US" sz="1100" b="1" i="0" u="none" strike="noStrike" cap="none" normalizeH="0" baseline="0" dirty="0">
                <a:ln>
                  <a:noFill/>
                </a:ln>
                <a:solidFill>
                  <a:srgbClr val="31849B"/>
                </a:solidFill>
                <a:effectLst/>
                <a:latin typeface="Calibri" pitchFamily="34" charset="0"/>
                <a:ea typeface="Calibri" pitchFamily="34" charset="0"/>
                <a:cs typeface="Times New Roman" pitchFamily="18" charset="0"/>
              </a:rPr>
              <a:t> </a:t>
            </a:r>
            <a:r>
              <a:rPr kumimoji="0" lang="en-US" altLang="en-US" sz="1100" b="1" i="0" u="none" strike="noStrike" cap="none" normalizeH="0" baseline="0" dirty="0">
                <a:ln>
                  <a:noFill/>
                </a:ln>
                <a:solidFill>
                  <a:srgbClr val="31849B"/>
                </a:solidFill>
                <a:effectLst/>
                <a:latin typeface="Calibri" pitchFamily="34" charset="0"/>
                <a:ea typeface="Calibri" pitchFamily="34" charset="0"/>
                <a:cs typeface="Times New Roman" pitchFamily="18" charset="0"/>
                <a:sym typeface="Wingdings" pitchFamily="2" charset="2"/>
              </a:rPr>
              <a:t>          Step 4 - Review and Send  </a:t>
            </a:r>
            <a:endParaRPr kumimoji="0" lang="en-US" altLang="en-US" sz="800" b="0" i="0" u="none" strike="noStrike" cap="none" normalizeH="0" baseline="0" dirty="0">
              <a:ln>
                <a:noFill/>
              </a:ln>
              <a:solidFill>
                <a:schemeClr val="tx1"/>
              </a:solidFill>
              <a:effectLst/>
              <a:latin typeface="Arial" pitchFamily="34" charset="0"/>
              <a:cs typeface="Arial" pitchFamily="34" charset="0"/>
              <a:sym typeface="Wingdings" pitchFamily="2" charset="2"/>
            </a:endParaRPr>
          </a:p>
          <a:p>
            <a:pPr marL="0" marR="0" lvl="0" indent="0" algn="ctr" defTabSz="914400" rtl="0" eaLnBrk="0" fontAlgn="base" latinLnBrk="0" hangingPunct="0">
              <a:lnSpc>
                <a:spcPct val="100000"/>
              </a:lnSpc>
              <a:spcBef>
                <a:spcPct val="0"/>
              </a:spcBef>
              <a:spcAft>
                <a:spcPct val="0"/>
              </a:spcAft>
              <a:buClrTx/>
              <a:buSzTx/>
              <a:buFontTx/>
              <a:buNone/>
              <a:tabLst>
                <a:tab pos="5429250" algn="l"/>
              </a:tabLst>
            </a:pPr>
            <a:endParaRPr kumimoji="0" lang="en-US" altLang="en-US" sz="1100" b="1" i="0" u="none" strike="noStrike" cap="none" normalizeH="0" baseline="0" dirty="0">
              <a:ln>
                <a:noFill/>
              </a:ln>
              <a:solidFill>
                <a:srgbClr val="31849B"/>
              </a:solidFill>
              <a:effectLst/>
              <a:latin typeface="Calibri" pitchFamily="34" charset="0"/>
              <a:ea typeface="Calibri" pitchFamily="34" charset="0"/>
              <a:cs typeface="Times New Roman" pitchFamily="18" charset="0"/>
              <a:sym typeface="Wingdings" pitchFamily="2" charset="2"/>
            </a:endParaRPr>
          </a:p>
        </p:txBody>
      </p:sp>
      <p:sp>
        <p:nvSpPr>
          <p:cNvPr id="30" name="Oval 11"/>
          <p:cNvSpPr>
            <a:spLocks noChangeArrowheads="1"/>
          </p:cNvSpPr>
          <p:nvPr/>
        </p:nvSpPr>
        <p:spPr bwMode="auto">
          <a:xfrm>
            <a:off x="2286000" y="1039685"/>
            <a:ext cx="182562" cy="182563"/>
          </a:xfrm>
          <a:prstGeom prst="ellipse">
            <a:avLst/>
          </a:prstGeom>
          <a:solidFill>
            <a:srgbClr val="A5A5A5"/>
          </a:solidFill>
          <a:ln>
            <a:noFill/>
          </a:ln>
          <a:extLst>
            <a:ext uri="{91240B29-F687-4F45-9708-019B960494DF}">
              <a14:hiddenLine xmlns:a14="http://schemas.microsoft.com/office/drawing/2010/main" w="3175">
                <a:solidFill>
                  <a:srgbClr val="000000"/>
                </a:solidFill>
                <a:round/>
                <a:headEnd/>
                <a:tailEnd/>
              </a14:hiddenLine>
            </a:ext>
          </a:extLst>
        </p:spPr>
        <p:txBody>
          <a:bodyPr vert="horz" wrap="square" lIns="0" tIns="0" rIns="0" bIns="0" numCol="1" anchor="ctr"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a:ln>
                <a:noFill/>
              </a:ln>
              <a:solidFill>
                <a:schemeClr val="tx1"/>
              </a:solidFill>
              <a:effectLst/>
              <a:latin typeface="Arial" pitchFamily="34" charset="0"/>
              <a:cs typeface="Arial" pitchFamily="34" charset="0"/>
            </a:endParaRPr>
          </a:p>
        </p:txBody>
      </p:sp>
      <p:sp>
        <p:nvSpPr>
          <p:cNvPr id="32" name="Oval 12"/>
          <p:cNvSpPr>
            <a:spLocks noChangeArrowheads="1"/>
          </p:cNvSpPr>
          <p:nvPr/>
        </p:nvSpPr>
        <p:spPr bwMode="auto">
          <a:xfrm>
            <a:off x="7138195" y="1039686"/>
            <a:ext cx="182563" cy="182563"/>
          </a:xfrm>
          <a:prstGeom prst="ellipse">
            <a:avLst/>
          </a:prstGeom>
          <a:solidFill>
            <a:srgbClr val="A5A5A5"/>
          </a:solidFill>
          <a:ln>
            <a:noFill/>
          </a:ln>
          <a:extLst>
            <a:ext uri="{91240B29-F687-4F45-9708-019B960494DF}">
              <a14:hiddenLine xmlns:a14="http://schemas.microsoft.com/office/drawing/2010/main" w="3175">
                <a:solidFill>
                  <a:srgbClr val="000000"/>
                </a:solidFill>
                <a:round/>
                <a:headEnd/>
                <a:tailEnd/>
              </a14:hiddenLine>
            </a:ext>
          </a:extLst>
        </p:spPr>
        <p:txBody>
          <a:bodyPr vert="horz" wrap="square" lIns="0" tIns="0" rIns="0" bIns="0" numCol="1" anchor="ctr"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a:ln>
                <a:noFill/>
              </a:ln>
              <a:solidFill>
                <a:schemeClr val="tx1"/>
              </a:solidFill>
              <a:effectLst/>
              <a:latin typeface="Arial" pitchFamily="34" charset="0"/>
              <a:cs typeface="Arial" pitchFamily="34" charset="0"/>
            </a:endParaRPr>
          </a:p>
        </p:txBody>
      </p:sp>
      <p:sp>
        <p:nvSpPr>
          <p:cNvPr id="33" name="Oval 6"/>
          <p:cNvSpPr>
            <a:spLocks noChangeArrowheads="1"/>
          </p:cNvSpPr>
          <p:nvPr/>
        </p:nvSpPr>
        <p:spPr bwMode="auto">
          <a:xfrm>
            <a:off x="4572000" y="1039685"/>
            <a:ext cx="182563" cy="182563"/>
          </a:xfrm>
          <a:prstGeom prst="ellipse">
            <a:avLst/>
          </a:prstGeom>
          <a:solidFill>
            <a:srgbClr val="A5A5A5"/>
          </a:solidFill>
          <a:ln>
            <a:noFill/>
          </a:ln>
          <a:extLst>
            <a:ext uri="{91240B29-F687-4F45-9708-019B960494DF}">
              <a14:hiddenLine xmlns:a14="http://schemas.microsoft.com/office/drawing/2010/main" w="3175">
                <a:solidFill>
                  <a:srgbClr val="000000"/>
                </a:solidFill>
                <a:round/>
                <a:headEnd/>
                <a:tailEnd/>
              </a14:hiddenLine>
            </a:ext>
          </a:extLst>
        </p:spPr>
        <p:txBody>
          <a:bodyPr vert="horz" wrap="square" lIns="0" tIns="0" rIns="0" bIns="0" numCol="1" anchor="ctr"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a:ln>
                <a:noFill/>
              </a:ln>
              <a:solidFill>
                <a:schemeClr val="tx1"/>
              </a:solidFill>
              <a:effectLst/>
              <a:latin typeface="Arial" pitchFamily="34" charset="0"/>
              <a:cs typeface="Arial" pitchFamily="34" charset="0"/>
            </a:endParaRPr>
          </a:p>
        </p:txBody>
      </p:sp>
      <p:sp>
        <p:nvSpPr>
          <p:cNvPr id="34" name="Oval 10"/>
          <p:cNvSpPr>
            <a:spLocks noChangeArrowheads="1"/>
          </p:cNvSpPr>
          <p:nvPr/>
        </p:nvSpPr>
        <p:spPr bwMode="auto">
          <a:xfrm>
            <a:off x="342901" y="1039686"/>
            <a:ext cx="182562" cy="182562"/>
          </a:xfrm>
          <a:prstGeom prst="ellipse">
            <a:avLst/>
          </a:prstGeom>
          <a:solidFill>
            <a:srgbClr val="006600"/>
          </a:solidFill>
          <a:ln>
            <a:noFill/>
          </a:ln>
        </p:spPr>
        <p:txBody>
          <a:bodyPr vert="horz" wrap="square" lIns="0" tIns="0" rIns="0" bIns="0" numCol="1" anchor="ctr"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bg1"/>
                </a:solidFill>
                <a:effectLst/>
                <a:latin typeface="Arial" pitchFamily="34" charset="0"/>
                <a:cs typeface="Arial" pitchFamily="34" charset="0"/>
                <a:sym typeface="Wingdings" panose="05000000000000000000" pitchFamily="2" charset="2"/>
              </a:rPr>
              <a:t></a:t>
            </a:r>
            <a:endParaRPr kumimoji="0" lang="en-US" altLang="en-US" sz="1200" b="0" i="0" u="none" strike="noStrike" cap="none" normalizeH="0" baseline="0" dirty="0">
              <a:ln>
                <a:noFill/>
              </a:ln>
              <a:solidFill>
                <a:schemeClr val="bg1"/>
              </a:solidFill>
              <a:effectLst/>
              <a:latin typeface="Arial" pitchFamily="34" charset="0"/>
              <a:cs typeface="Arial" pitchFamily="34" charset="0"/>
            </a:endParaRPr>
          </a:p>
        </p:txBody>
      </p:sp>
      <p:sp>
        <p:nvSpPr>
          <p:cNvPr id="24" name="TextBox 23"/>
          <p:cNvSpPr txBox="1"/>
          <p:nvPr/>
        </p:nvSpPr>
        <p:spPr>
          <a:xfrm>
            <a:off x="3359328" y="524754"/>
            <a:ext cx="2425344" cy="430887"/>
          </a:xfrm>
          <a:prstGeom prst="rect">
            <a:avLst/>
          </a:prstGeom>
          <a:noFill/>
        </p:spPr>
        <p:txBody>
          <a:bodyPr wrap="none" rtlCol="0">
            <a:spAutoFit/>
          </a:bodyPr>
          <a:lstStyle/>
          <a:p>
            <a:r>
              <a:rPr lang="en-US" sz="2200" b="1" dirty="0">
                <a:solidFill>
                  <a:srgbClr val="CC9900"/>
                </a:solidFill>
              </a:rPr>
              <a:t>Add Team Member</a:t>
            </a:r>
            <a:endParaRPr lang="en-US" sz="2200" dirty="0">
              <a:solidFill>
                <a:srgbClr val="CC9900"/>
              </a:solidFill>
            </a:endParaRPr>
          </a:p>
        </p:txBody>
      </p:sp>
    </p:spTree>
    <p:extLst>
      <p:ext uri="{BB962C8B-B14F-4D97-AF65-F5344CB8AC3E}">
        <p14:creationId xmlns:p14="http://schemas.microsoft.com/office/powerpoint/2010/main" val="1611437693"/>
      </p:ext>
    </p:extLst>
  </p:cSld>
  <p:clrMapOvr>
    <a:masterClrMapping/>
  </p:clrMapOvr>
  <p:transition spd="slow">
    <p:push dir="d"/>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extBox 14"/>
          <p:cNvSpPr txBox="1"/>
          <p:nvPr/>
        </p:nvSpPr>
        <p:spPr>
          <a:xfrm>
            <a:off x="137160" y="228600"/>
            <a:ext cx="8869680" cy="261610"/>
          </a:xfrm>
          <a:prstGeom prst="rect">
            <a:avLst/>
          </a:prstGeom>
          <a:solidFill>
            <a:schemeClr val="tx1">
              <a:lumMod val="85000"/>
              <a:lumOff val="15000"/>
            </a:schemeClr>
          </a:solidFill>
        </p:spPr>
        <p:txBody>
          <a:bodyPr wrap="square" rtlCol="0">
            <a:spAutoFit/>
          </a:bodyPr>
          <a:lstStyle/>
          <a:p>
            <a:pPr>
              <a:tabLst>
                <a:tab pos="3138488" algn="l"/>
              </a:tabLst>
            </a:pPr>
            <a:r>
              <a:rPr lang="en-US" sz="1100" b="1" dirty="0">
                <a:solidFill>
                  <a:srgbClr val="FFFFFF"/>
                </a:solidFill>
                <a:ea typeface="Calibri"/>
                <a:cs typeface="Times New Roman"/>
              </a:rPr>
              <a:t> Home				</a:t>
            </a:r>
            <a:r>
              <a:rPr lang="en-US" sz="1100" b="1" dirty="0">
                <a:solidFill>
                  <a:schemeClr val="bg1"/>
                </a:solidFill>
                <a:ea typeface="Calibri"/>
                <a:cs typeface="Times New Roman"/>
              </a:rPr>
              <a:t>	Help </a:t>
            </a:r>
            <a:r>
              <a:rPr lang="en-US" sz="1100" b="1" dirty="0">
                <a:solidFill>
                  <a:schemeClr val="bg1"/>
                </a:solidFill>
                <a:ea typeface="Calibri"/>
                <a:cs typeface="Times New Roman"/>
                <a:sym typeface="Wingdings 3"/>
              </a:rPr>
              <a:t>          Minnie Mouse – Sign Out</a:t>
            </a:r>
            <a:r>
              <a:rPr lang="en-US" sz="1100" b="1" dirty="0">
                <a:solidFill>
                  <a:srgbClr val="FFFFFF"/>
                </a:solidFill>
                <a:ea typeface="Calibri"/>
                <a:cs typeface="Times New Roman"/>
              </a:rPr>
              <a:t> </a:t>
            </a:r>
            <a:endParaRPr lang="en-US" sz="1100" u="sng" dirty="0"/>
          </a:p>
        </p:txBody>
      </p:sp>
      <p:sp>
        <p:nvSpPr>
          <p:cNvPr id="18" name="TextBox 17"/>
          <p:cNvSpPr txBox="1"/>
          <p:nvPr/>
        </p:nvSpPr>
        <p:spPr>
          <a:xfrm>
            <a:off x="228600" y="1600200"/>
            <a:ext cx="8686800" cy="1754326"/>
          </a:xfrm>
          <a:prstGeom prst="rect">
            <a:avLst/>
          </a:prstGeom>
          <a:noFill/>
        </p:spPr>
        <p:txBody>
          <a:bodyPr wrap="square" rtlCol="0">
            <a:spAutoFit/>
          </a:bodyPr>
          <a:lstStyle/>
          <a:p>
            <a:pPr>
              <a:tabLst>
                <a:tab pos="5429250" algn="l"/>
              </a:tabLst>
            </a:pPr>
            <a:r>
              <a:rPr lang="en-US" sz="1600" dirty="0">
                <a:solidFill>
                  <a:srgbClr val="CC9900"/>
                </a:solidFill>
                <a:ea typeface="Calibri"/>
                <a:cs typeface="Times New Roman"/>
              </a:rPr>
              <a:t>Import from Position</a:t>
            </a:r>
            <a:r>
              <a:rPr lang="en-US" sz="1000" dirty="0">
                <a:solidFill>
                  <a:srgbClr val="CC9900"/>
                </a:solidFill>
                <a:ea typeface="Calibri"/>
                <a:cs typeface="Times New Roman"/>
              </a:rPr>
              <a:t> </a:t>
            </a:r>
            <a:r>
              <a:rPr lang="en-US" sz="1000" dirty="0">
                <a:solidFill>
                  <a:srgbClr val="FFC000"/>
                </a:solidFill>
                <a:ea typeface="Calibri"/>
                <a:cs typeface="Times New Roman"/>
              </a:rPr>
              <a:t> </a:t>
            </a:r>
          </a:p>
          <a:p>
            <a:pPr>
              <a:tabLst>
                <a:tab pos="5429250" algn="l"/>
              </a:tabLst>
            </a:pPr>
            <a:endParaRPr lang="en-US" sz="1000" dirty="0">
              <a:solidFill>
                <a:srgbClr val="FFC000"/>
              </a:solidFill>
              <a:ea typeface="Calibri"/>
              <a:cs typeface="Times New Roman"/>
            </a:endParaRPr>
          </a:p>
          <a:p>
            <a:pPr>
              <a:tabLst>
                <a:tab pos="5429250" algn="l"/>
              </a:tabLst>
            </a:pPr>
            <a:r>
              <a:rPr lang="en-US" sz="1200" b="1" dirty="0">
                <a:solidFill>
                  <a:srgbClr val="404040"/>
                </a:solidFill>
                <a:ea typeface="Calibri"/>
                <a:cs typeface="Times New Roman"/>
              </a:rPr>
              <a:t>Current Selections:  </a:t>
            </a:r>
            <a:r>
              <a:rPr lang="en-US" sz="800" dirty="0">
                <a:solidFill>
                  <a:srgbClr val="404040"/>
                </a:solidFill>
                <a:ea typeface="Calibri"/>
                <a:cs typeface="Times New Roman"/>
              </a:rPr>
              <a:t>None</a:t>
            </a:r>
            <a:endParaRPr lang="en-US" sz="1000" dirty="0">
              <a:ea typeface="Calibri"/>
              <a:cs typeface="Times New Roman"/>
            </a:endParaRPr>
          </a:p>
          <a:p>
            <a:r>
              <a:rPr lang="en-US" sz="1600" i="1" dirty="0">
                <a:solidFill>
                  <a:srgbClr val="7F7F7F"/>
                </a:solidFill>
                <a:ea typeface="Calibri"/>
                <a:cs typeface="Times New Roman"/>
              </a:rPr>
              <a:t> </a:t>
            </a:r>
          </a:p>
          <a:p>
            <a:endParaRPr lang="en-US" sz="1600" i="1" dirty="0">
              <a:solidFill>
                <a:srgbClr val="7F7F7F"/>
              </a:solidFill>
              <a:ea typeface="Calibri"/>
              <a:cs typeface="Times New Roman"/>
            </a:endParaRPr>
          </a:p>
          <a:p>
            <a:endParaRPr lang="en-US" sz="1600" i="1" dirty="0">
              <a:solidFill>
                <a:srgbClr val="7F7F7F"/>
              </a:solidFill>
              <a:ea typeface="Calibri"/>
              <a:cs typeface="Times New Roman"/>
            </a:endParaRPr>
          </a:p>
          <a:p>
            <a:endParaRPr lang="en-US" sz="1000" i="1" dirty="0">
              <a:solidFill>
                <a:srgbClr val="7F7F7F"/>
              </a:solidFill>
              <a:ea typeface="Calibri"/>
              <a:cs typeface="Times New Roman"/>
            </a:endParaRPr>
          </a:p>
          <a:p>
            <a:pPr lvl="0" algn="ctr">
              <a:tabLst>
                <a:tab pos="5429250" algn="l"/>
              </a:tabLst>
            </a:pPr>
            <a:r>
              <a:rPr lang="en-US" sz="1200" b="1" dirty="0">
                <a:solidFill>
                  <a:srgbClr val="404040"/>
                </a:solidFill>
                <a:ea typeface="Calibri"/>
                <a:cs typeface="Times New Roman"/>
              </a:rPr>
              <a:t>Search Results:  0</a:t>
            </a:r>
            <a:endParaRPr lang="en-US" sz="1200" dirty="0">
              <a:solidFill>
                <a:prstClr val="black"/>
              </a:solidFill>
              <a:ea typeface="Calibri"/>
              <a:cs typeface="Times New Roman"/>
            </a:endParaRPr>
          </a:p>
        </p:txBody>
      </p:sp>
      <p:sp>
        <p:nvSpPr>
          <p:cNvPr id="31" name="TextBox 30"/>
          <p:cNvSpPr txBox="1"/>
          <p:nvPr/>
        </p:nvSpPr>
        <p:spPr>
          <a:xfrm>
            <a:off x="4061315" y="6182436"/>
            <a:ext cx="1021370" cy="523220"/>
          </a:xfrm>
          <a:prstGeom prst="rect">
            <a:avLst/>
          </a:prstGeom>
          <a:noFill/>
        </p:spPr>
        <p:txBody>
          <a:bodyPr wrap="none" rtlCol="0">
            <a:spAutoFit/>
          </a:bodyPr>
          <a:lstStyle/>
          <a:p>
            <a:pPr algn="ctr"/>
            <a:r>
              <a:rPr lang="en-US" sz="1400" b="1" dirty="0">
                <a:solidFill>
                  <a:srgbClr val="CC9900"/>
                </a:solidFill>
                <a:ea typeface="Calibri"/>
                <a:cs typeface="Times New Roman"/>
                <a:sym typeface="Wingdings 3"/>
              </a:rPr>
              <a:t></a:t>
            </a:r>
            <a:endParaRPr lang="en-US" sz="1400" dirty="0">
              <a:ea typeface="Calibri"/>
              <a:cs typeface="Times New Roman"/>
            </a:endParaRPr>
          </a:p>
          <a:p>
            <a:r>
              <a:rPr lang="en-US" sz="1400" dirty="0">
                <a:solidFill>
                  <a:srgbClr val="595959"/>
                </a:solidFill>
                <a:ea typeface="Calibri"/>
                <a:cs typeface="Times New Roman"/>
              </a:rPr>
              <a:t>Back to Top</a:t>
            </a:r>
            <a:endParaRPr lang="en-US" sz="1400" dirty="0"/>
          </a:p>
        </p:txBody>
      </p:sp>
      <p:sp>
        <p:nvSpPr>
          <p:cNvPr id="6" name="Rectangle 5"/>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a:ln>
                <a:noFill/>
              </a:ln>
              <a:solidFill>
                <a:schemeClr val="tx1"/>
              </a:solidFill>
              <a:effectLst/>
              <a:latin typeface="Arial" pitchFamily="34" charset="0"/>
              <a:cs typeface="Arial" pitchFamily="34" charset="0"/>
            </a:endParaRPr>
          </a:p>
        </p:txBody>
      </p:sp>
      <p:sp>
        <p:nvSpPr>
          <p:cNvPr id="20" name="Text Box 1"/>
          <p:cNvSpPr txBox="1"/>
          <p:nvPr/>
        </p:nvSpPr>
        <p:spPr>
          <a:xfrm>
            <a:off x="4724033" y="5791200"/>
            <a:ext cx="1463040" cy="182880"/>
          </a:xfrm>
          <a:prstGeom prst="rect">
            <a:avLst/>
          </a:prstGeom>
          <a:solidFill>
            <a:schemeClr val="accent5">
              <a:lumMod val="75000"/>
            </a:schemeClr>
          </a:solid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0" rIns="91440" bIns="0" numCol="1" spcCol="0" rtlCol="0" fromWordArt="0" anchor="ctr" anchorCtr="0" forceAA="0" compatLnSpc="1">
            <a:prstTxWarp prst="textNoShape">
              <a:avLst/>
            </a:prstTxWarp>
            <a:noAutofit/>
          </a:bodyPr>
          <a:lstStyle/>
          <a:p>
            <a:pPr marL="0" marR="0" algn="ctr">
              <a:spcBef>
                <a:spcPts val="0"/>
              </a:spcBef>
              <a:spcAft>
                <a:spcPts val="0"/>
              </a:spcAft>
            </a:pPr>
            <a:r>
              <a:rPr lang="en-US" sz="1100" b="1" dirty="0">
                <a:solidFill>
                  <a:srgbClr val="FFFFFF"/>
                </a:solidFill>
                <a:effectLst/>
                <a:ea typeface="Calibri"/>
                <a:cs typeface="Times New Roman"/>
              </a:rPr>
              <a:t>Save and Return</a:t>
            </a:r>
            <a:endParaRPr lang="en-US" sz="1100" dirty="0">
              <a:effectLst/>
              <a:ea typeface="Calibri"/>
              <a:cs typeface="Times New Roman"/>
            </a:endParaRPr>
          </a:p>
        </p:txBody>
      </p:sp>
      <p:sp>
        <p:nvSpPr>
          <p:cNvPr id="22" name="Text Box 13"/>
          <p:cNvSpPr txBox="1"/>
          <p:nvPr/>
        </p:nvSpPr>
        <p:spPr>
          <a:xfrm>
            <a:off x="2895600" y="5791200"/>
            <a:ext cx="1463040" cy="182880"/>
          </a:xfrm>
          <a:prstGeom prst="rect">
            <a:avLst/>
          </a:prstGeom>
          <a:solidFill>
            <a:schemeClr val="accent5">
              <a:lumMod val="75000"/>
            </a:schemeClr>
          </a:solid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0" rIns="91440" bIns="0" numCol="1" spcCol="0" rtlCol="0" fromWordArt="0" anchor="ctr" anchorCtr="0" forceAA="0" compatLnSpc="1">
            <a:prstTxWarp prst="textNoShape">
              <a:avLst/>
            </a:prstTxWarp>
            <a:noAutofit/>
          </a:bodyPr>
          <a:lstStyle/>
          <a:p>
            <a:pPr algn="ctr"/>
            <a:r>
              <a:rPr lang="en-US" sz="1100" b="1" dirty="0">
                <a:solidFill>
                  <a:srgbClr val="FFFFFF"/>
                </a:solidFill>
                <a:ea typeface="Calibri"/>
                <a:cs typeface="Times New Roman"/>
                <a:sym typeface="Wingdings 3"/>
              </a:rPr>
              <a:t>Cancel</a:t>
            </a:r>
            <a:endParaRPr lang="en-US" sz="1100" dirty="0">
              <a:ea typeface="Calibri"/>
              <a:cs typeface="Times New Roman"/>
            </a:endParaRPr>
          </a:p>
        </p:txBody>
      </p:sp>
      <p:graphicFrame>
        <p:nvGraphicFramePr>
          <p:cNvPr id="9" name="Table 8"/>
          <p:cNvGraphicFramePr>
            <a:graphicFrameLocks noGrp="1"/>
          </p:cNvGraphicFramePr>
          <p:nvPr>
            <p:extLst>
              <p:ext uri="{D42A27DB-BD31-4B8C-83A1-F6EECF244321}">
                <p14:modId xmlns:p14="http://schemas.microsoft.com/office/powerpoint/2010/main" val="2488130944"/>
              </p:ext>
            </p:extLst>
          </p:nvPr>
        </p:nvGraphicFramePr>
        <p:xfrm>
          <a:off x="457200" y="4267200"/>
          <a:ext cx="8229600" cy="426720"/>
        </p:xfrm>
        <a:graphic>
          <a:graphicData uri="http://schemas.openxmlformats.org/drawingml/2006/table">
            <a:tbl>
              <a:tblPr firstRow="1" firstCol="1" bandRow="1"/>
              <a:tblGrid>
                <a:gridCol w="411480">
                  <a:extLst>
                    <a:ext uri="{9D8B030D-6E8A-4147-A177-3AD203B41FA5}">
                      <a16:colId xmlns:a16="http://schemas.microsoft.com/office/drawing/2014/main" val="20000"/>
                    </a:ext>
                  </a:extLst>
                </a:gridCol>
                <a:gridCol w="668655">
                  <a:extLst>
                    <a:ext uri="{9D8B030D-6E8A-4147-A177-3AD203B41FA5}">
                      <a16:colId xmlns:a16="http://schemas.microsoft.com/office/drawing/2014/main" val="20001"/>
                    </a:ext>
                  </a:extLst>
                </a:gridCol>
                <a:gridCol w="7149465">
                  <a:extLst>
                    <a:ext uri="{9D8B030D-6E8A-4147-A177-3AD203B41FA5}">
                      <a16:colId xmlns:a16="http://schemas.microsoft.com/office/drawing/2014/main" val="20002"/>
                    </a:ext>
                  </a:extLst>
                </a:gridCol>
              </a:tblGrid>
              <a:tr h="150876">
                <a:tc>
                  <a:txBody>
                    <a:bodyPr/>
                    <a:lstStyle/>
                    <a:p>
                      <a:pPr marL="0" marR="0">
                        <a:spcBef>
                          <a:spcPts val="0"/>
                        </a:spcBef>
                        <a:spcAft>
                          <a:spcPts val="500"/>
                        </a:spcAft>
                      </a:pPr>
                      <a:r>
                        <a:rPr lang="en-US" sz="1000" dirty="0">
                          <a:solidFill>
                            <a:srgbClr val="CC9900"/>
                          </a:solidFill>
                          <a:effectLst/>
                          <a:latin typeface="Calibri"/>
                          <a:ea typeface="Calibri"/>
                          <a:cs typeface="Times New Roman"/>
                        </a:rPr>
                        <a:t>Sort:</a:t>
                      </a:r>
                      <a:endParaRPr lang="en-US" sz="1000" dirty="0">
                        <a:effectLst/>
                        <a:latin typeface="Calibri"/>
                        <a:ea typeface="Calibri"/>
                        <a:cs typeface="Times New Roman"/>
                      </a:endParaRPr>
                    </a:p>
                  </a:txBody>
                  <a:tcPr marL="61722" marR="61722" marT="0" marB="0" anchor="ctr">
                    <a:lnL>
                      <a:noFill/>
                    </a:lnL>
                    <a:lnR>
                      <a:noFill/>
                    </a:lnR>
                    <a:lnT>
                      <a:noFill/>
                    </a:lnT>
                    <a:lnB w="12700" cap="flat" cmpd="sng" algn="ctr">
                      <a:solidFill>
                        <a:srgbClr val="C4BC96"/>
                      </a:solidFill>
                      <a:prstDash val="solid"/>
                      <a:round/>
                      <a:headEnd type="none" w="med" len="med"/>
                      <a:tailEnd type="none" w="med" len="med"/>
                    </a:lnB>
                  </a:tcPr>
                </a:tc>
                <a:tc>
                  <a:txBody>
                    <a:bodyPr/>
                    <a:lstStyle/>
                    <a:p>
                      <a:pPr marL="0" marR="0">
                        <a:spcBef>
                          <a:spcPts val="0"/>
                        </a:spcBef>
                        <a:spcAft>
                          <a:spcPts val="500"/>
                        </a:spcAft>
                      </a:pPr>
                      <a:r>
                        <a:rPr lang="en-US" sz="1000" b="1" dirty="0">
                          <a:solidFill>
                            <a:srgbClr val="7F7F7F"/>
                          </a:solidFill>
                          <a:effectLst/>
                          <a:latin typeface="Calibri"/>
                          <a:ea typeface="Calibri"/>
                          <a:cs typeface="Times New Roman"/>
                          <a:sym typeface="Wingdings"/>
                        </a:rPr>
                        <a:t></a:t>
                      </a:r>
                      <a:endParaRPr lang="en-US" sz="1000" dirty="0">
                        <a:effectLst/>
                        <a:latin typeface="Calibri"/>
                        <a:ea typeface="Calibri"/>
                        <a:cs typeface="Times New Roman"/>
                      </a:endParaRPr>
                    </a:p>
                  </a:txBody>
                  <a:tcPr marL="61722" marR="61722" marT="0" marB="0" anchor="ctr">
                    <a:lnL>
                      <a:noFill/>
                    </a:lnL>
                    <a:lnR>
                      <a:noFill/>
                    </a:lnR>
                    <a:lnT>
                      <a:noFill/>
                    </a:lnT>
                    <a:lnB w="12700" cap="flat" cmpd="sng" algn="ctr">
                      <a:solidFill>
                        <a:srgbClr val="C4BC96"/>
                      </a:solidFill>
                      <a:prstDash val="solid"/>
                      <a:round/>
                      <a:headEnd type="none" w="med" len="med"/>
                      <a:tailEnd type="none" w="med" len="med"/>
                    </a:lnB>
                  </a:tcPr>
                </a:tc>
                <a:tc>
                  <a:txBody>
                    <a:bodyPr/>
                    <a:lstStyle/>
                    <a:p>
                      <a:pPr marL="0" marR="0">
                        <a:spcBef>
                          <a:spcPts val="0"/>
                        </a:spcBef>
                        <a:spcAft>
                          <a:spcPts val="500"/>
                        </a:spcAft>
                      </a:pPr>
                      <a:r>
                        <a:rPr lang="en-US" sz="1000" b="1" dirty="0">
                          <a:solidFill>
                            <a:srgbClr val="7F7F7F"/>
                          </a:solidFill>
                          <a:effectLst/>
                          <a:latin typeface="Calibri"/>
                          <a:ea typeface="Calibri"/>
                          <a:cs typeface="Times New Roman"/>
                          <a:sym typeface="Wingdings"/>
                        </a:rPr>
                        <a:t>             </a:t>
                      </a:r>
                      <a:r>
                        <a:rPr lang="en-US" sz="1000" dirty="0">
                          <a:solidFill>
                            <a:srgbClr val="CC9900"/>
                          </a:solidFill>
                          <a:effectLst/>
                          <a:latin typeface="+mn-lt"/>
                          <a:ea typeface="Calibri"/>
                          <a:cs typeface="Times New Roman"/>
                        </a:rPr>
                        <a:t>Select All:</a:t>
                      </a:r>
                      <a:r>
                        <a:rPr lang="en-US" sz="1000" b="1" dirty="0">
                          <a:solidFill>
                            <a:srgbClr val="7F7F7F"/>
                          </a:solidFill>
                          <a:effectLst/>
                          <a:latin typeface="Calibri"/>
                          <a:ea typeface="Calibri"/>
                          <a:cs typeface="Times New Roman"/>
                          <a:sym typeface="Wingdings"/>
                        </a:rPr>
                        <a:t> </a:t>
                      </a:r>
                      <a:r>
                        <a:rPr lang="en-US" sz="1000" b="1" baseline="0" dirty="0">
                          <a:solidFill>
                            <a:srgbClr val="7F7F7F"/>
                          </a:solidFill>
                          <a:effectLst/>
                          <a:latin typeface="Calibri"/>
                          <a:ea typeface="Calibri"/>
                          <a:cs typeface="Times New Roman"/>
                          <a:sym typeface="Wingdings"/>
                        </a:rPr>
                        <a:t> </a:t>
                      </a:r>
                      <a:r>
                        <a:rPr lang="en-US" sz="1000" b="1" dirty="0">
                          <a:solidFill>
                            <a:srgbClr val="7F7F7F"/>
                          </a:solidFill>
                          <a:effectLst/>
                          <a:latin typeface="+mn-lt"/>
                          <a:ea typeface="Calibri"/>
                          <a:cs typeface="Times New Roman"/>
                          <a:sym typeface="Wingdings"/>
                        </a:rPr>
                        <a:t> </a:t>
                      </a:r>
                      <a:r>
                        <a:rPr lang="en-US" sz="1000" b="1" dirty="0">
                          <a:solidFill>
                            <a:srgbClr val="7F7F7F"/>
                          </a:solidFill>
                          <a:effectLst/>
                          <a:latin typeface="Calibri"/>
                          <a:ea typeface="Calibri"/>
                          <a:cs typeface="Times New Roman"/>
                          <a:sym typeface="Wingdings"/>
                        </a:rPr>
                        <a:t>  </a:t>
                      </a:r>
                      <a:endParaRPr lang="en-US" sz="1000" dirty="0">
                        <a:effectLst/>
                        <a:latin typeface="Calibri"/>
                        <a:ea typeface="Calibri"/>
                        <a:cs typeface="Times New Roman"/>
                      </a:endParaRPr>
                    </a:p>
                  </a:txBody>
                  <a:tcPr marL="61722" marR="61722" marT="0" marB="0" anchor="ctr">
                    <a:lnL>
                      <a:noFill/>
                    </a:lnL>
                    <a:lnR>
                      <a:noFill/>
                    </a:lnR>
                    <a:lnT>
                      <a:noFill/>
                    </a:lnT>
                    <a:lnB w="12700" cap="flat" cmpd="sng" algn="ctr">
                      <a:solidFill>
                        <a:srgbClr val="C4BC96"/>
                      </a:solidFill>
                      <a:prstDash val="solid"/>
                      <a:round/>
                      <a:headEnd type="none" w="med" len="med"/>
                      <a:tailEnd type="none" w="med" len="med"/>
                    </a:lnB>
                  </a:tcPr>
                </a:tc>
                <a:extLst>
                  <a:ext uri="{0D108BD9-81ED-4DB2-BD59-A6C34878D82A}">
                    <a16:rowId xmlns:a16="http://schemas.microsoft.com/office/drawing/2014/main" val="10000"/>
                  </a:ext>
                </a:extLst>
              </a:tr>
              <a:tr h="274320">
                <a:tc>
                  <a:txBody>
                    <a:bodyPr/>
                    <a:lstStyle/>
                    <a:p>
                      <a:pPr marL="0" marR="0">
                        <a:spcBef>
                          <a:spcPts val="500"/>
                        </a:spcBef>
                        <a:spcAft>
                          <a:spcPts val="500"/>
                        </a:spcAft>
                      </a:pPr>
                      <a:endParaRPr lang="en-US" sz="1000" dirty="0">
                        <a:effectLst/>
                        <a:latin typeface="Calibri"/>
                        <a:ea typeface="Calibri"/>
                        <a:cs typeface="Times New Roman"/>
                      </a:endParaRPr>
                    </a:p>
                  </a:txBody>
                  <a:tcPr marL="61722" marR="61722" marT="0" marB="0">
                    <a:lnL>
                      <a:noFill/>
                    </a:lnL>
                    <a:lnR>
                      <a:noFill/>
                    </a:lnR>
                    <a:lnT w="12700" cap="flat" cmpd="sng" algn="ctr">
                      <a:solidFill>
                        <a:srgbClr val="C4BC96"/>
                      </a:solidFill>
                      <a:prstDash val="solid"/>
                      <a:round/>
                      <a:headEnd type="none" w="med" len="med"/>
                      <a:tailEnd type="none" w="med" len="med"/>
                    </a:lnT>
                    <a:lnB w="12700" cap="flat" cmpd="sng" algn="ctr">
                      <a:solidFill>
                        <a:srgbClr val="C4BC96"/>
                      </a:solidFill>
                      <a:prstDash val="solid"/>
                      <a:round/>
                      <a:headEnd type="none" w="med" len="med"/>
                      <a:tailEnd type="none" w="med" len="med"/>
                    </a:lnB>
                  </a:tcPr>
                </a:tc>
                <a:tc>
                  <a:txBody>
                    <a:bodyPr/>
                    <a:lstStyle/>
                    <a:p>
                      <a:pPr marL="0" marR="0">
                        <a:spcBef>
                          <a:spcPts val="500"/>
                        </a:spcBef>
                        <a:spcAft>
                          <a:spcPts val="500"/>
                        </a:spcAft>
                      </a:pPr>
                      <a:endParaRPr lang="en-US" sz="1000" dirty="0">
                        <a:effectLst/>
                        <a:latin typeface="Calibri"/>
                        <a:ea typeface="Calibri"/>
                        <a:cs typeface="Times New Roman"/>
                      </a:endParaRPr>
                    </a:p>
                  </a:txBody>
                  <a:tcPr marL="61722" marR="61722" marT="0" marB="0">
                    <a:lnL>
                      <a:noFill/>
                    </a:lnL>
                    <a:lnR>
                      <a:noFill/>
                    </a:lnR>
                    <a:lnT w="12700" cap="flat" cmpd="sng" algn="ctr">
                      <a:solidFill>
                        <a:srgbClr val="C4BC96"/>
                      </a:solidFill>
                      <a:prstDash val="solid"/>
                      <a:round/>
                      <a:headEnd type="none" w="med" len="med"/>
                      <a:tailEnd type="none" w="med" len="med"/>
                    </a:lnT>
                    <a:lnB w="12700" cap="flat" cmpd="sng" algn="ctr">
                      <a:solidFill>
                        <a:srgbClr val="C4BC96"/>
                      </a:solidFill>
                      <a:prstDash val="solid"/>
                      <a:round/>
                      <a:headEnd type="none" w="med" len="med"/>
                      <a:tailEnd type="none" w="med" len="med"/>
                    </a:lnB>
                  </a:tcPr>
                </a:tc>
                <a:tc>
                  <a:txBody>
                    <a:bodyPr/>
                    <a:lstStyle/>
                    <a:p>
                      <a:pPr marL="0" marR="0">
                        <a:spcBef>
                          <a:spcPts val="500"/>
                        </a:spcBef>
                        <a:spcAft>
                          <a:spcPts val="500"/>
                        </a:spcAft>
                      </a:pPr>
                      <a:endParaRPr lang="en-US" sz="1000" dirty="0">
                        <a:effectLst/>
                        <a:latin typeface="Calibri"/>
                        <a:ea typeface="Calibri"/>
                        <a:cs typeface="Times New Roman"/>
                      </a:endParaRPr>
                    </a:p>
                  </a:txBody>
                  <a:tcPr marL="61722" marR="61722" marT="0" marB="0">
                    <a:lnL>
                      <a:noFill/>
                    </a:lnL>
                    <a:lnR>
                      <a:noFill/>
                    </a:lnR>
                    <a:lnT w="12700" cap="flat" cmpd="sng" algn="ctr">
                      <a:solidFill>
                        <a:srgbClr val="C4BC96"/>
                      </a:solidFill>
                      <a:prstDash val="solid"/>
                      <a:round/>
                      <a:headEnd type="none" w="med" len="med"/>
                      <a:tailEnd type="none" w="med" len="med"/>
                    </a:lnT>
                    <a:lnB w="12700" cap="flat" cmpd="sng" algn="ctr">
                      <a:solidFill>
                        <a:srgbClr val="C4BC96"/>
                      </a:solidFill>
                      <a:prstDash val="solid"/>
                      <a:round/>
                      <a:headEnd type="none" w="med" len="med"/>
                      <a:tailEnd type="none" w="med" len="med"/>
                    </a:lnB>
                  </a:tcPr>
                </a:tc>
                <a:extLst>
                  <a:ext uri="{0D108BD9-81ED-4DB2-BD59-A6C34878D82A}">
                    <a16:rowId xmlns:a16="http://schemas.microsoft.com/office/drawing/2014/main" val="10001"/>
                  </a:ext>
                </a:extLst>
              </a:tr>
            </a:tbl>
          </a:graphicData>
        </a:graphic>
      </p:graphicFrame>
      <p:graphicFrame>
        <p:nvGraphicFramePr>
          <p:cNvPr id="10" name="Table 9"/>
          <p:cNvGraphicFramePr>
            <a:graphicFrameLocks noGrp="1"/>
          </p:cNvGraphicFramePr>
          <p:nvPr>
            <p:extLst>
              <p:ext uri="{D42A27DB-BD31-4B8C-83A1-F6EECF244321}">
                <p14:modId xmlns:p14="http://schemas.microsoft.com/office/powerpoint/2010/main" val="3564557361"/>
              </p:ext>
            </p:extLst>
          </p:nvPr>
        </p:nvGraphicFramePr>
        <p:xfrm>
          <a:off x="381000" y="2514600"/>
          <a:ext cx="8115300" cy="396240"/>
        </p:xfrm>
        <a:graphic>
          <a:graphicData uri="http://schemas.openxmlformats.org/drawingml/2006/table">
            <a:tbl>
              <a:tblPr firstRow="1" firstCol="1" bandRow="1"/>
              <a:tblGrid>
                <a:gridCol w="1885950">
                  <a:extLst>
                    <a:ext uri="{9D8B030D-6E8A-4147-A177-3AD203B41FA5}">
                      <a16:colId xmlns:a16="http://schemas.microsoft.com/office/drawing/2014/main" val="20000"/>
                    </a:ext>
                  </a:extLst>
                </a:gridCol>
                <a:gridCol w="6229350">
                  <a:extLst>
                    <a:ext uri="{9D8B030D-6E8A-4147-A177-3AD203B41FA5}">
                      <a16:colId xmlns:a16="http://schemas.microsoft.com/office/drawing/2014/main" val="20001"/>
                    </a:ext>
                  </a:extLst>
                </a:gridCol>
              </a:tblGrid>
              <a:tr h="0">
                <a:tc>
                  <a:txBody>
                    <a:bodyPr/>
                    <a:lstStyle/>
                    <a:p>
                      <a:pPr marL="0" marR="0" algn="r">
                        <a:spcBef>
                          <a:spcPts val="0"/>
                        </a:spcBef>
                        <a:spcAft>
                          <a:spcPts val="0"/>
                        </a:spcAft>
                        <a:tabLst>
                          <a:tab pos="5429250" algn="l"/>
                        </a:tabLst>
                      </a:pPr>
                      <a:r>
                        <a:rPr lang="en-US" sz="1000" b="1" dirty="0">
                          <a:solidFill>
                            <a:srgbClr val="31849B"/>
                          </a:solidFill>
                          <a:effectLst/>
                          <a:latin typeface="Calibri"/>
                          <a:ea typeface="Calibri"/>
                          <a:cs typeface="Times New Roman"/>
                        </a:rPr>
                        <a:t>Key Words:</a:t>
                      </a:r>
                      <a:endParaRPr lang="en-US" sz="1000" dirty="0">
                        <a:effectLst/>
                        <a:latin typeface="Calibri"/>
                        <a:ea typeface="Calibri"/>
                        <a:cs typeface="Times New Roman"/>
                      </a:endParaRPr>
                    </a:p>
                  </a:txBody>
                  <a:tcPr marL="68580" marR="68580" marT="0" marB="0">
                    <a:lnL>
                      <a:noFill/>
                    </a:lnL>
                    <a:lnR w="12700" cap="flat" cmpd="sng" algn="ctr">
                      <a:solidFill>
                        <a:srgbClr val="7F7F7F"/>
                      </a:solidFill>
                      <a:prstDash val="solid"/>
                      <a:round/>
                      <a:headEnd type="none" w="med" len="med"/>
                      <a:tailEnd type="none" w="med" len="med"/>
                    </a:lnR>
                    <a:lnT>
                      <a:noFill/>
                    </a:lnT>
                    <a:lnB>
                      <a:noFill/>
                    </a:lnB>
                  </a:tcPr>
                </a:tc>
                <a:tc>
                  <a:txBody>
                    <a:bodyPr/>
                    <a:lstStyle/>
                    <a:p>
                      <a:pPr marL="0" marR="0">
                        <a:spcBef>
                          <a:spcPts val="0"/>
                        </a:spcBef>
                        <a:spcAft>
                          <a:spcPts val="0"/>
                        </a:spcAft>
                        <a:tabLst>
                          <a:tab pos="5429250" algn="l"/>
                        </a:tabLst>
                      </a:pPr>
                      <a:r>
                        <a:rPr lang="en-US" sz="1000" dirty="0">
                          <a:solidFill>
                            <a:srgbClr val="595959"/>
                          </a:solidFill>
                          <a:effectLst/>
                          <a:latin typeface="Calibri"/>
                          <a:ea typeface="Calibri"/>
                          <a:cs typeface="Times New Roman"/>
                        </a:rPr>
                        <a:t> </a:t>
                      </a:r>
                      <a:endParaRPr lang="en-US" sz="1000" dirty="0">
                        <a:effectLst/>
                        <a:latin typeface="Calibri"/>
                        <a:ea typeface="Calibri"/>
                        <a:cs typeface="Times New Roman"/>
                      </a:endParaRPr>
                    </a:p>
                  </a:txBody>
                  <a:tcPr marL="68580" marR="68580" marT="0" marB="0">
                    <a:lnL w="12700" cap="flat" cmpd="sng" algn="ctr">
                      <a:solidFill>
                        <a:srgbClr val="7F7F7F"/>
                      </a:solidFill>
                      <a:prstDash val="solid"/>
                      <a:round/>
                      <a:headEnd type="none" w="med" len="med"/>
                      <a:tailEnd type="none" w="med" len="med"/>
                    </a:lnL>
                    <a:lnR w="12700" cap="flat" cmpd="sng" algn="ctr">
                      <a:solidFill>
                        <a:srgbClr val="7F7F7F"/>
                      </a:solidFill>
                      <a:prstDash val="solid"/>
                      <a:round/>
                      <a:headEnd type="none" w="med" len="med"/>
                      <a:tailEnd type="none" w="med" len="med"/>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extLst>
                  <a:ext uri="{0D108BD9-81ED-4DB2-BD59-A6C34878D82A}">
                    <a16:rowId xmlns:a16="http://schemas.microsoft.com/office/drawing/2014/main" val="10000"/>
                  </a:ext>
                </a:extLst>
              </a:tr>
              <a:tr h="0">
                <a:tc>
                  <a:txBody>
                    <a:bodyPr/>
                    <a:lstStyle/>
                    <a:p>
                      <a:pPr marL="0" marR="0">
                        <a:spcBef>
                          <a:spcPts val="0"/>
                        </a:spcBef>
                        <a:spcAft>
                          <a:spcPts val="0"/>
                        </a:spcAft>
                        <a:tabLst>
                          <a:tab pos="5429250" algn="l"/>
                        </a:tabLst>
                      </a:pPr>
                      <a:r>
                        <a:rPr lang="en-US" sz="600" b="1" dirty="0">
                          <a:solidFill>
                            <a:srgbClr val="31849B"/>
                          </a:solidFill>
                          <a:effectLst/>
                          <a:latin typeface="Calibri"/>
                          <a:ea typeface="Calibri"/>
                          <a:cs typeface="Times New Roman"/>
                        </a:rPr>
                        <a:t> </a:t>
                      </a:r>
                      <a:endParaRPr lang="en-US" sz="1100" dirty="0">
                        <a:effectLst/>
                        <a:latin typeface="Calibri"/>
                        <a:ea typeface="Calibri"/>
                        <a:cs typeface="Times New Roman"/>
                      </a:endParaRPr>
                    </a:p>
                  </a:txBody>
                  <a:tcPr marL="68580" marR="68580" marT="0" marB="0">
                    <a:lnL>
                      <a:noFill/>
                    </a:lnL>
                    <a:lnR>
                      <a:noFill/>
                    </a:lnR>
                    <a:lnT>
                      <a:noFill/>
                    </a:lnT>
                    <a:lnB>
                      <a:noFill/>
                    </a:lnB>
                  </a:tcPr>
                </a:tc>
                <a:tc>
                  <a:txBody>
                    <a:bodyPr/>
                    <a:lstStyle/>
                    <a:p>
                      <a:pPr marL="0" marR="0">
                        <a:spcBef>
                          <a:spcPts val="0"/>
                        </a:spcBef>
                        <a:spcAft>
                          <a:spcPts val="0"/>
                        </a:spcAft>
                        <a:tabLst>
                          <a:tab pos="5429250" algn="l"/>
                        </a:tabLst>
                      </a:pPr>
                      <a:r>
                        <a:rPr lang="en-US" sz="600">
                          <a:solidFill>
                            <a:srgbClr val="595959"/>
                          </a:solidFill>
                          <a:effectLst/>
                          <a:latin typeface="Calibri"/>
                          <a:ea typeface="Calibri"/>
                          <a:cs typeface="Times New Roman"/>
                        </a:rPr>
                        <a:t> </a:t>
                      </a:r>
                      <a:endParaRPr lang="en-US" sz="1100">
                        <a:effectLst/>
                        <a:latin typeface="Calibri"/>
                        <a:ea typeface="Calibri"/>
                        <a:cs typeface="Times New Roman"/>
                      </a:endParaRPr>
                    </a:p>
                  </a:txBody>
                  <a:tcPr marL="68580" marR="68580" marT="0" marB="0">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extLst>
                  <a:ext uri="{0D108BD9-81ED-4DB2-BD59-A6C34878D82A}">
                    <a16:rowId xmlns:a16="http://schemas.microsoft.com/office/drawing/2014/main" val="10001"/>
                  </a:ext>
                </a:extLst>
              </a:tr>
              <a:tr h="0">
                <a:tc>
                  <a:txBody>
                    <a:bodyPr/>
                    <a:lstStyle/>
                    <a:p>
                      <a:pPr marL="0" marR="0" algn="r">
                        <a:spcBef>
                          <a:spcPts val="0"/>
                        </a:spcBef>
                        <a:spcAft>
                          <a:spcPts val="0"/>
                        </a:spcAft>
                        <a:tabLst>
                          <a:tab pos="5429250" algn="l"/>
                        </a:tabLst>
                      </a:pPr>
                      <a:r>
                        <a:rPr lang="en-US" sz="1000" b="1" dirty="0">
                          <a:solidFill>
                            <a:srgbClr val="31849B"/>
                          </a:solidFill>
                          <a:effectLst/>
                          <a:latin typeface="Calibri"/>
                          <a:ea typeface="Calibri"/>
                          <a:cs typeface="Times New Roman"/>
                        </a:rPr>
                        <a:t>Position:</a:t>
                      </a:r>
                      <a:endParaRPr lang="en-US" sz="1000" dirty="0">
                        <a:effectLst/>
                        <a:latin typeface="Calibri"/>
                        <a:ea typeface="Calibri"/>
                        <a:cs typeface="Times New Roman"/>
                      </a:endParaRPr>
                    </a:p>
                  </a:txBody>
                  <a:tcPr marL="68580" marR="68580" marT="0" marB="0">
                    <a:lnL>
                      <a:noFill/>
                    </a:lnL>
                    <a:lnR w="12700" cap="flat" cmpd="sng" algn="ctr">
                      <a:solidFill>
                        <a:srgbClr val="7F7F7F"/>
                      </a:solidFill>
                      <a:prstDash val="solid"/>
                      <a:round/>
                      <a:headEnd type="none" w="med" len="med"/>
                      <a:tailEnd type="none" w="med" len="med"/>
                    </a:lnR>
                    <a:lnT>
                      <a:noFill/>
                    </a:lnT>
                    <a:lnB>
                      <a:noFill/>
                    </a:lnB>
                  </a:tcPr>
                </a:tc>
                <a:tc>
                  <a:txBody>
                    <a:bodyPr/>
                    <a:lstStyle/>
                    <a:p>
                      <a:pPr marL="0" marR="0">
                        <a:spcBef>
                          <a:spcPts val="0"/>
                        </a:spcBef>
                        <a:spcAft>
                          <a:spcPts val="0"/>
                        </a:spcAft>
                        <a:tabLst>
                          <a:tab pos="5429250" algn="l"/>
                        </a:tabLst>
                      </a:pPr>
                      <a:r>
                        <a:rPr lang="en-US" sz="1000" dirty="0">
                          <a:solidFill>
                            <a:srgbClr val="595959"/>
                          </a:solidFill>
                          <a:effectLst/>
                          <a:latin typeface="Calibri"/>
                          <a:ea typeface="Calibri"/>
                          <a:cs typeface="Times New Roman"/>
                        </a:rPr>
                        <a:t>All                                                                                                                                                                                                            </a:t>
                      </a:r>
                      <a:r>
                        <a:rPr lang="en-US" sz="1000" dirty="0">
                          <a:solidFill>
                            <a:srgbClr val="595959"/>
                          </a:solidFill>
                          <a:effectLst/>
                          <a:latin typeface="Calibri"/>
                          <a:ea typeface="Calibri"/>
                          <a:cs typeface="Times New Roman"/>
                          <a:sym typeface="Wingdings 3"/>
                        </a:rPr>
                        <a:t></a:t>
                      </a:r>
                      <a:endParaRPr lang="en-US" sz="1000" dirty="0">
                        <a:effectLst/>
                        <a:latin typeface="Calibri"/>
                        <a:ea typeface="Calibri"/>
                        <a:cs typeface="Times New Roman"/>
                      </a:endParaRPr>
                    </a:p>
                  </a:txBody>
                  <a:tcPr marL="68580" marR="68580" marT="0" marB="0">
                    <a:lnL w="12700" cap="flat" cmpd="sng" algn="ctr">
                      <a:solidFill>
                        <a:srgbClr val="7F7F7F"/>
                      </a:solidFill>
                      <a:prstDash val="solid"/>
                      <a:round/>
                      <a:headEnd type="none" w="med" len="med"/>
                      <a:tailEnd type="none" w="med" len="med"/>
                    </a:lnL>
                    <a:lnR w="12700" cap="flat" cmpd="sng" algn="ctr">
                      <a:solidFill>
                        <a:srgbClr val="7F7F7F"/>
                      </a:solidFill>
                      <a:prstDash val="solid"/>
                      <a:round/>
                      <a:headEnd type="none" w="med" len="med"/>
                      <a:tailEnd type="none" w="med" len="med"/>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extLst>
                  <a:ext uri="{0D108BD9-81ED-4DB2-BD59-A6C34878D82A}">
                    <a16:rowId xmlns:a16="http://schemas.microsoft.com/office/drawing/2014/main" val="10002"/>
                  </a:ext>
                </a:extLst>
              </a:tr>
            </a:tbl>
          </a:graphicData>
        </a:graphic>
      </p:graphicFrame>
      <p:sp>
        <p:nvSpPr>
          <p:cNvPr id="26" name="Rectangle 10"/>
          <p:cNvSpPr>
            <a:spLocks noChangeArrowheads="1"/>
          </p:cNvSpPr>
          <p:nvPr/>
        </p:nvSpPr>
        <p:spPr bwMode="auto">
          <a:xfrm>
            <a:off x="303981" y="986419"/>
            <a:ext cx="8760733" cy="430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fontAlgn="base">
              <a:spcBef>
                <a:spcPct val="0"/>
              </a:spcBef>
              <a:spcAft>
                <a:spcPct val="0"/>
              </a:spcAft>
              <a:tabLst>
                <a:tab pos="5429250" algn="l"/>
              </a:tabLst>
              <a:defRPr>
                <a:solidFill>
                  <a:schemeClr val="tx1"/>
                </a:solidFill>
                <a:latin typeface="Arial" pitchFamily="34" charset="0"/>
                <a:cs typeface="Arial" pitchFamily="34" charset="0"/>
              </a:defRPr>
            </a:lvl1pPr>
            <a:lvl2pPr fontAlgn="base">
              <a:spcBef>
                <a:spcPct val="0"/>
              </a:spcBef>
              <a:spcAft>
                <a:spcPct val="0"/>
              </a:spcAft>
              <a:tabLst>
                <a:tab pos="5429250" algn="l"/>
              </a:tabLst>
              <a:defRPr>
                <a:solidFill>
                  <a:schemeClr val="tx1"/>
                </a:solidFill>
                <a:latin typeface="Arial" pitchFamily="34" charset="0"/>
                <a:cs typeface="Arial" pitchFamily="34" charset="0"/>
              </a:defRPr>
            </a:lvl2pPr>
            <a:lvl3pPr fontAlgn="base">
              <a:spcBef>
                <a:spcPct val="0"/>
              </a:spcBef>
              <a:spcAft>
                <a:spcPct val="0"/>
              </a:spcAft>
              <a:tabLst>
                <a:tab pos="5429250" algn="l"/>
              </a:tabLst>
              <a:defRPr>
                <a:solidFill>
                  <a:schemeClr val="tx1"/>
                </a:solidFill>
                <a:latin typeface="Arial" pitchFamily="34" charset="0"/>
                <a:cs typeface="Arial" pitchFamily="34" charset="0"/>
              </a:defRPr>
            </a:lvl3pPr>
            <a:lvl4pPr fontAlgn="base">
              <a:spcBef>
                <a:spcPct val="0"/>
              </a:spcBef>
              <a:spcAft>
                <a:spcPct val="0"/>
              </a:spcAft>
              <a:tabLst>
                <a:tab pos="5429250" algn="l"/>
              </a:tabLst>
              <a:defRPr>
                <a:solidFill>
                  <a:schemeClr val="tx1"/>
                </a:solidFill>
                <a:latin typeface="Arial" pitchFamily="34" charset="0"/>
                <a:cs typeface="Arial" pitchFamily="34" charset="0"/>
              </a:defRPr>
            </a:lvl4pPr>
            <a:lvl5pPr fontAlgn="base">
              <a:spcBef>
                <a:spcPct val="0"/>
              </a:spcBef>
              <a:spcAft>
                <a:spcPct val="0"/>
              </a:spcAft>
              <a:tabLst>
                <a:tab pos="5429250" algn="l"/>
              </a:tabLst>
              <a:defRPr>
                <a:solidFill>
                  <a:schemeClr val="tx1"/>
                </a:solidFill>
                <a:latin typeface="Arial" pitchFamily="34" charset="0"/>
                <a:cs typeface="Arial" pitchFamily="34" charset="0"/>
              </a:defRPr>
            </a:lvl5pPr>
            <a:lvl6pPr fontAlgn="base">
              <a:spcBef>
                <a:spcPct val="0"/>
              </a:spcBef>
              <a:spcAft>
                <a:spcPct val="0"/>
              </a:spcAft>
              <a:tabLst>
                <a:tab pos="5429250" algn="l"/>
              </a:tabLst>
              <a:defRPr>
                <a:solidFill>
                  <a:schemeClr val="tx1"/>
                </a:solidFill>
                <a:latin typeface="Arial" pitchFamily="34" charset="0"/>
                <a:cs typeface="Arial" pitchFamily="34" charset="0"/>
              </a:defRPr>
            </a:lvl6pPr>
            <a:lvl7pPr fontAlgn="base">
              <a:spcBef>
                <a:spcPct val="0"/>
              </a:spcBef>
              <a:spcAft>
                <a:spcPct val="0"/>
              </a:spcAft>
              <a:tabLst>
                <a:tab pos="5429250" algn="l"/>
              </a:tabLst>
              <a:defRPr>
                <a:solidFill>
                  <a:schemeClr val="tx1"/>
                </a:solidFill>
                <a:latin typeface="Arial" pitchFamily="34" charset="0"/>
                <a:cs typeface="Arial" pitchFamily="34" charset="0"/>
              </a:defRPr>
            </a:lvl7pPr>
            <a:lvl8pPr fontAlgn="base">
              <a:spcBef>
                <a:spcPct val="0"/>
              </a:spcBef>
              <a:spcAft>
                <a:spcPct val="0"/>
              </a:spcAft>
              <a:tabLst>
                <a:tab pos="5429250" algn="l"/>
              </a:tabLst>
              <a:defRPr>
                <a:solidFill>
                  <a:schemeClr val="tx1"/>
                </a:solidFill>
                <a:latin typeface="Arial" pitchFamily="34" charset="0"/>
                <a:cs typeface="Arial" pitchFamily="34" charset="0"/>
              </a:defRPr>
            </a:lvl8pPr>
            <a:lvl9pPr fontAlgn="base">
              <a:spcBef>
                <a:spcPct val="0"/>
              </a:spcBef>
              <a:spcAft>
                <a:spcPct val="0"/>
              </a:spcAft>
              <a:tabLst>
                <a:tab pos="5429250" algn="l"/>
              </a:tabLst>
              <a:defRPr>
                <a:solidFill>
                  <a:schemeClr val="tx1"/>
                </a:solidFill>
                <a:latin typeface="Arial" pitchFamily="34" charset="0"/>
                <a:cs typeface="Arial" pitchFamily="34" charset="0"/>
              </a:defRPr>
            </a:lvl9pPr>
          </a:lstStyle>
          <a:p>
            <a:pPr lvl="0" algn="ctr"/>
            <a:r>
              <a:rPr kumimoji="0" lang="en-US" altLang="en-US" sz="1100" b="1" i="0" u="none" strike="noStrike" cap="none" normalizeH="0" baseline="0" dirty="0">
                <a:ln>
                  <a:noFill/>
                </a:ln>
                <a:solidFill>
                  <a:srgbClr val="31849B"/>
                </a:solidFill>
                <a:effectLst/>
                <a:latin typeface="Calibri" pitchFamily="34" charset="0"/>
                <a:ea typeface="Calibri" pitchFamily="34" charset="0"/>
                <a:cs typeface="Times New Roman" pitchFamily="18" charset="0"/>
              </a:rPr>
              <a:t>   </a:t>
            </a:r>
            <a:r>
              <a:rPr kumimoji="0" lang="en-US" altLang="en-US" sz="1100" b="1" i="0" strike="noStrike" cap="none" normalizeH="0" baseline="0" dirty="0">
                <a:ln>
                  <a:noFill/>
                </a:ln>
                <a:solidFill>
                  <a:srgbClr val="31849B"/>
                </a:solidFill>
                <a:effectLst/>
                <a:latin typeface="Calibri" pitchFamily="34" charset="0"/>
                <a:ea typeface="Calibri" pitchFamily="34" charset="0"/>
                <a:cs typeface="Times New Roman" pitchFamily="18" charset="0"/>
              </a:rPr>
              <a:t>Step 1 - Create Position</a:t>
            </a:r>
            <a:r>
              <a:rPr kumimoji="0" lang="en-US" altLang="en-US" sz="1100" b="1" i="0" u="none" strike="noStrike" cap="none" normalizeH="0" baseline="0" dirty="0">
                <a:ln>
                  <a:noFill/>
                </a:ln>
                <a:solidFill>
                  <a:srgbClr val="31849B"/>
                </a:solidFill>
                <a:effectLst/>
                <a:latin typeface="Calibri" pitchFamily="34" charset="0"/>
                <a:ea typeface="Calibri" pitchFamily="34" charset="0"/>
                <a:cs typeface="Times New Roman" pitchFamily="18" charset="0"/>
              </a:rPr>
              <a:t>    </a:t>
            </a:r>
            <a:r>
              <a:rPr kumimoji="0" lang="en-US" altLang="en-US" sz="1100" b="1" i="0" u="none" strike="noStrike" cap="none" normalizeH="0" baseline="0" dirty="0">
                <a:ln>
                  <a:noFill/>
                </a:ln>
                <a:solidFill>
                  <a:srgbClr val="31849B"/>
                </a:solidFill>
                <a:effectLst/>
                <a:latin typeface="Calibri" pitchFamily="34" charset="0"/>
                <a:ea typeface="Calibri" pitchFamily="34" charset="0"/>
                <a:cs typeface="Times New Roman" pitchFamily="18" charset="0"/>
                <a:sym typeface="Wingdings" pitchFamily="2" charset="2"/>
              </a:rPr>
              <a:t></a:t>
            </a:r>
            <a:r>
              <a:rPr kumimoji="0" lang="en-US" altLang="en-US" sz="1100" b="1" i="0" u="none" strike="noStrike" cap="none" normalizeH="0" baseline="0" dirty="0">
                <a:ln>
                  <a:noFill/>
                </a:ln>
                <a:solidFill>
                  <a:srgbClr val="31849B"/>
                </a:solidFill>
                <a:effectLst/>
                <a:latin typeface="Calibri" pitchFamily="34" charset="0"/>
                <a:ea typeface="Calibri" pitchFamily="34" charset="0"/>
                <a:cs typeface="Times New Roman" pitchFamily="18" charset="0"/>
              </a:rPr>
              <a:t> </a:t>
            </a:r>
            <a:r>
              <a:rPr kumimoji="0" lang="en-US" altLang="en-US" sz="1100" b="1" i="0" u="none" strike="noStrike" cap="none" normalizeH="0" baseline="0" dirty="0">
                <a:ln>
                  <a:noFill/>
                </a:ln>
                <a:solidFill>
                  <a:srgbClr val="31849B"/>
                </a:solidFill>
                <a:effectLst/>
                <a:latin typeface="Calibri" pitchFamily="34" charset="0"/>
                <a:ea typeface="Calibri" pitchFamily="34" charset="0"/>
                <a:cs typeface="Times New Roman" pitchFamily="18" charset="0"/>
                <a:sym typeface="Wingdings" pitchFamily="2" charset="2"/>
              </a:rPr>
              <a:t>          </a:t>
            </a:r>
            <a:r>
              <a:rPr kumimoji="0" lang="en-US" altLang="en-US" sz="1100" b="1" i="0" u="sng" strike="noStrike" cap="none" normalizeH="0" baseline="0" dirty="0">
                <a:ln>
                  <a:noFill/>
                </a:ln>
                <a:solidFill>
                  <a:srgbClr val="31849B"/>
                </a:solidFill>
                <a:effectLst/>
                <a:latin typeface="Calibri" pitchFamily="34" charset="0"/>
                <a:ea typeface="Calibri" pitchFamily="34" charset="0"/>
                <a:cs typeface="Times New Roman" pitchFamily="18" charset="0"/>
                <a:sym typeface="Wingdings" pitchFamily="2" charset="2"/>
              </a:rPr>
              <a:t>Step 2 - Select Competencies</a:t>
            </a:r>
            <a:r>
              <a:rPr kumimoji="0" lang="en-US" altLang="en-US" sz="1100" b="1" i="0" u="none" strike="noStrike" cap="none" normalizeH="0" baseline="0" dirty="0">
                <a:ln>
                  <a:noFill/>
                </a:ln>
                <a:solidFill>
                  <a:srgbClr val="31849B"/>
                </a:solidFill>
                <a:effectLst/>
                <a:latin typeface="Calibri" pitchFamily="34" charset="0"/>
                <a:ea typeface="Calibri" pitchFamily="34" charset="0"/>
                <a:cs typeface="Times New Roman" pitchFamily="18" charset="0"/>
                <a:sym typeface="Wingdings" pitchFamily="2" charset="2"/>
              </a:rPr>
              <a:t>    </a:t>
            </a:r>
            <a:r>
              <a:rPr kumimoji="0" lang="en-US" altLang="en-US" sz="1100" b="1" i="0" u="none" strike="noStrike" cap="none" normalizeH="0" baseline="0" dirty="0">
                <a:ln>
                  <a:noFill/>
                </a:ln>
                <a:solidFill>
                  <a:srgbClr val="31849B"/>
                </a:solidFill>
                <a:effectLst/>
                <a:latin typeface="Calibri" pitchFamily="34" charset="0"/>
                <a:ea typeface="Calibri" pitchFamily="34" charset="0"/>
                <a:cs typeface="Times New Roman" pitchFamily="18" charset="0"/>
              </a:rPr>
              <a:t> </a:t>
            </a:r>
            <a:r>
              <a:rPr kumimoji="0" lang="en-US" altLang="en-US" sz="1100" b="1" i="0" u="none" strike="noStrike" cap="none" normalizeH="0" baseline="0" dirty="0">
                <a:ln>
                  <a:noFill/>
                </a:ln>
                <a:solidFill>
                  <a:srgbClr val="31849B"/>
                </a:solidFill>
                <a:effectLst/>
                <a:latin typeface="Calibri" pitchFamily="34" charset="0"/>
                <a:ea typeface="Calibri" pitchFamily="34" charset="0"/>
                <a:cs typeface="Times New Roman" pitchFamily="18" charset="0"/>
                <a:sym typeface="Wingdings" pitchFamily="2" charset="2"/>
              </a:rPr>
              <a:t>          Step 3</a:t>
            </a:r>
            <a:r>
              <a:rPr lang="en-US" altLang="en-US" sz="1100" b="1" dirty="0">
                <a:solidFill>
                  <a:srgbClr val="31849B"/>
                </a:solidFill>
                <a:latin typeface="Calibri" pitchFamily="34" charset="0"/>
                <a:ea typeface="Calibri" pitchFamily="34" charset="0"/>
                <a:cs typeface="Times New Roman" pitchFamily="18" charset="0"/>
                <a:sym typeface="Wingdings" pitchFamily="2" charset="2"/>
              </a:rPr>
              <a:t> - Identify Proficiency Levels</a:t>
            </a:r>
            <a:r>
              <a:rPr kumimoji="0" lang="en-US" altLang="en-US" sz="1100" b="1" i="0" u="none" strike="noStrike" cap="none" normalizeH="0" baseline="0" dirty="0">
                <a:ln>
                  <a:noFill/>
                </a:ln>
                <a:solidFill>
                  <a:srgbClr val="31849B"/>
                </a:solidFill>
                <a:effectLst/>
                <a:latin typeface="Calibri" pitchFamily="34" charset="0"/>
                <a:ea typeface="Calibri" pitchFamily="34" charset="0"/>
                <a:cs typeface="Times New Roman" pitchFamily="18" charset="0"/>
                <a:sym typeface="Wingdings" pitchFamily="2" charset="2"/>
              </a:rPr>
              <a:t>    </a:t>
            </a:r>
            <a:r>
              <a:rPr kumimoji="0" lang="en-US" altLang="en-US" sz="1100" b="1" i="0" u="none" strike="noStrike" cap="none" normalizeH="0" baseline="0" dirty="0">
                <a:ln>
                  <a:noFill/>
                </a:ln>
                <a:solidFill>
                  <a:srgbClr val="31849B"/>
                </a:solidFill>
                <a:effectLst/>
                <a:latin typeface="Calibri" pitchFamily="34" charset="0"/>
                <a:ea typeface="Calibri" pitchFamily="34" charset="0"/>
                <a:cs typeface="Times New Roman" pitchFamily="18" charset="0"/>
              </a:rPr>
              <a:t> </a:t>
            </a:r>
            <a:r>
              <a:rPr kumimoji="0" lang="en-US" altLang="en-US" sz="1100" b="1" i="0" u="none" strike="noStrike" cap="none" normalizeH="0" baseline="0" dirty="0">
                <a:ln>
                  <a:noFill/>
                </a:ln>
                <a:solidFill>
                  <a:srgbClr val="31849B"/>
                </a:solidFill>
                <a:effectLst/>
                <a:latin typeface="Calibri" pitchFamily="34" charset="0"/>
                <a:ea typeface="Calibri" pitchFamily="34" charset="0"/>
                <a:cs typeface="Times New Roman" pitchFamily="18" charset="0"/>
                <a:sym typeface="Wingdings" pitchFamily="2" charset="2"/>
              </a:rPr>
              <a:t>          Step 4 - Review and Send  </a:t>
            </a:r>
            <a:endParaRPr kumimoji="0" lang="en-US" altLang="en-US" sz="800" b="0" i="0" u="none" strike="noStrike" cap="none" normalizeH="0" baseline="0" dirty="0">
              <a:ln>
                <a:noFill/>
              </a:ln>
              <a:solidFill>
                <a:schemeClr val="tx1"/>
              </a:solidFill>
              <a:effectLst/>
              <a:latin typeface="Arial" pitchFamily="34" charset="0"/>
              <a:cs typeface="Arial" pitchFamily="34" charset="0"/>
              <a:sym typeface="Wingdings" pitchFamily="2" charset="2"/>
            </a:endParaRPr>
          </a:p>
          <a:p>
            <a:pPr marL="0" marR="0" lvl="0" indent="0" algn="ctr" defTabSz="914400" rtl="0" eaLnBrk="0" fontAlgn="base" latinLnBrk="0" hangingPunct="0">
              <a:lnSpc>
                <a:spcPct val="100000"/>
              </a:lnSpc>
              <a:spcBef>
                <a:spcPct val="0"/>
              </a:spcBef>
              <a:spcAft>
                <a:spcPct val="0"/>
              </a:spcAft>
              <a:buClrTx/>
              <a:buSzTx/>
              <a:buFontTx/>
              <a:buNone/>
              <a:tabLst>
                <a:tab pos="5429250" algn="l"/>
              </a:tabLst>
            </a:pPr>
            <a:endParaRPr kumimoji="0" lang="en-US" altLang="en-US" sz="1100" b="1" i="0" u="none" strike="noStrike" cap="none" normalizeH="0" baseline="0" dirty="0">
              <a:ln>
                <a:noFill/>
              </a:ln>
              <a:solidFill>
                <a:srgbClr val="31849B"/>
              </a:solidFill>
              <a:effectLst/>
              <a:latin typeface="Calibri" pitchFamily="34" charset="0"/>
              <a:ea typeface="Calibri" pitchFamily="34" charset="0"/>
              <a:cs typeface="Times New Roman" pitchFamily="18" charset="0"/>
              <a:sym typeface="Wingdings" pitchFamily="2" charset="2"/>
            </a:endParaRPr>
          </a:p>
        </p:txBody>
      </p:sp>
      <p:sp>
        <p:nvSpPr>
          <p:cNvPr id="27" name="Oval 11"/>
          <p:cNvSpPr>
            <a:spLocks noChangeArrowheads="1"/>
          </p:cNvSpPr>
          <p:nvPr/>
        </p:nvSpPr>
        <p:spPr bwMode="auto">
          <a:xfrm>
            <a:off x="2286000" y="1039685"/>
            <a:ext cx="182562" cy="182563"/>
          </a:xfrm>
          <a:prstGeom prst="ellipse">
            <a:avLst/>
          </a:prstGeom>
          <a:solidFill>
            <a:srgbClr val="A5A5A5"/>
          </a:solidFill>
          <a:ln>
            <a:noFill/>
          </a:ln>
          <a:extLst>
            <a:ext uri="{91240B29-F687-4F45-9708-019B960494DF}">
              <a14:hiddenLine xmlns:a14="http://schemas.microsoft.com/office/drawing/2010/main" w="3175">
                <a:solidFill>
                  <a:srgbClr val="000000"/>
                </a:solidFill>
                <a:round/>
                <a:headEnd/>
                <a:tailEnd/>
              </a14:hiddenLine>
            </a:ext>
          </a:extLst>
        </p:spPr>
        <p:txBody>
          <a:bodyPr vert="horz" wrap="square" lIns="0" tIns="0" rIns="0" bIns="0" numCol="1" anchor="ctr"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a:ln>
                <a:noFill/>
              </a:ln>
              <a:solidFill>
                <a:schemeClr val="tx1"/>
              </a:solidFill>
              <a:effectLst/>
              <a:latin typeface="Arial" pitchFamily="34" charset="0"/>
              <a:cs typeface="Arial" pitchFamily="34" charset="0"/>
            </a:endParaRPr>
          </a:p>
        </p:txBody>
      </p:sp>
      <p:sp>
        <p:nvSpPr>
          <p:cNvPr id="28" name="Oval 12"/>
          <p:cNvSpPr>
            <a:spLocks noChangeArrowheads="1"/>
          </p:cNvSpPr>
          <p:nvPr/>
        </p:nvSpPr>
        <p:spPr bwMode="auto">
          <a:xfrm>
            <a:off x="7138195" y="1039686"/>
            <a:ext cx="182563" cy="182563"/>
          </a:xfrm>
          <a:prstGeom prst="ellipse">
            <a:avLst/>
          </a:prstGeom>
          <a:solidFill>
            <a:srgbClr val="A5A5A5"/>
          </a:solidFill>
          <a:ln>
            <a:noFill/>
          </a:ln>
          <a:extLst>
            <a:ext uri="{91240B29-F687-4F45-9708-019B960494DF}">
              <a14:hiddenLine xmlns:a14="http://schemas.microsoft.com/office/drawing/2010/main" w="3175">
                <a:solidFill>
                  <a:srgbClr val="000000"/>
                </a:solidFill>
                <a:round/>
                <a:headEnd/>
                <a:tailEnd/>
              </a14:hiddenLine>
            </a:ext>
          </a:extLst>
        </p:spPr>
        <p:txBody>
          <a:bodyPr vert="horz" wrap="square" lIns="0" tIns="0" rIns="0" bIns="0" numCol="1" anchor="ctr"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a:ln>
                <a:noFill/>
              </a:ln>
              <a:solidFill>
                <a:schemeClr val="tx1"/>
              </a:solidFill>
              <a:effectLst/>
              <a:latin typeface="Arial" pitchFamily="34" charset="0"/>
              <a:cs typeface="Arial" pitchFamily="34" charset="0"/>
            </a:endParaRPr>
          </a:p>
        </p:txBody>
      </p:sp>
      <p:sp>
        <p:nvSpPr>
          <p:cNvPr id="29" name="Oval 6"/>
          <p:cNvSpPr>
            <a:spLocks noChangeArrowheads="1"/>
          </p:cNvSpPr>
          <p:nvPr/>
        </p:nvSpPr>
        <p:spPr bwMode="auto">
          <a:xfrm>
            <a:off x="4572000" y="1039685"/>
            <a:ext cx="182563" cy="182563"/>
          </a:xfrm>
          <a:prstGeom prst="ellipse">
            <a:avLst/>
          </a:prstGeom>
          <a:solidFill>
            <a:srgbClr val="A5A5A5"/>
          </a:solidFill>
          <a:ln>
            <a:noFill/>
          </a:ln>
          <a:extLst>
            <a:ext uri="{91240B29-F687-4F45-9708-019B960494DF}">
              <a14:hiddenLine xmlns:a14="http://schemas.microsoft.com/office/drawing/2010/main" w="3175">
                <a:solidFill>
                  <a:srgbClr val="000000"/>
                </a:solidFill>
                <a:round/>
                <a:headEnd/>
                <a:tailEnd/>
              </a14:hiddenLine>
            </a:ext>
          </a:extLst>
        </p:spPr>
        <p:txBody>
          <a:bodyPr vert="horz" wrap="square" lIns="0" tIns="0" rIns="0" bIns="0" numCol="1" anchor="ctr"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a:ln>
                <a:noFill/>
              </a:ln>
              <a:solidFill>
                <a:schemeClr val="tx1"/>
              </a:solidFill>
              <a:effectLst/>
              <a:latin typeface="Arial" pitchFamily="34" charset="0"/>
              <a:cs typeface="Arial" pitchFamily="34" charset="0"/>
            </a:endParaRPr>
          </a:p>
        </p:txBody>
      </p:sp>
      <p:sp>
        <p:nvSpPr>
          <p:cNvPr id="30" name="Oval 10"/>
          <p:cNvSpPr>
            <a:spLocks noChangeArrowheads="1"/>
          </p:cNvSpPr>
          <p:nvPr/>
        </p:nvSpPr>
        <p:spPr bwMode="auto">
          <a:xfrm>
            <a:off x="342901" y="1039686"/>
            <a:ext cx="182562" cy="182562"/>
          </a:xfrm>
          <a:prstGeom prst="ellipse">
            <a:avLst/>
          </a:prstGeom>
          <a:solidFill>
            <a:srgbClr val="006600"/>
          </a:solidFill>
          <a:ln>
            <a:noFill/>
          </a:ln>
        </p:spPr>
        <p:txBody>
          <a:bodyPr vert="horz" wrap="square" lIns="0" tIns="0" rIns="0" bIns="0" numCol="1" anchor="ctr"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bg1"/>
                </a:solidFill>
                <a:effectLst/>
                <a:latin typeface="Arial" pitchFamily="34" charset="0"/>
                <a:cs typeface="Arial" pitchFamily="34" charset="0"/>
                <a:sym typeface="Wingdings" panose="05000000000000000000" pitchFamily="2" charset="2"/>
              </a:rPr>
              <a:t></a:t>
            </a:r>
            <a:endParaRPr kumimoji="0" lang="en-US" altLang="en-US" sz="1200" b="0" i="0" u="none" strike="noStrike" cap="none" normalizeH="0" baseline="0" dirty="0">
              <a:ln>
                <a:noFill/>
              </a:ln>
              <a:solidFill>
                <a:schemeClr val="bg1"/>
              </a:solidFill>
              <a:effectLst/>
              <a:latin typeface="Arial" pitchFamily="34" charset="0"/>
              <a:cs typeface="Arial" pitchFamily="34" charset="0"/>
            </a:endParaRPr>
          </a:p>
        </p:txBody>
      </p:sp>
      <p:sp>
        <p:nvSpPr>
          <p:cNvPr id="16" name="TextBox 15"/>
          <p:cNvSpPr txBox="1"/>
          <p:nvPr/>
        </p:nvSpPr>
        <p:spPr>
          <a:xfrm>
            <a:off x="3359328" y="524754"/>
            <a:ext cx="2425344" cy="430887"/>
          </a:xfrm>
          <a:prstGeom prst="rect">
            <a:avLst/>
          </a:prstGeom>
          <a:noFill/>
        </p:spPr>
        <p:txBody>
          <a:bodyPr wrap="none" rtlCol="0">
            <a:spAutoFit/>
          </a:bodyPr>
          <a:lstStyle/>
          <a:p>
            <a:r>
              <a:rPr lang="en-US" sz="2200" b="1" dirty="0">
                <a:solidFill>
                  <a:srgbClr val="CC9900"/>
                </a:solidFill>
              </a:rPr>
              <a:t>Add Team Member</a:t>
            </a:r>
            <a:endParaRPr lang="en-US" sz="2200" dirty="0">
              <a:solidFill>
                <a:srgbClr val="CC9900"/>
              </a:solidFill>
            </a:endParaRPr>
          </a:p>
        </p:txBody>
      </p:sp>
    </p:spTree>
    <p:extLst>
      <p:ext uri="{BB962C8B-B14F-4D97-AF65-F5344CB8AC3E}">
        <p14:creationId xmlns:p14="http://schemas.microsoft.com/office/powerpoint/2010/main" val="4056915788"/>
      </p:ext>
    </p:extLst>
  </p:cSld>
  <p:clrMapOvr>
    <a:masterClrMapping/>
  </p:clrMapOvr>
  <p:transition spd="slow">
    <p:push dir="u"/>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extBox 14"/>
          <p:cNvSpPr txBox="1"/>
          <p:nvPr/>
        </p:nvSpPr>
        <p:spPr>
          <a:xfrm>
            <a:off x="137160" y="228600"/>
            <a:ext cx="8869680" cy="261610"/>
          </a:xfrm>
          <a:prstGeom prst="rect">
            <a:avLst/>
          </a:prstGeom>
          <a:solidFill>
            <a:schemeClr val="tx1">
              <a:lumMod val="85000"/>
              <a:lumOff val="15000"/>
            </a:schemeClr>
          </a:solidFill>
        </p:spPr>
        <p:txBody>
          <a:bodyPr wrap="square" rtlCol="0">
            <a:spAutoFit/>
          </a:bodyPr>
          <a:lstStyle/>
          <a:p>
            <a:pPr>
              <a:tabLst>
                <a:tab pos="3138488" algn="l"/>
              </a:tabLst>
            </a:pPr>
            <a:r>
              <a:rPr lang="en-US" sz="1100" b="1" dirty="0">
                <a:solidFill>
                  <a:srgbClr val="FFFFFF"/>
                </a:solidFill>
                <a:ea typeface="Calibri"/>
                <a:cs typeface="Times New Roman"/>
              </a:rPr>
              <a:t> Home				</a:t>
            </a:r>
            <a:r>
              <a:rPr lang="en-US" sz="1100" b="1" dirty="0">
                <a:solidFill>
                  <a:schemeClr val="bg1"/>
                </a:solidFill>
                <a:ea typeface="Calibri"/>
                <a:cs typeface="Times New Roman"/>
              </a:rPr>
              <a:t>	Help </a:t>
            </a:r>
            <a:r>
              <a:rPr lang="en-US" sz="1100" b="1" dirty="0">
                <a:solidFill>
                  <a:schemeClr val="bg1"/>
                </a:solidFill>
                <a:ea typeface="Calibri"/>
                <a:cs typeface="Times New Roman"/>
                <a:sym typeface="Wingdings 3"/>
              </a:rPr>
              <a:t>          Minnie Mouse – Sign Out</a:t>
            </a:r>
            <a:r>
              <a:rPr lang="en-US" sz="1100" b="1" dirty="0">
                <a:solidFill>
                  <a:srgbClr val="FFFFFF"/>
                </a:solidFill>
                <a:ea typeface="Calibri"/>
                <a:cs typeface="Times New Roman"/>
              </a:rPr>
              <a:t> </a:t>
            </a:r>
            <a:endParaRPr lang="en-US" sz="1100" u="sng" dirty="0"/>
          </a:p>
        </p:txBody>
      </p:sp>
      <p:sp>
        <p:nvSpPr>
          <p:cNvPr id="18" name="TextBox 17"/>
          <p:cNvSpPr txBox="1"/>
          <p:nvPr/>
        </p:nvSpPr>
        <p:spPr>
          <a:xfrm>
            <a:off x="228600" y="1600200"/>
            <a:ext cx="8686800" cy="2462213"/>
          </a:xfrm>
          <a:prstGeom prst="rect">
            <a:avLst/>
          </a:prstGeom>
          <a:noFill/>
        </p:spPr>
        <p:txBody>
          <a:bodyPr wrap="square" rtlCol="0">
            <a:spAutoFit/>
          </a:bodyPr>
          <a:lstStyle/>
          <a:p>
            <a:pPr>
              <a:tabLst>
                <a:tab pos="5429250" algn="l"/>
              </a:tabLst>
            </a:pPr>
            <a:r>
              <a:rPr lang="en-US" sz="1600" dirty="0">
                <a:solidFill>
                  <a:srgbClr val="CC9900"/>
                </a:solidFill>
                <a:ea typeface="Calibri"/>
                <a:cs typeface="Times New Roman"/>
              </a:rPr>
              <a:t>Position Information </a:t>
            </a:r>
            <a:r>
              <a:rPr lang="en-US" sz="1000" dirty="0">
                <a:solidFill>
                  <a:srgbClr val="CC9900"/>
                </a:solidFill>
                <a:ea typeface="Calibri"/>
                <a:cs typeface="Times New Roman"/>
              </a:rPr>
              <a:t>(</a:t>
            </a:r>
            <a:r>
              <a:rPr lang="en-US" sz="1000" u="sng" dirty="0">
                <a:solidFill>
                  <a:srgbClr val="0070C0"/>
                </a:solidFill>
                <a:ea typeface="Calibri"/>
                <a:cs typeface="Times New Roman"/>
              </a:rPr>
              <a:t>edit</a:t>
            </a:r>
            <a:r>
              <a:rPr lang="en-US" sz="1000" dirty="0">
                <a:solidFill>
                  <a:srgbClr val="CC9900"/>
                </a:solidFill>
                <a:ea typeface="Calibri"/>
                <a:cs typeface="Times New Roman"/>
              </a:rPr>
              <a:t>) </a:t>
            </a:r>
            <a:r>
              <a:rPr lang="en-US" sz="1000" dirty="0">
                <a:solidFill>
                  <a:srgbClr val="FFC000"/>
                </a:solidFill>
                <a:ea typeface="Calibri"/>
                <a:cs typeface="Times New Roman"/>
              </a:rPr>
              <a:t> </a:t>
            </a:r>
            <a:endParaRPr lang="en-US" sz="1000" dirty="0">
              <a:ea typeface="Calibri"/>
              <a:cs typeface="Times New Roman"/>
            </a:endParaRPr>
          </a:p>
          <a:p>
            <a:r>
              <a:rPr lang="en-US" sz="1600" i="1" dirty="0">
                <a:solidFill>
                  <a:srgbClr val="7F7F7F"/>
                </a:solidFill>
                <a:ea typeface="Calibri"/>
                <a:cs typeface="Times New Roman"/>
              </a:rPr>
              <a:t> </a:t>
            </a:r>
            <a:endParaRPr lang="en-US" sz="1100" dirty="0">
              <a:ea typeface="Calibri"/>
              <a:cs typeface="Times New Roman"/>
            </a:endParaRPr>
          </a:p>
          <a:p>
            <a:r>
              <a:rPr lang="en-US" sz="1100" dirty="0">
                <a:solidFill>
                  <a:srgbClr val="000000"/>
                </a:solidFill>
                <a:ea typeface="Calibri"/>
                <a:cs typeface="Times New Roman"/>
              </a:rPr>
              <a:t> </a:t>
            </a:r>
          </a:p>
          <a:p>
            <a:endParaRPr lang="en-US" sz="1100" dirty="0">
              <a:solidFill>
                <a:srgbClr val="000000"/>
              </a:solidFill>
              <a:ea typeface="Calibri"/>
              <a:cs typeface="Times New Roman"/>
            </a:endParaRPr>
          </a:p>
          <a:p>
            <a:endParaRPr lang="en-US" sz="1100" dirty="0">
              <a:solidFill>
                <a:srgbClr val="000000"/>
              </a:solidFill>
              <a:ea typeface="Calibri"/>
              <a:cs typeface="Times New Roman"/>
            </a:endParaRPr>
          </a:p>
          <a:p>
            <a:endParaRPr lang="en-US" sz="1100" dirty="0">
              <a:solidFill>
                <a:srgbClr val="000000"/>
              </a:solidFill>
              <a:ea typeface="Calibri"/>
              <a:cs typeface="Times New Roman"/>
            </a:endParaRPr>
          </a:p>
          <a:p>
            <a:endParaRPr lang="en-US" sz="1100" dirty="0">
              <a:solidFill>
                <a:srgbClr val="000000"/>
              </a:solidFill>
              <a:ea typeface="Calibri"/>
              <a:cs typeface="Times New Roman"/>
            </a:endParaRPr>
          </a:p>
          <a:p>
            <a:endParaRPr lang="en-US" sz="1100" dirty="0">
              <a:solidFill>
                <a:srgbClr val="000000"/>
              </a:solidFill>
              <a:ea typeface="Calibri"/>
              <a:cs typeface="Times New Roman"/>
            </a:endParaRPr>
          </a:p>
          <a:p>
            <a:pPr lvl="0">
              <a:tabLst>
                <a:tab pos="5429250" algn="l"/>
              </a:tabLst>
            </a:pPr>
            <a:r>
              <a:rPr lang="en-US" sz="1600" dirty="0">
                <a:solidFill>
                  <a:srgbClr val="CC9900"/>
                </a:solidFill>
                <a:ea typeface="Calibri"/>
                <a:cs typeface="Times New Roman"/>
              </a:rPr>
              <a:t>Competencies for the Position</a:t>
            </a:r>
          </a:p>
          <a:p>
            <a:pPr lvl="0">
              <a:tabLst>
                <a:tab pos="5429250" algn="l"/>
              </a:tabLst>
            </a:pPr>
            <a:endParaRPr lang="en-US" sz="1600" dirty="0">
              <a:solidFill>
                <a:srgbClr val="CC9900"/>
              </a:solidFill>
              <a:ea typeface="Calibri"/>
              <a:cs typeface="Times New Roman"/>
            </a:endParaRPr>
          </a:p>
          <a:p>
            <a:pPr lvl="0">
              <a:tabLst>
                <a:tab pos="5429250" algn="l"/>
              </a:tabLst>
            </a:pPr>
            <a:endParaRPr lang="en-US" sz="1200" dirty="0">
              <a:solidFill>
                <a:prstClr val="black"/>
              </a:solidFill>
              <a:ea typeface="Calibri"/>
              <a:cs typeface="Times New Roman"/>
            </a:endParaRPr>
          </a:p>
          <a:p>
            <a:pPr lvl="0" algn="ctr">
              <a:tabLst>
                <a:tab pos="5429250" algn="l"/>
              </a:tabLst>
            </a:pPr>
            <a:r>
              <a:rPr lang="en-US" sz="1200" b="1" dirty="0">
                <a:solidFill>
                  <a:srgbClr val="404040"/>
                </a:solidFill>
                <a:ea typeface="Calibri"/>
                <a:cs typeface="Times New Roman"/>
              </a:rPr>
              <a:t>Selected Competencies:  1</a:t>
            </a:r>
            <a:endParaRPr lang="en-US" sz="1200" dirty="0">
              <a:solidFill>
                <a:prstClr val="black"/>
              </a:solidFill>
              <a:ea typeface="Calibri"/>
              <a:cs typeface="Times New Roman"/>
            </a:endParaRPr>
          </a:p>
        </p:txBody>
      </p:sp>
      <p:sp>
        <p:nvSpPr>
          <p:cNvPr id="31" name="TextBox 30"/>
          <p:cNvSpPr txBox="1"/>
          <p:nvPr/>
        </p:nvSpPr>
        <p:spPr>
          <a:xfrm>
            <a:off x="4061315" y="6182436"/>
            <a:ext cx="1021370" cy="523220"/>
          </a:xfrm>
          <a:prstGeom prst="rect">
            <a:avLst/>
          </a:prstGeom>
          <a:noFill/>
        </p:spPr>
        <p:txBody>
          <a:bodyPr wrap="none" rtlCol="0">
            <a:spAutoFit/>
          </a:bodyPr>
          <a:lstStyle/>
          <a:p>
            <a:pPr algn="ctr"/>
            <a:r>
              <a:rPr lang="en-US" sz="1400" b="1" dirty="0">
                <a:solidFill>
                  <a:srgbClr val="CC9900"/>
                </a:solidFill>
                <a:ea typeface="Calibri"/>
                <a:cs typeface="Times New Roman"/>
                <a:sym typeface="Wingdings 3"/>
              </a:rPr>
              <a:t></a:t>
            </a:r>
            <a:endParaRPr lang="en-US" sz="1400" dirty="0">
              <a:ea typeface="Calibri"/>
              <a:cs typeface="Times New Roman"/>
            </a:endParaRPr>
          </a:p>
          <a:p>
            <a:r>
              <a:rPr lang="en-US" sz="1400" dirty="0">
                <a:solidFill>
                  <a:srgbClr val="595959"/>
                </a:solidFill>
                <a:ea typeface="Calibri"/>
                <a:cs typeface="Times New Roman"/>
              </a:rPr>
              <a:t>Back to Top</a:t>
            </a:r>
            <a:endParaRPr lang="en-US" sz="1400" dirty="0"/>
          </a:p>
        </p:txBody>
      </p:sp>
      <p:sp>
        <p:nvSpPr>
          <p:cNvPr id="6" name="Rectangle 5"/>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a:ln>
                <a:noFill/>
              </a:ln>
              <a:solidFill>
                <a:schemeClr val="tx1"/>
              </a:solidFill>
              <a:effectLst/>
              <a:latin typeface="Arial" pitchFamily="34" charset="0"/>
              <a:cs typeface="Arial" pitchFamily="34" charset="0"/>
            </a:endParaRPr>
          </a:p>
        </p:txBody>
      </p:sp>
      <p:sp>
        <p:nvSpPr>
          <p:cNvPr id="20" name="Text Box 1"/>
          <p:cNvSpPr txBox="1"/>
          <p:nvPr/>
        </p:nvSpPr>
        <p:spPr>
          <a:xfrm>
            <a:off x="3840480" y="5791200"/>
            <a:ext cx="1463040" cy="182880"/>
          </a:xfrm>
          <a:prstGeom prst="rect">
            <a:avLst/>
          </a:prstGeom>
          <a:solidFill>
            <a:schemeClr val="accent5">
              <a:lumMod val="75000"/>
            </a:schemeClr>
          </a:solid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0" rIns="91440" bIns="0" numCol="1" spcCol="0" rtlCol="0" fromWordArt="0" anchor="ctr" anchorCtr="0" forceAA="0" compatLnSpc="1">
            <a:prstTxWarp prst="textNoShape">
              <a:avLst/>
            </a:prstTxWarp>
            <a:noAutofit/>
          </a:bodyPr>
          <a:lstStyle/>
          <a:p>
            <a:pPr marL="0" marR="0" algn="ctr">
              <a:spcBef>
                <a:spcPts val="0"/>
              </a:spcBef>
              <a:spcAft>
                <a:spcPts val="0"/>
              </a:spcAft>
            </a:pPr>
            <a:r>
              <a:rPr lang="en-US" sz="1100" b="1">
                <a:solidFill>
                  <a:srgbClr val="FFFFFF"/>
                </a:solidFill>
                <a:effectLst/>
                <a:ea typeface="Calibri"/>
                <a:cs typeface="Times New Roman"/>
              </a:rPr>
              <a:t>Save for Later</a:t>
            </a:r>
            <a:endParaRPr lang="en-US" sz="1100">
              <a:effectLst/>
              <a:ea typeface="Calibri"/>
              <a:cs typeface="Times New Roman"/>
            </a:endParaRPr>
          </a:p>
        </p:txBody>
      </p:sp>
      <p:sp>
        <p:nvSpPr>
          <p:cNvPr id="21" name="Text Box 4"/>
          <p:cNvSpPr txBox="1"/>
          <p:nvPr/>
        </p:nvSpPr>
        <p:spPr>
          <a:xfrm>
            <a:off x="5529103" y="5791200"/>
            <a:ext cx="1463040" cy="182880"/>
          </a:xfrm>
          <a:prstGeom prst="rect">
            <a:avLst/>
          </a:prstGeom>
          <a:solidFill>
            <a:schemeClr val="accent5">
              <a:lumMod val="75000"/>
            </a:schemeClr>
          </a:solid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45720" tIns="0" rIns="45720" bIns="0" numCol="1" spcCol="0" rtlCol="0" fromWordArt="0" anchor="ctr" anchorCtr="0" forceAA="0" compatLnSpc="1">
            <a:prstTxWarp prst="textNoShape">
              <a:avLst/>
            </a:prstTxWarp>
            <a:noAutofit/>
          </a:bodyPr>
          <a:lstStyle/>
          <a:p>
            <a:pPr marL="0" marR="0" algn="ctr">
              <a:spcBef>
                <a:spcPts val="0"/>
              </a:spcBef>
              <a:spcAft>
                <a:spcPts val="0"/>
              </a:spcAft>
            </a:pPr>
            <a:r>
              <a:rPr lang="en-US" sz="1100" b="1">
                <a:solidFill>
                  <a:srgbClr val="FFFFFF"/>
                </a:solidFill>
                <a:effectLst/>
                <a:ea typeface="Calibri"/>
                <a:cs typeface="Times New Roman"/>
              </a:rPr>
              <a:t>Save and Next Step  </a:t>
            </a:r>
            <a:r>
              <a:rPr lang="en-US" sz="1100" b="1">
                <a:solidFill>
                  <a:srgbClr val="FFFFFF"/>
                </a:solidFill>
                <a:effectLst/>
                <a:ea typeface="Calibri"/>
                <a:cs typeface="Times New Roman"/>
                <a:sym typeface="Wingdings 3"/>
              </a:rPr>
              <a:t></a:t>
            </a:r>
            <a:endParaRPr lang="en-US" sz="1100">
              <a:effectLst/>
              <a:ea typeface="Calibri"/>
              <a:cs typeface="Times New Roman"/>
            </a:endParaRPr>
          </a:p>
        </p:txBody>
      </p:sp>
      <p:sp>
        <p:nvSpPr>
          <p:cNvPr id="22" name="Text Box 13"/>
          <p:cNvSpPr txBox="1"/>
          <p:nvPr/>
        </p:nvSpPr>
        <p:spPr>
          <a:xfrm>
            <a:off x="2133600" y="5791200"/>
            <a:ext cx="1463040" cy="182880"/>
          </a:xfrm>
          <a:prstGeom prst="rect">
            <a:avLst/>
          </a:prstGeom>
          <a:solidFill>
            <a:schemeClr val="accent5">
              <a:lumMod val="75000"/>
            </a:schemeClr>
          </a:solid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0" rIns="91440" bIns="0" numCol="1" spcCol="0" rtlCol="0" fromWordArt="0" anchor="ctr" anchorCtr="0" forceAA="0" compatLnSpc="1">
            <a:prstTxWarp prst="textNoShape">
              <a:avLst/>
            </a:prstTxWarp>
            <a:noAutofit/>
          </a:bodyPr>
          <a:lstStyle/>
          <a:p>
            <a:pPr algn="ctr"/>
            <a:r>
              <a:rPr lang="en-US" sz="1100" b="1" dirty="0">
                <a:solidFill>
                  <a:srgbClr val="FFFFFF"/>
                </a:solidFill>
                <a:ea typeface="Calibri"/>
                <a:cs typeface="Times New Roman"/>
                <a:sym typeface="Wingdings 3"/>
              </a:rPr>
              <a:t></a:t>
            </a:r>
            <a:r>
              <a:rPr lang="en-US" sz="1100" b="1" dirty="0">
                <a:solidFill>
                  <a:srgbClr val="FFFFFF"/>
                </a:solidFill>
                <a:ea typeface="Calibri"/>
                <a:cs typeface="Times New Roman"/>
              </a:rPr>
              <a:t>  Previous Page</a:t>
            </a:r>
            <a:endParaRPr lang="en-US" sz="1100" dirty="0">
              <a:ea typeface="Calibri"/>
              <a:cs typeface="Times New Roman"/>
            </a:endParaRPr>
          </a:p>
        </p:txBody>
      </p:sp>
      <p:graphicFrame>
        <p:nvGraphicFramePr>
          <p:cNvPr id="8" name="Table 7"/>
          <p:cNvGraphicFramePr>
            <a:graphicFrameLocks noGrp="1"/>
          </p:cNvGraphicFramePr>
          <p:nvPr>
            <p:extLst>
              <p:ext uri="{D42A27DB-BD31-4B8C-83A1-F6EECF244321}">
                <p14:modId xmlns:p14="http://schemas.microsoft.com/office/powerpoint/2010/main" val="583677500"/>
              </p:ext>
            </p:extLst>
          </p:nvPr>
        </p:nvGraphicFramePr>
        <p:xfrm>
          <a:off x="457200" y="2057400"/>
          <a:ext cx="8229600" cy="841324"/>
        </p:xfrm>
        <a:graphic>
          <a:graphicData uri="http://schemas.openxmlformats.org/drawingml/2006/table">
            <a:tbl>
              <a:tblPr firstRow="1" firstCol="1" bandRow="1"/>
              <a:tblGrid>
                <a:gridCol w="1124542">
                  <a:extLst>
                    <a:ext uri="{9D8B030D-6E8A-4147-A177-3AD203B41FA5}">
                      <a16:colId xmlns:a16="http://schemas.microsoft.com/office/drawing/2014/main" val="20000"/>
                    </a:ext>
                  </a:extLst>
                </a:gridCol>
                <a:gridCol w="7105058">
                  <a:extLst>
                    <a:ext uri="{9D8B030D-6E8A-4147-A177-3AD203B41FA5}">
                      <a16:colId xmlns:a16="http://schemas.microsoft.com/office/drawing/2014/main" val="20001"/>
                    </a:ext>
                  </a:extLst>
                </a:gridCol>
              </a:tblGrid>
              <a:tr h="149939">
                <a:tc>
                  <a:txBody>
                    <a:bodyPr/>
                    <a:lstStyle/>
                    <a:p>
                      <a:pPr marL="0" marR="0">
                        <a:spcBef>
                          <a:spcPts val="0"/>
                        </a:spcBef>
                        <a:spcAft>
                          <a:spcPts val="0"/>
                        </a:spcAft>
                        <a:tabLst>
                          <a:tab pos="5429250" algn="l"/>
                        </a:tabLst>
                      </a:pPr>
                      <a:r>
                        <a:rPr lang="en-US" sz="1000" b="1" dirty="0">
                          <a:solidFill>
                            <a:srgbClr val="31849B"/>
                          </a:solidFill>
                          <a:effectLst/>
                          <a:latin typeface="Calibri"/>
                          <a:ea typeface="Calibri"/>
                          <a:cs typeface="Times New Roman"/>
                        </a:rPr>
                        <a:t>Incumbent</a:t>
                      </a:r>
                      <a:endParaRPr lang="en-US" sz="1000" dirty="0">
                        <a:effectLst/>
                        <a:latin typeface="Calibri"/>
                        <a:ea typeface="Calibri"/>
                        <a:cs typeface="Times New Roman"/>
                      </a:endParaRPr>
                    </a:p>
                  </a:txBody>
                  <a:tcPr marL="61339" marR="61339" marT="0" marB="0">
                    <a:lnL>
                      <a:noFill/>
                    </a:lnL>
                    <a:lnR>
                      <a:noFill/>
                    </a:lnR>
                    <a:lnT>
                      <a:noFill/>
                    </a:lnT>
                    <a:lnB>
                      <a:noFill/>
                    </a:lnB>
                  </a:tcPr>
                </a:tc>
                <a:tc>
                  <a:txBody>
                    <a:bodyPr/>
                    <a:lstStyle/>
                    <a:p>
                      <a:pPr marL="0" marR="0">
                        <a:spcBef>
                          <a:spcPts val="0"/>
                        </a:spcBef>
                        <a:spcAft>
                          <a:spcPts val="0"/>
                        </a:spcAft>
                        <a:tabLst>
                          <a:tab pos="5429250" algn="l"/>
                        </a:tabLst>
                      </a:pPr>
                      <a:r>
                        <a:rPr lang="en-US" sz="1000">
                          <a:solidFill>
                            <a:srgbClr val="595959"/>
                          </a:solidFill>
                          <a:effectLst/>
                          <a:latin typeface="Calibri"/>
                          <a:ea typeface="Calibri"/>
                          <a:cs typeface="Times New Roman"/>
                        </a:rPr>
                        <a:t>Goofy Goof (Goofy.Goof@opm.gov)</a:t>
                      </a:r>
                      <a:endParaRPr lang="en-US" sz="1000">
                        <a:effectLst/>
                        <a:latin typeface="Calibri"/>
                        <a:ea typeface="Calibri"/>
                        <a:cs typeface="Times New Roman"/>
                      </a:endParaRPr>
                    </a:p>
                  </a:txBody>
                  <a:tcPr marL="61339" marR="61339" marT="0" marB="0">
                    <a:lnL>
                      <a:noFill/>
                    </a:lnL>
                    <a:lnR>
                      <a:noFill/>
                    </a:lnR>
                    <a:lnT>
                      <a:noFill/>
                    </a:lnT>
                    <a:lnB>
                      <a:noFill/>
                    </a:lnB>
                  </a:tcPr>
                </a:tc>
                <a:extLst>
                  <a:ext uri="{0D108BD9-81ED-4DB2-BD59-A6C34878D82A}">
                    <a16:rowId xmlns:a16="http://schemas.microsoft.com/office/drawing/2014/main" val="10000"/>
                  </a:ext>
                </a:extLst>
              </a:tr>
              <a:tr h="68154">
                <a:tc>
                  <a:txBody>
                    <a:bodyPr/>
                    <a:lstStyle/>
                    <a:p>
                      <a:pPr marL="0" marR="0">
                        <a:spcBef>
                          <a:spcPts val="0"/>
                        </a:spcBef>
                        <a:spcAft>
                          <a:spcPts val="0"/>
                        </a:spcAft>
                        <a:tabLst>
                          <a:tab pos="5429250" algn="l"/>
                        </a:tabLst>
                      </a:pPr>
                      <a:r>
                        <a:rPr lang="en-US" sz="400" b="1">
                          <a:solidFill>
                            <a:srgbClr val="31849B"/>
                          </a:solidFill>
                          <a:effectLst/>
                          <a:latin typeface="Calibri"/>
                          <a:ea typeface="Calibri"/>
                          <a:cs typeface="Times New Roman"/>
                        </a:rPr>
                        <a:t> </a:t>
                      </a:r>
                      <a:endParaRPr lang="en-US" sz="1000">
                        <a:effectLst/>
                        <a:latin typeface="Calibri"/>
                        <a:ea typeface="Calibri"/>
                        <a:cs typeface="Times New Roman"/>
                      </a:endParaRPr>
                    </a:p>
                  </a:txBody>
                  <a:tcPr marL="61339" marR="61339" marT="0" marB="0">
                    <a:lnL>
                      <a:noFill/>
                    </a:lnL>
                    <a:lnR>
                      <a:noFill/>
                    </a:lnR>
                    <a:lnT>
                      <a:noFill/>
                    </a:lnT>
                    <a:lnB>
                      <a:noFill/>
                    </a:lnB>
                  </a:tcPr>
                </a:tc>
                <a:tc>
                  <a:txBody>
                    <a:bodyPr/>
                    <a:lstStyle/>
                    <a:p>
                      <a:pPr marL="0" marR="0">
                        <a:spcBef>
                          <a:spcPts val="0"/>
                        </a:spcBef>
                        <a:spcAft>
                          <a:spcPts val="0"/>
                        </a:spcAft>
                        <a:tabLst>
                          <a:tab pos="5429250" algn="l"/>
                        </a:tabLst>
                      </a:pPr>
                      <a:r>
                        <a:rPr lang="en-US" sz="400">
                          <a:solidFill>
                            <a:srgbClr val="595959"/>
                          </a:solidFill>
                          <a:effectLst/>
                          <a:latin typeface="Calibri"/>
                          <a:ea typeface="Calibri"/>
                          <a:cs typeface="Times New Roman"/>
                        </a:rPr>
                        <a:t> </a:t>
                      </a:r>
                      <a:endParaRPr lang="en-US" sz="1000">
                        <a:effectLst/>
                        <a:latin typeface="Calibri"/>
                        <a:ea typeface="Calibri"/>
                        <a:cs typeface="Times New Roman"/>
                      </a:endParaRPr>
                    </a:p>
                  </a:txBody>
                  <a:tcPr marL="61339" marR="61339" marT="0" marB="0">
                    <a:lnL>
                      <a:noFill/>
                    </a:lnL>
                    <a:lnR>
                      <a:noFill/>
                    </a:lnR>
                    <a:lnT>
                      <a:noFill/>
                    </a:lnT>
                    <a:lnB>
                      <a:noFill/>
                    </a:lnB>
                  </a:tcPr>
                </a:tc>
                <a:extLst>
                  <a:ext uri="{0D108BD9-81ED-4DB2-BD59-A6C34878D82A}">
                    <a16:rowId xmlns:a16="http://schemas.microsoft.com/office/drawing/2014/main" val="10001"/>
                  </a:ext>
                </a:extLst>
              </a:tr>
              <a:tr h="149939">
                <a:tc>
                  <a:txBody>
                    <a:bodyPr/>
                    <a:lstStyle/>
                    <a:p>
                      <a:pPr marL="0" marR="0">
                        <a:spcBef>
                          <a:spcPts val="0"/>
                        </a:spcBef>
                        <a:spcAft>
                          <a:spcPts val="0"/>
                        </a:spcAft>
                        <a:tabLst>
                          <a:tab pos="5429250" algn="l"/>
                        </a:tabLst>
                      </a:pPr>
                      <a:r>
                        <a:rPr lang="en-US" sz="1000" b="1">
                          <a:solidFill>
                            <a:srgbClr val="31849B"/>
                          </a:solidFill>
                          <a:effectLst/>
                          <a:latin typeface="Calibri"/>
                          <a:ea typeface="Calibri"/>
                          <a:cs typeface="Times New Roman"/>
                        </a:rPr>
                        <a:t>Position</a:t>
                      </a:r>
                      <a:endParaRPr lang="en-US" sz="1000">
                        <a:effectLst/>
                        <a:latin typeface="Calibri"/>
                        <a:ea typeface="Calibri"/>
                        <a:cs typeface="Times New Roman"/>
                      </a:endParaRPr>
                    </a:p>
                  </a:txBody>
                  <a:tcPr marL="61339" marR="61339" marT="0" marB="0">
                    <a:lnL>
                      <a:noFill/>
                    </a:lnL>
                    <a:lnR>
                      <a:noFill/>
                    </a:lnR>
                    <a:lnT>
                      <a:noFill/>
                    </a:lnT>
                    <a:lnB>
                      <a:noFill/>
                    </a:lnB>
                  </a:tcPr>
                </a:tc>
                <a:tc>
                  <a:txBody>
                    <a:bodyPr/>
                    <a:lstStyle/>
                    <a:p>
                      <a:pPr marL="0" marR="0">
                        <a:spcBef>
                          <a:spcPts val="0"/>
                        </a:spcBef>
                        <a:spcAft>
                          <a:spcPts val="0"/>
                        </a:spcAft>
                        <a:tabLst>
                          <a:tab pos="5429250" algn="l"/>
                        </a:tabLst>
                      </a:pPr>
                      <a:r>
                        <a:rPr lang="en-US" sz="1000" dirty="0">
                          <a:solidFill>
                            <a:srgbClr val="595959"/>
                          </a:solidFill>
                          <a:effectLst/>
                          <a:latin typeface="Calibri"/>
                          <a:ea typeface="Calibri"/>
                          <a:cs typeface="Times New Roman"/>
                        </a:rPr>
                        <a:t>GS-0343-13 Employee in Human Resources</a:t>
                      </a:r>
                      <a:endParaRPr lang="en-US" sz="1000" dirty="0">
                        <a:effectLst/>
                        <a:latin typeface="Calibri"/>
                        <a:ea typeface="Calibri"/>
                        <a:cs typeface="Times New Roman"/>
                      </a:endParaRPr>
                    </a:p>
                  </a:txBody>
                  <a:tcPr marL="61339" marR="61339" marT="0" marB="0">
                    <a:lnL>
                      <a:noFill/>
                    </a:lnL>
                    <a:lnR>
                      <a:noFill/>
                    </a:lnR>
                    <a:lnT>
                      <a:noFill/>
                    </a:lnT>
                    <a:lnB>
                      <a:noFill/>
                    </a:lnB>
                  </a:tcPr>
                </a:tc>
                <a:extLst>
                  <a:ext uri="{0D108BD9-81ED-4DB2-BD59-A6C34878D82A}">
                    <a16:rowId xmlns:a16="http://schemas.microsoft.com/office/drawing/2014/main" val="10002"/>
                  </a:ext>
                </a:extLst>
              </a:tr>
              <a:tr h="81785">
                <a:tc>
                  <a:txBody>
                    <a:bodyPr/>
                    <a:lstStyle/>
                    <a:p>
                      <a:pPr marL="0" marR="0">
                        <a:spcBef>
                          <a:spcPts val="0"/>
                        </a:spcBef>
                        <a:spcAft>
                          <a:spcPts val="0"/>
                        </a:spcAft>
                        <a:tabLst>
                          <a:tab pos="5429250" algn="l"/>
                        </a:tabLst>
                      </a:pPr>
                      <a:r>
                        <a:rPr lang="en-US" sz="500" b="1">
                          <a:solidFill>
                            <a:srgbClr val="31849B"/>
                          </a:solidFill>
                          <a:effectLst/>
                          <a:latin typeface="Calibri"/>
                          <a:ea typeface="Calibri"/>
                          <a:cs typeface="Times New Roman"/>
                        </a:rPr>
                        <a:t> </a:t>
                      </a:r>
                      <a:endParaRPr lang="en-US" sz="1000">
                        <a:effectLst/>
                        <a:latin typeface="Calibri"/>
                        <a:ea typeface="Calibri"/>
                        <a:cs typeface="Times New Roman"/>
                      </a:endParaRPr>
                    </a:p>
                  </a:txBody>
                  <a:tcPr marL="61339" marR="61339" marT="0" marB="0">
                    <a:lnL>
                      <a:noFill/>
                    </a:lnL>
                    <a:lnR>
                      <a:noFill/>
                    </a:lnR>
                    <a:lnT>
                      <a:noFill/>
                    </a:lnT>
                    <a:lnB>
                      <a:noFill/>
                    </a:lnB>
                  </a:tcPr>
                </a:tc>
                <a:tc>
                  <a:txBody>
                    <a:bodyPr/>
                    <a:lstStyle/>
                    <a:p>
                      <a:pPr marL="0" marR="0">
                        <a:spcBef>
                          <a:spcPts val="0"/>
                        </a:spcBef>
                        <a:spcAft>
                          <a:spcPts val="0"/>
                        </a:spcAft>
                        <a:tabLst>
                          <a:tab pos="5429250" algn="l"/>
                        </a:tabLst>
                      </a:pPr>
                      <a:r>
                        <a:rPr lang="en-US" sz="500">
                          <a:solidFill>
                            <a:srgbClr val="595959"/>
                          </a:solidFill>
                          <a:effectLst/>
                          <a:latin typeface="Calibri"/>
                          <a:ea typeface="Calibri"/>
                          <a:cs typeface="Times New Roman"/>
                        </a:rPr>
                        <a:t> </a:t>
                      </a:r>
                      <a:endParaRPr lang="en-US" sz="1000">
                        <a:effectLst/>
                        <a:latin typeface="Calibri"/>
                        <a:ea typeface="Calibri"/>
                        <a:cs typeface="Times New Roman"/>
                      </a:endParaRPr>
                    </a:p>
                  </a:txBody>
                  <a:tcPr marL="61339" marR="61339" marT="0" marB="0">
                    <a:lnL>
                      <a:noFill/>
                    </a:lnL>
                    <a:lnR>
                      <a:noFill/>
                    </a:lnR>
                    <a:lnT>
                      <a:noFill/>
                    </a:lnT>
                    <a:lnB>
                      <a:noFill/>
                    </a:lnB>
                  </a:tcPr>
                </a:tc>
                <a:extLst>
                  <a:ext uri="{0D108BD9-81ED-4DB2-BD59-A6C34878D82A}">
                    <a16:rowId xmlns:a16="http://schemas.microsoft.com/office/drawing/2014/main" val="10003"/>
                  </a:ext>
                </a:extLst>
              </a:tr>
              <a:tr h="149939">
                <a:tc>
                  <a:txBody>
                    <a:bodyPr/>
                    <a:lstStyle/>
                    <a:p>
                      <a:pPr marL="0" marR="0">
                        <a:spcBef>
                          <a:spcPts val="0"/>
                        </a:spcBef>
                        <a:spcAft>
                          <a:spcPts val="0"/>
                        </a:spcAft>
                        <a:tabLst>
                          <a:tab pos="5429250" algn="l"/>
                        </a:tabLst>
                      </a:pPr>
                      <a:r>
                        <a:rPr lang="en-US" sz="1000" b="1">
                          <a:solidFill>
                            <a:srgbClr val="31849B"/>
                          </a:solidFill>
                          <a:effectLst/>
                          <a:latin typeface="Calibri"/>
                          <a:ea typeface="Calibri"/>
                          <a:cs typeface="Times New Roman"/>
                        </a:rPr>
                        <a:t>Organization</a:t>
                      </a:r>
                      <a:endParaRPr lang="en-US" sz="1000">
                        <a:effectLst/>
                        <a:latin typeface="Calibri"/>
                        <a:ea typeface="Calibri"/>
                        <a:cs typeface="Times New Roman"/>
                      </a:endParaRPr>
                    </a:p>
                  </a:txBody>
                  <a:tcPr marL="61339" marR="61339" marT="0" marB="0">
                    <a:lnL>
                      <a:noFill/>
                    </a:lnL>
                    <a:lnR>
                      <a:noFill/>
                    </a:lnR>
                    <a:lnT>
                      <a:noFill/>
                    </a:lnT>
                    <a:lnB>
                      <a:noFill/>
                    </a:lnB>
                  </a:tcPr>
                </a:tc>
                <a:tc>
                  <a:txBody>
                    <a:bodyPr/>
                    <a:lstStyle/>
                    <a:p>
                      <a:pPr marL="0" marR="0">
                        <a:spcBef>
                          <a:spcPts val="0"/>
                        </a:spcBef>
                        <a:spcAft>
                          <a:spcPts val="0"/>
                        </a:spcAft>
                        <a:tabLst>
                          <a:tab pos="5429250" algn="l"/>
                        </a:tabLst>
                      </a:pPr>
                      <a:r>
                        <a:rPr lang="en-US" sz="1000">
                          <a:solidFill>
                            <a:srgbClr val="595959"/>
                          </a:solidFill>
                          <a:effectLst/>
                          <a:latin typeface="Calibri"/>
                          <a:ea typeface="Calibri"/>
                          <a:cs typeface="Times New Roman"/>
                        </a:rPr>
                        <a:t>Office of Personnel Management &gt; Employee Services &gt; Strategic Workforce Planning &gt; Forecasting &amp; Methods</a:t>
                      </a:r>
                      <a:endParaRPr lang="en-US" sz="1000">
                        <a:effectLst/>
                        <a:latin typeface="Calibri"/>
                        <a:ea typeface="Calibri"/>
                        <a:cs typeface="Times New Roman"/>
                      </a:endParaRPr>
                    </a:p>
                  </a:txBody>
                  <a:tcPr marL="61339" marR="61339" marT="0" marB="0">
                    <a:lnL>
                      <a:noFill/>
                    </a:lnL>
                    <a:lnR>
                      <a:noFill/>
                    </a:lnR>
                    <a:lnT>
                      <a:noFill/>
                    </a:lnT>
                    <a:lnB>
                      <a:noFill/>
                    </a:lnB>
                  </a:tcPr>
                </a:tc>
                <a:extLst>
                  <a:ext uri="{0D108BD9-81ED-4DB2-BD59-A6C34878D82A}">
                    <a16:rowId xmlns:a16="http://schemas.microsoft.com/office/drawing/2014/main" val="10004"/>
                  </a:ext>
                </a:extLst>
              </a:tr>
              <a:tr h="81785">
                <a:tc>
                  <a:txBody>
                    <a:bodyPr/>
                    <a:lstStyle/>
                    <a:p>
                      <a:pPr marL="0" marR="0">
                        <a:spcBef>
                          <a:spcPts val="0"/>
                        </a:spcBef>
                        <a:spcAft>
                          <a:spcPts val="0"/>
                        </a:spcAft>
                        <a:tabLst>
                          <a:tab pos="5429250" algn="l"/>
                        </a:tabLst>
                      </a:pPr>
                      <a:r>
                        <a:rPr lang="en-US" sz="500" b="1">
                          <a:solidFill>
                            <a:srgbClr val="31849B"/>
                          </a:solidFill>
                          <a:effectLst/>
                          <a:latin typeface="Calibri"/>
                          <a:ea typeface="Calibri"/>
                          <a:cs typeface="Times New Roman"/>
                        </a:rPr>
                        <a:t> </a:t>
                      </a:r>
                      <a:endParaRPr lang="en-US" sz="1000">
                        <a:effectLst/>
                        <a:latin typeface="Calibri"/>
                        <a:ea typeface="Calibri"/>
                        <a:cs typeface="Times New Roman"/>
                      </a:endParaRPr>
                    </a:p>
                  </a:txBody>
                  <a:tcPr marL="61339" marR="61339" marT="0" marB="0">
                    <a:lnL>
                      <a:noFill/>
                    </a:lnL>
                    <a:lnR>
                      <a:noFill/>
                    </a:lnR>
                    <a:lnT>
                      <a:noFill/>
                    </a:lnT>
                    <a:lnB>
                      <a:noFill/>
                    </a:lnB>
                  </a:tcPr>
                </a:tc>
                <a:tc>
                  <a:txBody>
                    <a:bodyPr/>
                    <a:lstStyle/>
                    <a:p>
                      <a:pPr marL="0" marR="0">
                        <a:spcBef>
                          <a:spcPts val="0"/>
                        </a:spcBef>
                        <a:spcAft>
                          <a:spcPts val="0"/>
                        </a:spcAft>
                        <a:tabLst>
                          <a:tab pos="5429250" algn="l"/>
                        </a:tabLst>
                      </a:pPr>
                      <a:r>
                        <a:rPr lang="en-US" sz="500">
                          <a:solidFill>
                            <a:srgbClr val="595959"/>
                          </a:solidFill>
                          <a:effectLst/>
                          <a:latin typeface="Calibri"/>
                          <a:ea typeface="Calibri"/>
                          <a:cs typeface="Times New Roman"/>
                        </a:rPr>
                        <a:t> </a:t>
                      </a:r>
                      <a:endParaRPr lang="en-US" sz="1000">
                        <a:effectLst/>
                        <a:latin typeface="Calibri"/>
                        <a:ea typeface="Calibri"/>
                        <a:cs typeface="Times New Roman"/>
                      </a:endParaRPr>
                    </a:p>
                  </a:txBody>
                  <a:tcPr marL="61339" marR="61339" marT="0" marB="0">
                    <a:lnL>
                      <a:noFill/>
                    </a:lnL>
                    <a:lnR>
                      <a:noFill/>
                    </a:lnR>
                    <a:lnT>
                      <a:noFill/>
                    </a:lnT>
                    <a:lnB>
                      <a:noFill/>
                    </a:lnB>
                  </a:tcPr>
                </a:tc>
                <a:extLst>
                  <a:ext uri="{0D108BD9-81ED-4DB2-BD59-A6C34878D82A}">
                    <a16:rowId xmlns:a16="http://schemas.microsoft.com/office/drawing/2014/main" val="10005"/>
                  </a:ext>
                </a:extLst>
              </a:tr>
              <a:tr h="149939">
                <a:tc>
                  <a:txBody>
                    <a:bodyPr/>
                    <a:lstStyle/>
                    <a:p>
                      <a:pPr marL="0" marR="0">
                        <a:spcBef>
                          <a:spcPts val="0"/>
                        </a:spcBef>
                        <a:spcAft>
                          <a:spcPts val="0"/>
                        </a:spcAft>
                        <a:tabLst>
                          <a:tab pos="5429250" algn="l"/>
                        </a:tabLst>
                      </a:pPr>
                      <a:r>
                        <a:rPr lang="en-US" sz="1000" b="1">
                          <a:solidFill>
                            <a:srgbClr val="31849B"/>
                          </a:solidFill>
                          <a:effectLst/>
                          <a:latin typeface="Calibri"/>
                          <a:ea typeface="Calibri"/>
                          <a:cs typeface="Times New Roman"/>
                        </a:rPr>
                        <a:t>Duty Station</a:t>
                      </a:r>
                      <a:endParaRPr lang="en-US" sz="1000">
                        <a:effectLst/>
                        <a:latin typeface="Calibri"/>
                        <a:ea typeface="Calibri"/>
                        <a:cs typeface="Times New Roman"/>
                      </a:endParaRPr>
                    </a:p>
                  </a:txBody>
                  <a:tcPr marL="61339" marR="61339" marT="0" marB="0">
                    <a:lnL>
                      <a:noFill/>
                    </a:lnL>
                    <a:lnR>
                      <a:noFill/>
                    </a:lnR>
                    <a:lnT>
                      <a:noFill/>
                    </a:lnT>
                    <a:lnB>
                      <a:noFill/>
                    </a:lnB>
                  </a:tcPr>
                </a:tc>
                <a:tc>
                  <a:txBody>
                    <a:bodyPr/>
                    <a:lstStyle/>
                    <a:p>
                      <a:pPr marL="0" marR="0">
                        <a:spcBef>
                          <a:spcPts val="0"/>
                        </a:spcBef>
                        <a:spcAft>
                          <a:spcPts val="0"/>
                        </a:spcAft>
                        <a:tabLst>
                          <a:tab pos="5429250" algn="l"/>
                        </a:tabLst>
                      </a:pPr>
                      <a:r>
                        <a:rPr lang="en-US" sz="1000" dirty="0">
                          <a:solidFill>
                            <a:srgbClr val="595959"/>
                          </a:solidFill>
                          <a:effectLst/>
                          <a:latin typeface="Calibri"/>
                          <a:ea typeface="Calibri"/>
                          <a:cs typeface="Times New Roman"/>
                        </a:rPr>
                        <a:t>Washington, DC</a:t>
                      </a:r>
                      <a:endParaRPr lang="en-US" sz="1000" dirty="0">
                        <a:effectLst/>
                        <a:latin typeface="Calibri"/>
                        <a:ea typeface="Calibri"/>
                        <a:cs typeface="Times New Roman"/>
                      </a:endParaRPr>
                    </a:p>
                  </a:txBody>
                  <a:tcPr marL="61339" marR="61339" marT="0" marB="0">
                    <a:lnL>
                      <a:noFill/>
                    </a:lnL>
                    <a:lnR>
                      <a:noFill/>
                    </a:lnR>
                    <a:lnT>
                      <a:noFill/>
                    </a:lnT>
                    <a:lnB>
                      <a:noFill/>
                    </a:lnB>
                  </a:tcPr>
                </a:tc>
                <a:extLst>
                  <a:ext uri="{0D108BD9-81ED-4DB2-BD59-A6C34878D82A}">
                    <a16:rowId xmlns:a16="http://schemas.microsoft.com/office/drawing/2014/main" val="10006"/>
                  </a:ext>
                </a:extLst>
              </a:tr>
            </a:tbl>
          </a:graphicData>
        </a:graphic>
      </p:graphicFrame>
      <p:sp>
        <p:nvSpPr>
          <p:cNvPr id="19" name="Text Box 6"/>
          <p:cNvSpPr txBox="1"/>
          <p:nvPr/>
        </p:nvSpPr>
        <p:spPr>
          <a:xfrm>
            <a:off x="2971800" y="3581400"/>
            <a:ext cx="1463040" cy="182880"/>
          </a:xfrm>
          <a:prstGeom prst="rect">
            <a:avLst/>
          </a:prstGeom>
          <a:solidFill>
            <a:schemeClr val="bg1"/>
          </a:solidFill>
          <a:ln w="6350">
            <a:solidFill>
              <a:schemeClr val="accent5">
                <a:lumMod val="75000"/>
              </a:schemeClr>
            </a:solid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0" rIns="91440" bIns="0" numCol="1" spcCol="0" rtlCol="0" fromWordArt="0" anchor="ctr" anchorCtr="0" forceAA="0" compatLnSpc="1">
            <a:prstTxWarp prst="textNoShape">
              <a:avLst/>
            </a:prstTxWarp>
            <a:noAutofit/>
          </a:bodyPr>
          <a:lstStyle/>
          <a:p>
            <a:pPr marL="0" marR="0" algn="ctr">
              <a:spcBef>
                <a:spcPts val="0"/>
              </a:spcBef>
              <a:spcAft>
                <a:spcPts val="0"/>
              </a:spcAft>
            </a:pPr>
            <a:r>
              <a:rPr lang="en-US" sz="1100" b="1" dirty="0">
                <a:solidFill>
                  <a:schemeClr val="accent5">
                    <a:lumMod val="75000"/>
                  </a:schemeClr>
                </a:solidFill>
                <a:effectLst/>
                <a:ea typeface="Calibri"/>
                <a:cs typeface="Times New Roman"/>
              </a:rPr>
              <a:t>Search Database</a:t>
            </a:r>
            <a:endParaRPr lang="en-US" sz="1100" dirty="0">
              <a:solidFill>
                <a:schemeClr val="accent5">
                  <a:lumMod val="75000"/>
                </a:schemeClr>
              </a:solidFill>
              <a:effectLst/>
              <a:ea typeface="Calibri"/>
              <a:cs typeface="Times New Roman"/>
            </a:endParaRPr>
          </a:p>
        </p:txBody>
      </p:sp>
      <p:sp>
        <p:nvSpPr>
          <p:cNvPr id="23" name="Text Box 4"/>
          <p:cNvSpPr txBox="1"/>
          <p:nvPr/>
        </p:nvSpPr>
        <p:spPr>
          <a:xfrm>
            <a:off x="4684345" y="3581400"/>
            <a:ext cx="1463040" cy="182880"/>
          </a:xfrm>
          <a:prstGeom prst="rect">
            <a:avLst/>
          </a:prstGeom>
          <a:solidFill>
            <a:schemeClr val="bg1"/>
          </a:solidFill>
          <a:ln w="6350">
            <a:solidFill>
              <a:schemeClr val="accent5">
                <a:lumMod val="75000"/>
              </a:schemeClr>
            </a:solid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0" rIns="91440" bIns="0" numCol="1" spcCol="0" rtlCol="0" fromWordArt="0" anchor="ctr" anchorCtr="0" forceAA="0" compatLnSpc="1">
            <a:prstTxWarp prst="textNoShape">
              <a:avLst/>
            </a:prstTxWarp>
            <a:noAutofit/>
          </a:bodyPr>
          <a:lstStyle/>
          <a:p>
            <a:pPr marL="0" marR="0" algn="ctr">
              <a:spcBef>
                <a:spcPts val="0"/>
              </a:spcBef>
              <a:spcAft>
                <a:spcPts val="0"/>
              </a:spcAft>
            </a:pPr>
            <a:r>
              <a:rPr lang="en-US" sz="1100" b="1" dirty="0">
                <a:solidFill>
                  <a:schemeClr val="accent5">
                    <a:lumMod val="75000"/>
                  </a:schemeClr>
                </a:solidFill>
                <a:effectLst/>
                <a:ea typeface="Calibri"/>
                <a:cs typeface="Times New Roman"/>
              </a:rPr>
              <a:t>Import from Position</a:t>
            </a:r>
            <a:endParaRPr lang="en-US" sz="1100" dirty="0">
              <a:solidFill>
                <a:schemeClr val="accent5">
                  <a:lumMod val="75000"/>
                </a:schemeClr>
              </a:solidFill>
              <a:effectLst/>
              <a:ea typeface="Calibri"/>
              <a:cs typeface="Times New Roman"/>
            </a:endParaRPr>
          </a:p>
        </p:txBody>
      </p:sp>
      <p:graphicFrame>
        <p:nvGraphicFramePr>
          <p:cNvPr id="9" name="Table 8"/>
          <p:cNvGraphicFramePr>
            <a:graphicFrameLocks noGrp="1"/>
          </p:cNvGraphicFramePr>
          <p:nvPr>
            <p:extLst>
              <p:ext uri="{D42A27DB-BD31-4B8C-83A1-F6EECF244321}">
                <p14:modId xmlns:p14="http://schemas.microsoft.com/office/powerpoint/2010/main" val="766680556"/>
              </p:ext>
            </p:extLst>
          </p:nvPr>
        </p:nvGraphicFramePr>
        <p:xfrm>
          <a:off x="457200" y="4267200"/>
          <a:ext cx="8229600" cy="609600"/>
        </p:xfrm>
        <a:graphic>
          <a:graphicData uri="http://schemas.openxmlformats.org/drawingml/2006/table">
            <a:tbl>
              <a:tblPr firstRow="1" firstCol="1" bandRow="1"/>
              <a:tblGrid>
                <a:gridCol w="411480">
                  <a:extLst>
                    <a:ext uri="{9D8B030D-6E8A-4147-A177-3AD203B41FA5}">
                      <a16:colId xmlns:a16="http://schemas.microsoft.com/office/drawing/2014/main" val="20000"/>
                    </a:ext>
                  </a:extLst>
                </a:gridCol>
                <a:gridCol w="668655">
                  <a:extLst>
                    <a:ext uri="{9D8B030D-6E8A-4147-A177-3AD203B41FA5}">
                      <a16:colId xmlns:a16="http://schemas.microsoft.com/office/drawing/2014/main" val="20001"/>
                    </a:ext>
                  </a:extLst>
                </a:gridCol>
                <a:gridCol w="7149465">
                  <a:extLst>
                    <a:ext uri="{9D8B030D-6E8A-4147-A177-3AD203B41FA5}">
                      <a16:colId xmlns:a16="http://schemas.microsoft.com/office/drawing/2014/main" val="20002"/>
                    </a:ext>
                  </a:extLst>
                </a:gridCol>
              </a:tblGrid>
              <a:tr h="150876">
                <a:tc>
                  <a:txBody>
                    <a:bodyPr/>
                    <a:lstStyle/>
                    <a:p>
                      <a:pPr marL="0" marR="0">
                        <a:spcBef>
                          <a:spcPts val="0"/>
                        </a:spcBef>
                        <a:spcAft>
                          <a:spcPts val="500"/>
                        </a:spcAft>
                      </a:pPr>
                      <a:r>
                        <a:rPr lang="en-US" sz="1000" dirty="0">
                          <a:solidFill>
                            <a:srgbClr val="CC9900"/>
                          </a:solidFill>
                          <a:effectLst/>
                          <a:latin typeface="Calibri"/>
                          <a:ea typeface="Calibri"/>
                          <a:cs typeface="Times New Roman"/>
                        </a:rPr>
                        <a:t>Sort:</a:t>
                      </a:r>
                      <a:endParaRPr lang="en-US" sz="1000" dirty="0">
                        <a:effectLst/>
                        <a:latin typeface="Calibri"/>
                        <a:ea typeface="Calibri"/>
                        <a:cs typeface="Times New Roman"/>
                      </a:endParaRPr>
                    </a:p>
                  </a:txBody>
                  <a:tcPr marL="61722" marR="61722" marT="0" marB="0" anchor="ctr">
                    <a:lnL>
                      <a:noFill/>
                    </a:lnL>
                    <a:lnR>
                      <a:noFill/>
                    </a:lnR>
                    <a:lnT>
                      <a:noFill/>
                    </a:lnT>
                    <a:lnB w="12700" cap="flat" cmpd="sng" algn="ctr">
                      <a:solidFill>
                        <a:srgbClr val="C4BC96"/>
                      </a:solidFill>
                      <a:prstDash val="solid"/>
                      <a:round/>
                      <a:headEnd type="none" w="med" len="med"/>
                      <a:tailEnd type="none" w="med" len="med"/>
                    </a:lnB>
                  </a:tcPr>
                </a:tc>
                <a:tc>
                  <a:txBody>
                    <a:bodyPr/>
                    <a:lstStyle/>
                    <a:p>
                      <a:pPr marL="0" marR="0">
                        <a:spcBef>
                          <a:spcPts val="0"/>
                        </a:spcBef>
                        <a:spcAft>
                          <a:spcPts val="500"/>
                        </a:spcAft>
                      </a:pPr>
                      <a:r>
                        <a:rPr lang="en-US" sz="900" b="1">
                          <a:solidFill>
                            <a:srgbClr val="7F7F7F"/>
                          </a:solidFill>
                          <a:effectLst/>
                          <a:latin typeface="Calibri"/>
                          <a:ea typeface="Calibri"/>
                          <a:cs typeface="Times New Roman"/>
                          <a:sym typeface="Wingdings"/>
                        </a:rPr>
                        <a:t></a:t>
                      </a:r>
                      <a:endParaRPr lang="en-US" sz="1000">
                        <a:effectLst/>
                        <a:latin typeface="Calibri"/>
                        <a:ea typeface="Calibri"/>
                        <a:cs typeface="Times New Roman"/>
                      </a:endParaRPr>
                    </a:p>
                  </a:txBody>
                  <a:tcPr marL="61722" marR="61722" marT="0" marB="0" anchor="ctr">
                    <a:lnL>
                      <a:noFill/>
                    </a:lnL>
                    <a:lnR>
                      <a:noFill/>
                    </a:lnR>
                    <a:lnT>
                      <a:noFill/>
                    </a:lnT>
                    <a:lnB w="12700" cap="flat" cmpd="sng" algn="ctr">
                      <a:solidFill>
                        <a:srgbClr val="C4BC96"/>
                      </a:solidFill>
                      <a:prstDash val="solid"/>
                      <a:round/>
                      <a:headEnd type="none" w="med" len="med"/>
                      <a:tailEnd type="none" w="med" len="med"/>
                    </a:lnB>
                  </a:tcPr>
                </a:tc>
                <a:tc>
                  <a:txBody>
                    <a:bodyPr/>
                    <a:lstStyle/>
                    <a:p>
                      <a:pPr marL="0" marR="0">
                        <a:spcBef>
                          <a:spcPts val="0"/>
                        </a:spcBef>
                        <a:spcAft>
                          <a:spcPts val="500"/>
                        </a:spcAft>
                      </a:pPr>
                      <a:r>
                        <a:rPr lang="en-US" sz="900" b="1" dirty="0">
                          <a:solidFill>
                            <a:srgbClr val="7F7F7F"/>
                          </a:solidFill>
                          <a:effectLst/>
                          <a:latin typeface="Calibri"/>
                          <a:ea typeface="Calibri"/>
                          <a:cs typeface="Times New Roman"/>
                          <a:sym typeface="Wingdings"/>
                        </a:rPr>
                        <a:t></a:t>
                      </a:r>
                      <a:endParaRPr lang="en-US" sz="1000" dirty="0">
                        <a:effectLst/>
                        <a:latin typeface="Calibri"/>
                        <a:ea typeface="Calibri"/>
                        <a:cs typeface="Times New Roman"/>
                      </a:endParaRPr>
                    </a:p>
                  </a:txBody>
                  <a:tcPr marL="61722" marR="61722" marT="0" marB="0" anchor="ctr">
                    <a:lnL>
                      <a:noFill/>
                    </a:lnL>
                    <a:lnR>
                      <a:noFill/>
                    </a:lnR>
                    <a:lnT>
                      <a:noFill/>
                    </a:lnT>
                    <a:lnB w="12700" cap="flat" cmpd="sng" algn="ctr">
                      <a:solidFill>
                        <a:srgbClr val="C4BC96"/>
                      </a:solidFill>
                      <a:prstDash val="solid"/>
                      <a:round/>
                      <a:headEnd type="none" w="med" len="med"/>
                      <a:tailEnd type="none" w="med" len="med"/>
                    </a:lnB>
                  </a:tcPr>
                </a:tc>
                <a:extLst>
                  <a:ext uri="{0D108BD9-81ED-4DB2-BD59-A6C34878D82A}">
                    <a16:rowId xmlns:a16="http://schemas.microsoft.com/office/drawing/2014/main" val="10000"/>
                  </a:ext>
                </a:extLst>
              </a:tr>
              <a:tr h="274320">
                <a:tc>
                  <a:txBody>
                    <a:bodyPr/>
                    <a:lstStyle/>
                    <a:p>
                      <a:pPr marL="0" marR="0" lvl="0" indent="0" algn="r" defTabSz="914400" rtl="0" eaLnBrk="1" fontAlgn="auto" latinLnBrk="0" hangingPunct="1">
                        <a:lnSpc>
                          <a:spcPct val="100000"/>
                        </a:lnSpc>
                        <a:spcBef>
                          <a:spcPts val="500"/>
                        </a:spcBef>
                        <a:spcAft>
                          <a:spcPts val="500"/>
                        </a:spcAft>
                        <a:buClrTx/>
                        <a:buSzTx/>
                        <a:buFontTx/>
                        <a:buNone/>
                        <a:tabLst/>
                        <a:defRPr/>
                      </a:pPr>
                      <a:r>
                        <a:rPr kumimoji="0" lang="en-US" sz="1100" b="0" i="0" u="none" strike="noStrike" kern="1200" cap="none" spc="0" normalizeH="0" baseline="0" noProof="0" dirty="0">
                          <a:ln>
                            <a:noFill/>
                          </a:ln>
                          <a:solidFill>
                            <a:srgbClr val="CC9900"/>
                          </a:solidFill>
                          <a:effectLst/>
                          <a:uLnTx/>
                          <a:uFillTx/>
                          <a:latin typeface="Calibri" panose="020F0502020204030204" pitchFamily="34" charset="0"/>
                          <a:ea typeface="Calibri" panose="020F0502020204030204" pitchFamily="34" charset="0"/>
                          <a:cs typeface="Times New Roman" panose="02020603050405020304" pitchFamily="18" charset="0"/>
                          <a:sym typeface="Wingdings 2" panose="05020102010507070707" pitchFamily="18" charset="2"/>
                        </a:rPr>
                        <a:t></a:t>
                      </a:r>
                      <a:endParaRPr kumimoji="0" lang="en-US" sz="11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endParaRPr>
                    </a:p>
                  </a:txBody>
                  <a:tcPr marL="61722" marR="61722" marT="0" marB="0">
                    <a:lnL>
                      <a:noFill/>
                    </a:lnL>
                    <a:lnR>
                      <a:noFill/>
                    </a:lnR>
                    <a:lnT w="12700" cap="flat" cmpd="sng" algn="ctr">
                      <a:solidFill>
                        <a:srgbClr val="C4BC96"/>
                      </a:solidFill>
                      <a:prstDash val="solid"/>
                      <a:round/>
                      <a:headEnd type="none" w="med" len="med"/>
                      <a:tailEnd type="none" w="med" len="med"/>
                    </a:lnT>
                    <a:lnB w="12700" cap="flat" cmpd="sng" algn="ctr">
                      <a:solidFill>
                        <a:srgbClr val="C4BC96"/>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500"/>
                        </a:spcBef>
                        <a:spcAft>
                          <a:spcPts val="500"/>
                        </a:spcAft>
                        <a:buClrTx/>
                        <a:buSzTx/>
                        <a:buFontTx/>
                        <a:buNone/>
                        <a:tabLst/>
                        <a:defRPr/>
                      </a:pPr>
                      <a:r>
                        <a:rPr lang="en-US" sz="1000" b="1" dirty="0">
                          <a:solidFill>
                            <a:schemeClr val="accent5">
                              <a:lumMod val="75000"/>
                            </a:schemeClr>
                          </a:solidFill>
                          <a:effectLst/>
                          <a:latin typeface="+mn-lt"/>
                          <a:ea typeface="Calibri"/>
                          <a:cs typeface="Times New Roman"/>
                        </a:rPr>
                        <a:t>General</a:t>
                      </a:r>
                    </a:p>
                  </a:txBody>
                  <a:tcPr marL="61722" marR="61722" marT="0" marB="0">
                    <a:lnL>
                      <a:noFill/>
                    </a:lnL>
                    <a:lnR>
                      <a:noFill/>
                    </a:lnR>
                    <a:lnT w="12700" cap="flat" cmpd="sng" algn="ctr">
                      <a:solidFill>
                        <a:srgbClr val="C4BC96"/>
                      </a:solidFill>
                      <a:prstDash val="solid"/>
                      <a:round/>
                      <a:headEnd type="none" w="med" len="med"/>
                      <a:tailEnd type="none" w="med" len="med"/>
                    </a:lnT>
                    <a:lnB w="12700" cap="flat" cmpd="sng" algn="ctr">
                      <a:solidFill>
                        <a:srgbClr val="C4BC96"/>
                      </a:solidFill>
                      <a:prstDash val="solid"/>
                      <a:round/>
                      <a:headEnd type="none" w="med" len="med"/>
                      <a:tailEnd type="none" w="med" len="med"/>
                    </a:lnB>
                  </a:tcPr>
                </a:tc>
                <a:tc>
                  <a:txBody>
                    <a:bodyPr/>
                    <a:lstStyle/>
                    <a:p>
                      <a:pPr marL="0" marR="0">
                        <a:spcBef>
                          <a:spcPts val="500"/>
                        </a:spcBef>
                        <a:spcAft>
                          <a:spcPts val="500"/>
                        </a:spcAft>
                      </a:pPr>
                      <a:r>
                        <a:rPr kumimoji="0" lang="en-US" sz="1000" b="1" i="0" u="none" strike="noStrike" kern="1200" cap="none" spc="0" normalizeH="0" baseline="0" noProof="0" dirty="0">
                          <a:ln>
                            <a:noFill/>
                          </a:ln>
                          <a:solidFill>
                            <a:schemeClr val="tx1">
                              <a:lumMod val="75000"/>
                              <a:lumOff val="25000"/>
                            </a:schemeClr>
                          </a:solidFill>
                          <a:effectLst/>
                          <a:uLnTx/>
                          <a:uFillTx/>
                          <a:latin typeface="Calibri" panose="020F0502020204030204" pitchFamily="34" charset="0"/>
                          <a:ea typeface="Calibri" panose="020F0502020204030204" pitchFamily="34" charset="0"/>
                          <a:cs typeface="Times New Roman" panose="02020603050405020304" pitchFamily="18" charset="0"/>
                        </a:rPr>
                        <a:t>Oral Communication (*)</a:t>
                      </a:r>
                      <a:r>
                        <a:rPr kumimoji="0" lang="en-US" sz="1000" b="0" i="0" u="none" strike="noStrike" kern="1200" cap="none" spc="0" normalizeH="0" baseline="0" noProof="0" dirty="0">
                          <a:ln>
                            <a:noFill/>
                          </a:ln>
                          <a:solidFill>
                            <a:schemeClr val="tx1">
                              <a:lumMod val="75000"/>
                              <a:lumOff val="25000"/>
                            </a:schemeClr>
                          </a:solidFill>
                          <a:effectLst/>
                          <a:uLnTx/>
                          <a:uFillTx/>
                          <a:latin typeface="Calibri" panose="020F0502020204030204" pitchFamily="34" charset="0"/>
                          <a:ea typeface="Calibri" panose="020F0502020204030204" pitchFamily="34" charset="0"/>
                          <a:cs typeface="Times New Roman" panose="02020603050405020304" pitchFamily="18" charset="0"/>
                        </a:rPr>
                        <a:t> - Expresses information (for example, ideas or facts) to individuals or groups effectively, taking into account the audience and nature of the information (for example, technical, sensitive, controversial); makes clear and convincing oral presentations; listens to others, attends to nonverbal cues, and responds appropriately.</a:t>
                      </a:r>
                      <a:endParaRPr lang="en-US" sz="1000" dirty="0">
                        <a:solidFill>
                          <a:schemeClr val="tx1">
                            <a:lumMod val="75000"/>
                            <a:lumOff val="25000"/>
                          </a:schemeClr>
                        </a:solidFill>
                        <a:effectLst/>
                        <a:latin typeface="Calibri"/>
                        <a:ea typeface="Calibri"/>
                        <a:cs typeface="Times New Roman"/>
                      </a:endParaRPr>
                    </a:p>
                  </a:txBody>
                  <a:tcPr marL="61722" marR="61722" marT="0" marB="0">
                    <a:lnL>
                      <a:noFill/>
                    </a:lnL>
                    <a:lnR>
                      <a:noFill/>
                    </a:lnR>
                    <a:lnT w="12700" cap="flat" cmpd="sng" algn="ctr">
                      <a:solidFill>
                        <a:srgbClr val="C4BC96"/>
                      </a:solidFill>
                      <a:prstDash val="solid"/>
                      <a:round/>
                      <a:headEnd type="none" w="med" len="med"/>
                      <a:tailEnd type="none" w="med" len="med"/>
                    </a:lnT>
                    <a:lnB w="12700" cap="flat" cmpd="sng" algn="ctr">
                      <a:solidFill>
                        <a:srgbClr val="C4BC96"/>
                      </a:solidFill>
                      <a:prstDash val="solid"/>
                      <a:round/>
                      <a:headEnd type="none" w="med" len="med"/>
                      <a:tailEnd type="none" w="med" len="med"/>
                    </a:lnB>
                  </a:tcPr>
                </a:tc>
                <a:extLst>
                  <a:ext uri="{0D108BD9-81ED-4DB2-BD59-A6C34878D82A}">
                    <a16:rowId xmlns:a16="http://schemas.microsoft.com/office/drawing/2014/main" val="10001"/>
                  </a:ext>
                </a:extLst>
              </a:tr>
            </a:tbl>
          </a:graphicData>
        </a:graphic>
      </p:graphicFrame>
      <p:sp>
        <p:nvSpPr>
          <p:cNvPr id="29" name="Rectangle 10"/>
          <p:cNvSpPr>
            <a:spLocks noChangeArrowheads="1"/>
          </p:cNvSpPr>
          <p:nvPr/>
        </p:nvSpPr>
        <p:spPr bwMode="auto">
          <a:xfrm>
            <a:off x="303981" y="986419"/>
            <a:ext cx="8760733" cy="430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fontAlgn="base">
              <a:spcBef>
                <a:spcPct val="0"/>
              </a:spcBef>
              <a:spcAft>
                <a:spcPct val="0"/>
              </a:spcAft>
              <a:tabLst>
                <a:tab pos="5429250" algn="l"/>
              </a:tabLst>
              <a:defRPr>
                <a:solidFill>
                  <a:schemeClr val="tx1"/>
                </a:solidFill>
                <a:latin typeface="Arial" pitchFamily="34" charset="0"/>
                <a:cs typeface="Arial" pitchFamily="34" charset="0"/>
              </a:defRPr>
            </a:lvl1pPr>
            <a:lvl2pPr fontAlgn="base">
              <a:spcBef>
                <a:spcPct val="0"/>
              </a:spcBef>
              <a:spcAft>
                <a:spcPct val="0"/>
              </a:spcAft>
              <a:tabLst>
                <a:tab pos="5429250" algn="l"/>
              </a:tabLst>
              <a:defRPr>
                <a:solidFill>
                  <a:schemeClr val="tx1"/>
                </a:solidFill>
                <a:latin typeface="Arial" pitchFamily="34" charset="0"/>
                <a:cs typeface="Arial" pitchFamily="34" charset="0"/>
              </a:defRPr>
            </a:lvl2pPr>
            <a:lvl3pPr fontAlgn="base">
              <a:spcBef>
                <a:spcPct val="0"/>
              </a:spcBef>
              <a:spcAft>
                <a:spcPct val="0"/>
              </a:spcAft>
              <a:tabLst>
                <a:tab pos="5429250" algn="l"/>
              </a:tabLst>
              <a:defRPr>
                <a:solidFill>
                  <a:schemeClr val="tx1"/>
                </a:solidFill>
                <a:latin typeface="Arial" pitchFamily="34" charset="0"/>
                <a:cs typeface="Arial" pitchFamily="34" charset="0"/>
              </a:defRPr>
            </a:lvl3pPr>
            <a:lvl4pPr fontAlgn="base">
              <a:spcBef>
                <a:spcPct val="0"/>
              </a:spcBef>
              <a:spcAft>
                <a:spcPct val="0"/>
              </a:spcAft>
              <a:tabLst>
                <a:tab pos="5429250" algn="l"/>
              </a:tabLst>
              <a:defRPr>
                <a:solidFill>
                  <a:schemeClr val="tx1"/>
                </a:solidFill>
                <a:latin typeface="Arial" pitchFamily="34" charset="0"/>
                <a:cs typeface="Arial" pitchFamily="34" charset="0"/>
              </a:defRPr>
            </a:lvl4pPr>
            <a:lvl5pPr fontAlgn="base">
              <a:spcBef>
                <a:spcPct val="0"/>
              </a:spcBef>
              <a:spcAft>
                <a:spcPct val="0"/>
              </a:spcAft>
              <a:tabLst>
                <a:tab pos="5429250" algn="l"/>
              </a:tabLst>
              <a:defRPr>
                <a:solidFill>
                  <a:schemeClr val="tx1"/>
                </a:solidFill>
                <a:latin typeface="Arial" pitchFamily="34" charset="0"/>
                <a:cs typeface="Arial" pitchFamily="34" charset="0"/>
              </a:defRPr>
            </a:lvl5pPr>
            <a:lvl6pPr fontAlgn="base">
              <a:spcBef>
                <a:spcPct val="0"/>
              </a:spcBef>
              <a:spcAft>
                <a:spcPct val="0"/>
              </a:spcAft>
              <a:tabLst>
                <a:tab pos="5429250" algn="l"/>
              </a:tabLst>
              <a:defRPr>
                <a:solidFill>
                  <a:schemeClr val="tx1"/>
                </a:solidFill>
                <a:latin typeface="Arial" pitchFamily="34" charset="0"/>
                <a:cs typeface="Arial" pitchFamily="34" charset="0"/>
              </a:defRPr>
            </a:lvl6pPr>
            <a:lvl7pPr fontAlgn="base">
              <a:spcBef>
                <a:spcPct val="0"/>
              </a:spcBef>
              <a:spcAft>
                <a:spcPct val="0"/>
              </a:spcAft>
              <a:tabLst>
                <a:tab pos="5429250" algn="l"/>
              </a:tabLst>
              <a:defRPr>
                <a:solidFill>
                  <a:schemeClr val="tx1"/>
                </a:solidFill>
                <a:latin typeface="Arial" pitchFamily="34" charset="0"/>
                <a:cs typeface="Arial" pitchFamily="34" charset="0"/>
              </a:defRPr>
            </a:lvl7pPr>
            <a:lvl8pPr fontAlgn="base">
              <a:spcBef>
                <a:spcPct val="0"/>
              </a:spcBef>
              <a:spcAft>
                <a:spcPct val="0"/>
              </a:spcAft>
              <a:tabLst>
                <a:tab pos="5429250" algn="l"/>
              </a:tabLst>
              <a:defRPr>
                <a:solidFill>
                  <a:schemeClr val="tx1"/>
                </a:solidFill>
                <a:latin typeface="Arial" pitchFamily="34" charset="0"/>
                <a:cs typeface="Arial" pitchFamily="34" charset="0"/>
              </a:defRPr>
            </a:lvl8pPr>
            <a:lvl9pPr fontAlgn="base">
              <a:spcBef>
                <a:spcPct val="0"/>
              </a:spcBef>
              <a:spcAft>
                <a:spcPct val="0"/>
              </a:spcAft>
              <a:tabLst>
                <a:tab pos="5429250" algn="l"/>
              </a:tabLst>
              <a:defRPr>
                <a:solidFill>
                  <a:schemeClr val="tx1"/>
                </a:solidFill>
                <a:latin typeface="Arial" pitchFamily="34" charset="0"/>
                <a:cs typeface="Arial" pitchFamily="34" charset="0"/>
              </a:defRPr>
            </a:lvl9pPr>
          </a:lstStyle>
          <a:p>
            <a:pPr lvl="0" algn="ctr"/>
            <a:r>
              <a:rPr kumimoji="0" lang="en-US" altLang="en-US" sz="1100" b="1" i="0" u="none" strike="noStrike" cap="none" normalizeH="0" baseline="0" dirty="0">
                <a:ln>
                  <a:noFill/>
                </a:ln>
                <a:solidFill>
                  <a:srgbClr val="31849B"/>
                </a:solidFill>
                <a:effectLst/>
                <a:latin typeface="Calibri" pitchFamily="34" charset="0"/>
                <a:ea typeface="Calibri" pitchFamily="34" charset="0"/>
                <a:cs typeface="Times New Roman" pitchFamily="18" charset="0"/>
              </a:rPr>
              <a:t>   </a:t>
            </a:r>
            <a:r>
              <a:rPr kumimoji="0" lang="en-US" altLang="en-US" sz="1100" b="1" i="0" strike="noStrike" cap="none" normalizeH="0" baseline="0" dirty="0">
                <a:ln>
                  <a:noFill/>
                </a:ln>
                <a:solidFill>
                  <a:srgbClr val="31849B"/>
                </a:solidFill>
                <a:effectLst/>
                <a:latin typeface="Calibri" pitchFamily="34" charset="0"/>
                <a:ea typeface="Calibri" pitchFamily="34" charset="0"/>
                <a:cs typeface="Times New Roman" pitchFamily="18" charset="0"/>
              </a:rPr>
              <a:t>Step 1 - Create Position</a:t>
            </a:r>
            <a:r>
              <a:rPr kumimoji="0" lang="en-US" altLang="en-US" sz="1100" b="1" i="0" u="none" strike="noStrike" cap="none" normalizeH="0" baseline="0" dirty="0">
                <a:ln>
                  <a:noFill/>
                </a:ln>
                <a:solidFill>
                  <a:srgbClr val="31849B"/>
                </a:solidFill>
                <a:effectLst/>
                <a:latin typeface="Calibri" pitchFamily="34" charset="0"/>
                <a:ea typeface="Calibri" pitchFamily="34" charset="0"/>
                <a:cs typeface="Times New Roman" pitchFamily="18" charset="0"/>
              </a:rPr>
              <a:t>    </a:t>
            </a:r>
            <a:r>
              <a:rPr kumimoji="0" lang="en-US" altLang="en-US" sz="1100" b="1" i="0" u="none" strike="noStrike" cap="none" normalizeH="0" baseline="0" dirty="0">
                <a:ln>
                  <a:noFill/>
                </a:ln>
                <a:solidFill>
                  <a:srgbClr val="31849B"/>
                </a:solidFill>
                <a:effectLst/>
                <a:latin typeface="Calibri" pitchFamily="34" charset="0"/>
                <a:ea typeface="Calibri" pitchFamily="34" charset="0"/>
                <a:cs typeface="Times New Roman" pitchFamily="18" charset="0"/>
                <a:sym typeface="Wingdings" pitchFamily="2" charset="2"/>
              </a:rPr>
              <a:t></a:t>
            </a:r>
            <a:r>
              <a:rPr kumimoji="0" lang="en-US" altLang="en-US" sz="1100" b="1" i="0" u="none" strike="noStrike" cap="none" normalizeH="0" baseline="0" dirty="0">
                <a:ln>
                  <a:noFill/>
                </a:ln>
                <a:solidFill>
                  <a:srgbClr val="31849B"/>
                </a:solidFill>
                <a:effectLst/>
                <a:latin typeface="Calibri" pitchFamily="34" charset="0"/>
                <a:ea typeface="Calibri" pitchFamily="34" charset="0"/>
                <a:cs typeface="Times New Roman" pitchFamily="18" charset="0"/>
              </a:rPr>
              <a:t> </a:t>
            </a:r>
            <a:r>
              <a:rPr kumimoji="0" lang="en-US" altLang="en-US" sz="1100" b="1" i="0" u="none" strike="noStrike" cap="none" normalizeH="0" baseline="0" dirty="0">
                <a:ln>
                  <a:noFill/>
                </a:ln>
                <a:solidFill>
                  <a:srgbClr val="31849B"/>
                </a:solidFill>
                <a:effectLst/>
                <a:latin typeface="Calibri" pitchFamily="34" charset="0"/>
                <a:ea typeface="Calibri" pitchFamily="34" charset="0"/>
                <a:cs typeface="Times New Roman" pitchFamily="18" charset="0"/>
                <a:sym typeface="Wingdings" pitchFamily="2" charset="2"/>
              </a:rPr>
              <a:t>          </a:t>
            </a:r>
            <a:r>
              <a:rPr kumimoji="0" lang="en-US" altLang="en-US" sz="1100" b="1" i="0" u="sng" strike="noStrike" cap="none" normalizeH="0" baseline="0" dirty="0">
                <a:ln>
                  <a:noFill/>
                </a:ln>
                <a:solidFill>
                  <a:srgbClr val="31849B"/>
                </a:solidFill>
                <a:effectLst/>
                <a:latin typeface="Calibri" pitchFamily="34" charset="0"/>
                <a:ea typeface="Calibri" pitchFamily="34" charset="0"/>
                <a:cs typeface="Times New Roman" pitchFamily="18" charset="0"/>
                <a:sym typeface="Wingdings" pitchFamily="2" charset="2"/>
              </a:rPr>
              <a:t>Step 2 - Select Competencies</a:t>
            </a:r>
            <a:r>
              <a:rPr kumimoji="0" lang="en-US" altLang="en-US" sz="1100" b="1" i="0" u="none" strike="noStrike" cap="none" normalizeH="0" baseline="0" dirty="0">
                <a:ln>
                  <a:noFill/>
                </a:ln>
                <a:solidFill>
                  <a:srgbClr val="31849B"/>
                </a:solidFill>
                <a:effectLst/>
                <a:latin typeface="Calibri" pitchFamily="34" charset="0"/>
                <a:ea typeface="Calibri" pitchFamily="34" charset="0"/>
                <a:cs typeface="Times New Roman" pitchFamily="18" charset="0"/>
                <a:sym typeface="Wingdings" pitchFamily="2" charset="2"/>
              </a:rPr>
              <a:t>    </a:t>
            </a:r>
            <a:r>
              <a:rPr kumimoji="0" lang="en-US" altLang="en-US" sz="1100" b="1" i="0" u="none" strike="noStrike" cap="none" normalizeH="0" baseline="0" dirty="0">
                <a:ln>
                  <a:noFill/>
                </a:ln>
                <a:solidFill>
                  <a:srgbClr val="31849B"/>
                </a:solidFill>
                <a:effectLst/>
                <a:latin typeface="Calibri" pitchFamily="34" charset="0"/>
                <a:ea typeface="Calibri" pitchFamily="34" charset="0"/>
                <a:cs typeface="Times New Roman" pitchFamily="18" charset="0"/>
              </a:rPr>
              <a:t> </a:t>
            </a:r>
            <a:r>
              <a:rPr kumimoji="0" lang="en-US" altLang="en-US" sz="1100" b="1" i="0" u="none" strike="noStrike" cap="none" normalizeH="0" baseline="0" dirty="0">
                <a:ln>
                  <a:noFill/>
                </a:ln>
                <a:solidFill>
                  <a:srgbClr val="31849B"/>
                </a:solidFill>
                <a:effectLst/>
                <a:latin typeface="Calibri" pitchFamily="34" charset="0"/>
                <a:ea typeface="Calibri" pitchFamily="34" charset="0"/>
                <a:cs typeface="Times New Roman" pitchFamily="18" charset="0"/>
                <a:sym typeface="Wingdings" pitchFamily="2" charset="2"/>
              </a:rPr>
              <a:t>          Step 3</a:t>
            </a:r>
            <a:r>
              <a:rPr lang="en-US" altLang="en-US" sz="1100" b="1" dirty="0">
                <a:solidFill>
                  <a:srgbClr val="31849B"/>
                </a:solidFill>
                <a:latin typeface="Calibri" pitchFamily="34" charset="0"/>
                <a:ea typeface="Calibri" pitchFamily="34" charset="0"/>
                <a:cs typeface="Times New Roman" pitchFamily="18" charset="0"/>
                <a:sym typeface="Wingdings" pitchFamily="2" charset="2"/>
              </a:rPr>
              <a:t> - Identify Proficiency Levels</a:t>
            </a:r>
            <a:r>
              <a:rPr kumimoji="0" lang="en-US" altLang="en-US" sz="1100" b="1" i="0" u="none" strike="noStrike" cap="none" normalizeH="0" baseline="0" dirty="0">
                <a:ln>
                  <a:noFill/>
                </a:ln>
                <a:solidFill>
                  <a:srgbClr val="31849B"/>
                </a:solidFill>
                <a:effectLst/>
                <a:latin typeface="Calibri" pitchFamily="34" charset="0"/>
                <a:ea typeface="Calibri" pitchFamily="34" charset="0"/>
                <a:cs typeface="Times New Roman" pitchFamily="18" charset="0"/>
                <a:sym typeface="Wingdings" pitchFamily="2" charset="2"/>
              </a:rPr>
              <a:t>    </a:t>
            </a:r>
            <a:r>
              <a:rPr kumimoji="0" lang="en-US" altLang="en-US" sz="1100" b="1" i="0" u="none" strike="noStrike" cap="none" normalizeH="0" baseline="0" dirty="0">
                <a:ln>
                  <a:noFill/>
                </a:ln>
                <a:solidFill>
                  <a:srgbClr val="31849B"/>
                </a:solidFill>
                <a:effectLst/>
                <a:latin typeface="Calibri" pitchFamily="34" charset="0"/>
                <a:ea typeface="Calibri" pitchFamily="34" charset="0"/>
                <a:cs typeface="Times New Roman" pitchFamily="18" charset="0"/>
              </a:rPr>
              <a:t> </a:t>
            </a:r>
            <a:r>
              <a:rPr kumimoji="0" lang="en-US" altLang="en-US" sz="1100" b="1" i="0" u="none" strike="noStrike" cap="none" normalizeH="0" baseline="0" dirty="0">
                <a:ln>
                  <a:noFill/>
                </a:ln>
                <a:solidFill>
                  <a:srgbClr val="31849B"/>
                </a:solidFill>
                <a:effectLst/>
                <a:latin typeface="Calibri" pitchFamily="34" charset="0"/>
                <a:ea typeface="Calibri" pitchFamily="34" charset="0"/>
                <a:cs typeface="Times New Roman" pitchFamily="18" charset="0"/>
                <a:sym typeface="Wingdings" pitchFamily="2" charset="2"/>
              </a:rPr>
              <a:t>          Step 4 - Review and Send  </a:t>
            </a:r>
            <a:endParaRPr kumimoji="0" lang="en-US" altLang="en-US" sz="800" b="0" i="0" u="none" strike="noStrike" cap="none" normalizeH="0" baseline="0" dirty="0">
              <a:ln>
                <a:noFill/>
              </a:ln>
              <a:solidFill>
                <a:schemeClr val="tx1"/>
              </a:solidFill>
              <a:effectLst/>
              <a:latin typeface="Arial" pitchFamily="34" charset="0"/>
              <a:cs typeface="Arial" pitchFamily="34" charset="0"/>
              <a:sym typeface="Wingdings" pitchFamily="2" charset="2"/>
            </a:endParaRPr>
          </a:p>
          <a:p>
            <a:pPr marL="0" marR="0" lvl="0" indent="0" algn="ctr" defTabSz="914400" rtl="0" eaLnBrk="0" fontAlgn="base" latinLnBrk="0" hangingPunct="0">
              <a:lnSpc>
                <a:spcPct val="100000"/>
              </a:lnSpc>
              <a:spcBef>
                <a:spcPct val="0"/>
              </a:spcBef>
              <a:spcAft>
                <a:spcPct val="0"/>
              </a:spcAft>
              <a:buClrTx/>
              <a:buSzTx/>
              <a:buFontTx/>
              <a:buNone/>
              <a:tabLst>
                <a:tab pos="5429250" algn="l"/>
              </a:tabLst>
            </a:pPr>
            <a:endParaRPr kumimoji="0" lang="en-US" altLang="en-US" sz="1100" b="1" i="0" u="none" strike="noStrike" cap="none" normalizeH="0" baseline="0" dirty="0">
              <a:ln>
                <a:noFill/>
              </a:ln>
              <a:solidFill>
                <a:srgbClr val="31849B"/>
              </a:solidFill>
              <a:effectLst/>
              <a:latin typeface="Calibri" pitchFamily="34" charset="0"/>
              <a:ea typeface="Calibri" pitchFamily="34" charset="0"/>
              <a:cs typeface="Times New Roman" pitchFamily="18" charset="0"/>
              <a:sym typeface="Wingdings" pitchFamily="2" charset="2"/>
            </a:endParaRPr>
          </a:p>
        </p:txBody>
      </p:sp>
      <p:sp>
        <p:nvSpPr>
          <p:cNvPr id="30" name="Oval 11"/>
          <p:cNvSpPr>
            <a:spLocks noChangeArrowheads="1"/>
          </p:cNvSpPr>
          <p:nvPr/>
        </p:nvSpPr>
        <p:spPr bwMode="auto">
          <a:xfrm>
            <a:off x="2286000" y="1039685"/>
            <a:ext cx="182562" cy="182563"/>
          </a:xfrm>
          <a:prstGeom prst="ellipse">
            <a:avLst/>
          </a:prstGeom>
          <a:solidFill>
            <a:srgbClr val="A5A5A5"/>
          </a:solidFill>
          <a:ln>
            <a:noFill/>
          </a:ln>
          <a:extLst>
            <a:ext uri="{91240B29-F687-4F45-9708-019B960494DF}">
              <a14:hiddenLine xmlns:a14="http://schemas.microsoft.com/office/drawing/2010/main" w="3175">
                <a:solidFill>
                  <a:srgbClr val="000000"/>
                </a:solidFill>
                <a:round/>
                <a:headEnd/>
                <a:tailEnd/>
              </a14:hiddenLine>
            </a:ext>
          </a:extLst>
        </p:spPr>
        <p:txBody>
          <a:bodyPr vert="horz" wrap="square" lIns="0" tIns="0" rIns="0" bIns="0" numCol="1" anchor="ctr"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a:ln>
                <a:noFill/>
              </a:ln>
              <a:solidFill>
                <a:schemeClr val="tx1"/>
              </a:solidFill>
              <a:effectLst/>
              <a:latin typeface="Arial" pitchFamily="34" charset="0"/>
              <a:cs typeface="Arial" pitchFamily="34" charset="0"/>
            </a:endParaRPr>
          </a:p>
        </p:txBody>
      </p:sp>
      <p:sp>
        <p:nvSpPr>
          <p:cNvPr id="32" name="Oval 12"/>
          <p:cNvSpPr>
            <a:spLocks noChangeArrowheads="1"/>
          </p:cNvSpPr>
          <p:nvPr/>
        </p:nvSpPr>
        <p:spPr bwMode="auto">
          <a:xfrm>
            <a:off x="7138195" y="1039686"/>
            <a:ext cx="182563" cy="182563"/>
          </a:xfrm>
          <a:prstGeom prst="ellipse">
            <a:avLst/>
          </a:prstGeom>
          <a:solidFill>
            <a:srgbClr val="A5A5A5"/>
          </a:solidFill>
          <a:ln>
            <a:noFill/>
          </a:ln>
          <a:extLst>
            <a:ext uri="{91240B29-F687-4F45-9708-019B960494DF}">
              <a14:hiddenLine xmlns:a14="http://schemas.microsoft.com/office/drawing/2010/main" w="3175">
                <a:solidFill>
                  <a:srgbClr val="000000"/>
                </a:solidFill>
                <a:round/>
                <a:headEnd/>
                <a:tailEnd/>
              </a14:hiddenLine>
            </a:ext>
          </a:extLst>
        </p:spPr>
        <p:txBody>
          <a:bodyPr vert="horz" wrap="square" lIns="0" tIns="0" rIns="0" bIns="0" numCol="1" anchor="ctr"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a:ln>
                <a:noFill/>
              </a:ln>
              <a:solidFill>
                <a:schemeClr val="tx1"/>
              </a:solidFill>
              <a:effectLst/>
              <a:latin typeface="Arial" pitchFamily="34" charset="0"/>
              <a:cs typeface="Arial" pitchFamily="34" charset="0"/>
            </a:endParaRPr>
          </a:p>
        </p:txBody>
      </p:sp>
      <p:sp>
        <p:nvSpPr>
          <p:cNvPr id="33" name="Oval 6"/>
          <p:cNvSpPr>
            <a:spLocks noChangeArrowheads="1"/>
          </p:cNvSpPr>
          <p:nvPr/>
        </p:nvSpPr>
        <p:spPr bwMode="auto">
          <a:xfrm>
            <a:off x="4572000" y="1039685"/>
            <a:ext cx="182563" cy="182563"/>
          </a:xfrm>
          <a:prstGeom prst="ellipse">
            <a:avLst/>
          </a:prstGeom>
          <a:solidFill>
            <a:srgbClr val="A5A5A5"/>
          </a:solidFill>
          <a:ln>
            <a:noFill/>
          </a:ln>
          <a:extLst>
            <a:ext uri="{91240B29-F687-4F45-9708-019B960494DF}">
              <a14:hiddenLine xmlns:a14="http://schemas.microsoft.com/office/drawing/2010/main" w="3175">
                <a:solidFill>
                  <a:srgbClr val="000000"/>
                </a:solidFill>
                <a:round/>
                <a:headEnd/>
                <a:tailEnd/>
              </a14:hiddenLine>
            </a:ext>
          </a:extLst>
        </p:spPr>
        <p:txBody>
          <a:bodyPr vert="horz" wrap="square" lIns="0" tIns="0" rIns="0" bIns="0" numCol="1" anchor="ctr"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a:ln>
                <a:noFill/>
              </a:ln>
              <a:solidFill>
                <a:schemeClr val="tx1"/>
              </a:solidFill>
              <a:effectLst/>
              <a:latin typeface="Arial" pitchFamily="34" charset="0"/>
              <a:cs typeface="Arial" pitchFamily="34" charset="0"/>
            </a:endParaRPr>
          </a:p>
        </p:txBody>
      </p:sp>
      <p:sp>
        <p:nvSpPr>
          <p:cNvPr id="34" name="Oval 10"/>
          <p:cNvSpPr>
            <a:spLocks noChangeArrowheads="1"/>
          </p:cNvSpPr>
          <p:nvPr/>
        </p:nvSpPr>
        <p:spPr bwMode="auto">
          <a:xfrm>
            <a:off x="342901" y="1039686"/>
            <a:ext cx="182562" cy="182562"/>
          </a:xfrm>
          <a:prstGeom prst="ellipse">
            <a:avLst/>
          </a:prstGeom>
          <a:solidFill>
            <a:srgbClr val="006600"/>
          </a:solidFill>
          <a:ln>
            <a:noFill/>
          </a:ln>
        </p:spPr>
        <p:txBody>
          <a:bodyPr vert="horz" wrap="square" lIns="0" tIns="0" rIns="0" bIns="0" numCol="1" anchor="ctr"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bg1"/>
                </a:solidFill>
                <a:effectLst/>
                <a:latin typeface="Arial" pitchFamily="34" charset="0"/>
                <a:cs typeface="Arial" pitchFamily="34" charset="0"/>
                <a:sym typeface="Wingdings" panose="05000000000000000000" pitchFamily="2" charset="2"/>
              </a:rPr>
              <a:t></a:t>
            </a:r>
            <a:endParaRPr kumimoji="0" lang="en-US" altLang="en-US" sz="1200" b="0" i="0" u="none" strike="noStrike" cap="none" normalizeH="0" baseline="0" dirty="0">
              <a:ln>
                <a:noFill/>
              </a:ln>
              <a:solidFill>
                <a:schemeClr val="bg1"/>
              </a:solidFill>
              <a:effectLst/>
              <a:latin typeface="Arial" pitchFamily="34" charset="0"/>
              <a:cs typeface="Arial" pitchFamily="34" charset="0"/>
            </a:endParaRPr>
          </a:p>
        </p:txBody>
      </p:sp>
      <p:sp>
        <p:nvSpPr>
          <p:cNvPr id="24" name="TextBox 23"/>
          <p:cNvSpPr txBox="1"/>
          <p:nvPr/>
        </p:nvSpPr>
        <p:spPr>
          <a:xfrm>
            <a:off x="3359328" y="524754"/>
            <a:ext cx="2425344" cy="430887"/>
          </a:xfrm>
          <a:prstGeom prst="rect">
            <a:avLst/>
          </a:prstGeom>
          <a:noFill/>
        </p:spPr>
        <p:txBody>
          <a:bodyPr wrap="none" rtlCol="0">
            <a:spAutoFit/>
          </a:bodyPr>
          <a:lstStyle/>
          <a:p>
            <a:r>
              <a:rPr lang="en-US" sz="2200" b="1" dirty="0">
                <a:solidFill>
                  <a:srgbClr val="CC9900"/>
                </a:solidFill>
              </a:rPr>
              <a:t>Add Team Member</a:t>
            </a:r>
            <a:endParaRPr lang="en-US" sz="2200" dirty="0">
              <a:solidFill>
                <a:srgbClr val="CC9900"/>
              </a:solidFill>
            </a:endParaRPr>
          </a:p>
        </p:txBody>
      </p:sp>
    </p:spTree>
    <p:extLst>
      <p:ext uri="{BB962C8B-B14F-4D97-AF65-F5344CB8AC3E}">
        <p14:creationId xmlns:p14="http://schemas.microsoft.com/office/powerpoint/2010/main" val="2503202334"/>
      </p:ext>
    </p:extLst>
  </p:cSld>
  <p:clrMapOvr>
    <a:masterClrMapping/>
  </p:clrMapOvr>
  <p:transition spd="slow">
    <p:push dir="d"/>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2" name="Table 11"/>
          <p:cNvGraphicFramePr>
            <a:graphicFrameLocks noGrp="1"/>
          </p:cNvGraphicFramePr>
          <p:nvPr>
            <p:extLst>
              <p:ext uri="{D42A27DB-BD31-4B8C-83A1-F6EECF244321}">
                <p14:modId xmlns:p14="http://schemas.microsoft.com/office/powerpoint/2010/main" val="1739759194"/>
              </p:ext>
            </p:extLst>
          </p:nvPr>
        </p:nvGraphicFramePr>
        <p:xfrm>
          <a:off x="454428" y="4769224"/>
          <a:ext cx="8232372" cy="1386840"/>
        </p:xfrm>
        <a:graphic>
          <a:graphicData uri="http://schemas.openxmlformats.org/drawingml/2006/table">
            <a:tbl>
              <a:tblPr firstRow="1" firstCol="1" bandRow="1"/>
              <a:tblGrid>
                <a:gridCol w="6771261">
                  <a:extLst>
                    <a:ext uri="{9D8B030D-6E8A-4147-A177-3AD203B41FA5}">
                      <a16:colId xmlns:a16="http://schemas.microsoft.com/office/drawing/2014/main" val="20000"/>
                    </a:ext>
                  </a:extLst>
                </a:gridCol>
                <a:gridCol w="748347">
                  <a:extLst>
                    <a:ext uri="{9D8B030D-6E8A-4147-A177-3AD203B41FA5}">
                      <a16:colId xmlns:a16="http://schemas.microsoft.com/office/drawing/2014/main" val="20001"/>
                    </a:ext>
                  </a:extLst>
                </a:gridCol>
                <a:gridCol w="712764">
                  <a:extLst>
                    <a:ext uri="{9D8B030D-6E8A-4147-A177-3AD203B41FA5}">
                      <a16:colId xmlns:a16="http://schemas.microsoft.com/office/drawing/2014/main" val="20002"/>
                    </a:ext>
                  </a:extLst>
                </a:gridCol>
              </a:tblGrid>
              <a:tr h="162918">
                <a:tc>
                  <a:txBody>
                    <a:bodyPr/>
                    <a:lstStyle/>
                    <a:p>
                      <a:pPr marL="0" marR="0">
                        <a:spcBef>
                          <a:spcPts val="0"/>
                        </a:spcBef>
                        <a:spcAft>
                          <a:spcPts val="0"/>
                        </a:spcAft>
                      </a:pPr>
                      <a:r>
                        <a:rPr lang="en-US" sz="1100" dirty="0">
                          <a:solidFill>
                            <a:srgbClr val="CC9900"/>
                          </a:solidFill>
                          <a:effectLst/>
                          <a:latin typeface="Calibri" panose="020F0502020204030204" pitchFamily="34" charset="0"/>
                          <a:ea typeface="Calibri" panose="020F0502020204030204" pitchFamily="34" charset="0"/>
                          <a:cs typeface="Times New Roman" panose="02020603050405020304" pitchFamily="18" charset="0"/>
                        </a:rPr>
                        <a:t>General and Technical Competencies </a:t>
                      </a:r>
                      <a:r>
                        <a:rPr lang="en-US" sz="1100" baseline="300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sym typeface="Webdings" panose="05030102010509060703" pitchFamily="18" charset="2"/>
                        </a:rPr>
                        <a:t></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1094" marR="61094" marT="0" marB="0">
                    <a:lnL>
                      <a:noFill/>
                    </a:lnL>
                    <a:lnR w="12700" cap="flat" cmpd="sng" algn="ctr">
                      <a:solidFill>
                        <a:srgbClr val="C4BC96"/>
                      </a:solidFill>
                      <a:prstDash val="solid"/>
                      <a:round/>
                      <a:headEnd type="none" w="med" len="med"/>
                      <a:tailEnd type="none" w="med" len="med"/>
                    </a:lnR>
                    <a:lnT>
                      <a:noFill/>
                    </a:lnT>
                    <a:lnB>
                      <a:noFill/>
                    </a:lnB>
                  </a:tcPr>
                </a:tc>
                <a:tc gridSpan="2">
                  <a:txBody>
                    <a:bodyPr/>
                    <a:lstStyle/>
                    <a:p>
                      <a:pPr marL="0" marR="0" algn="ctr">
                        <a:spcBef>
                          <a:spcPts val="0"/>
                        </a:spcBef>
                        <a:spcAft>
                          <a:spcPts val="0"/>
                        </a:spcAft>
                      </a:pPr>
                      <a:r>
                        <a:rPr lang="en-US" sz="900" b="1">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Proficiency Levels </a:t>
                      </a:r>
                      <a:r>
                        <a:rPr lang="en-US" sz="900">
                          <a:solidFill>
                            <a:srgbClr val="FFFFFF"/>
                          </a:solidFill>
                          <a:effectLst/>
                          <a:latin typeface="Calibri" panose="020F0502020204030204" pitchFamily="34" charset="0"/>
                          <a:ea typeface="Calibri" panose="020F0502020204030204" pitchFamily="34" charset="0"/>
                          <a:cs typeface="Times New Roman" panose="02020603050405020304" pitchFamily="18" charset="0"/>
                          <a:sym typeface="Webdings" panose="05030102010509060703" pitchFamily="18" charset="2"/>
                        </a:rPr>
                        <a:t></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1094" marR="61094" marT="0" marB="0" anchor="ctr">
                    <a:lnL w="12700" cap="flat" cmpd="sng" algn="ctr">
                      <a:solidFill>
                        <a:srgbClr val="C4BC96"/>
                      </a:solidFill>
                      <a:prstDash val="solid"/>
                      <a:round/>
                      <a:headEnd type="none" w="med" len="med"/>
                      <a:tailEnd type="none" w="med" len="med"/>
                    </a:lnL>
                    <a:lnR w="12700" cap="flat" cmpd="sng" algn="ctr">
                      <a:solidFill>
                        <a:srgbClr val="C4BC96"/>
                      </a:solidFill>
                      <a:prstDash val="solid"/>
                      <a:round/>
                      <a:headEnd type="none" w="med" len="med"/>
                      <a:tailEnd type="none" w="med" len="med"/>
                    </a:lnR>
                    <a:lnT w="12700" cap="flat" cmpd="sng" algn="ctr">
                      <a:solidFill>
                        <a:srgbClr val="C4BC96"/>
                      </a:solidFill>
                      <a:prstDash val="solid"/>
                      <a:round/>
                      <a:headEnd type="none" w="med" len="med"/>
                      <a:tailEnd type="none" w="med" len="med"/>
                    </a:lnT>
                    <a:lnB w="12700" cap="flat" cmpd="sng" algn="ctr">
                      <a:solidFill>
                        <a:srgbClr val="C4BC96"/>
                      </a:solidFill>
                      <a:prstDash val="solid"/>
                      <a:round/>
                      <a:headEnd type="none" w="med" len="med"/>
                      <a:tailEnd type="none" w="med" len="med"/>
                    </a:lnB>
                    <a:solidFill>
                      <a:srgbClr val="948A54"/>
                    </a:solidFill>
                  </a:tcPr>
                </a:tc>
                <a:tc hMerge="1">
                  <a:txBody>
                    <a:bodyPr/>
                    <a:lstStyle/>
                    <a:p>
                      <a:endParaRPr lang="en-US"/>
                    </a:p>
                  </a:txBody>
                  <a:tcPr/>
                </a:tc>
                <a:extLst>
                  <a:ext uri="{0D108BD9-81ED-4DB2-BD59-A6C34878D82A}">
                    <a16:rowId xmlns:a16="http://schemas.microsoft.com/office/drawing/2014/main" val="10000"/>
                  </a:ext>
                </a:extLst>
              </a:tr>
              <a:tr h="149341">
                <a:tc>
                  <a:txBody>
                    <a:bodyPr/>
                    <a:lstStyle/>
                    <a:p>
                      <a:pPr marL="0" marR="0">
                        <a:spcBef>
                          <a:spcPts val="0"/>
                        </a:spcBef>
                        <a:spcAft>
                          <a:spcPts val="0"/>
                        </a:spcAft>
                      </a:pPr>
                      <a:r>
                        <a:rPr lang="en-US" sz="1000" b="1" dirty="0">
                          <a:solidFill>
                            <a:srgbClr val="595959"/>
                          </a:solidFill>
                          <a:effectLst/>
                          <a:latin typeface="Calibri" panose="020F0502020204030204" pitchFamily="34" charset="0"/>
                          <a:ea typeface="Calibri" panose="020F0502020204030204" pitchFamily="34" charset="0"/>
                          <a:cs typeface="Times New Roman" panose="02020603050405020304" pitchFamily="18" charset="0"/>
                        </a:rPr>
                        <a:t> </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1094" marR="61094" marT="0" marB="0">
                    <a:lnL>
                      <a:noFill/>
                    </a:lnL>
                    <a:lnR w="12700" cap="flat" cmpd="sng" algn="ctr">
                      <a:solidFill>
                        <a:srgbClr val="C4BC96"/>
                      </a:solidFill>
                      <a:prstDash val="solid"/>
                      <a:round/>
                      <a:headEnd type="none" w="med" len="med"/>
                      <a:tailEnd type="none" w="med" len="med"/>
                    </a:lnR>
                    <a:lnT>
                      <a:noFill/>
                    </a:lnT>
                    <a:lnB w="12700" cap="flat" cmpd="sng" algn="ctr">
                      <a:solidFill>
                        <a:srgbClr val="C4BC96"/>
                      </a:solidFill>
                      <a:prstDash val="solid"/>
                      <a:round/>
                      <a:headEnd type="none" w="med" len="med"/>
                      <a:tailEnd type="none" w="med" len="med"/>
                    </a:lnB>
                  </a:tcPr>
                </a:tc>
                <a:tc>
                  <a:txBody>
                    <a:bodyPr/>
                    <a:lstStyle/>
                    <a:p>
                      <a:pPr marL="0" marR="0" algn="ctr">
                        <a:spcBef>
                          <a:spcPts val="0"/>
                        </a:spcBef>
                        <a:spcAft>
                          <a:spcPts val="0"/>
                        </a:spcAft>
                      </a:pPr>
                      <a:r>
                        <a:rPr lang="en-US" sz="900" b="1"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Targeted</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1094" marR="61094" marT="0" marB="0">
                    <a:lnL w="12700" cap="flat" cmpd="sng" algn="ctr">
                      <a:solidFill>
                        <a:srgbClr val="C4BC96"/>
                      </a:solidFill>
                      <a:prstDash val="solid"/>
                      <a:round/>
                      <a:headEnd type="none" w="med" len="med"/>
                      <a:tailEnd type="none" w="med" len="med"/>
                    </a:lnL>
                    <a:lnR w="12700" cap="flat" cmpd="sng" algn="ctr">
                      <a:solidFill>
                        <a:srgbClr val="C4BC96"/>
                      </a:solidFill>
                      <a:prstDash val="solid"/>
                      <a:round/>
                      <a:headEnd type="none" w="med" len="med"/>
                      <a:tailEnd type="none" w="med" len="med"/>
                    </a:lnR>
                    <a:lnT w="12700" cap="flat" cmpd="sng" algn="ctr">
                      <a:solidFill>
                        <a:srgbClr val="C4BC96"/>
                      </a:solidFill>
                      <a:prstDash val="solid"/>
                      <a:round/>
                      <a:headEnd type="none" w="med" len="med"/>
                      <a:tailEnd type="none" w="med" len="med"/>
                    </a:lnT>
                    <a:lnB w="12700" cap="flat" cmpd="sng" algn="ctr">
                      <a:solidFill>
                        <a:srgbClr val="C4BC96"/>
                      </a:solidFill>
                      <a:prstDash val="solid"/>
                      <a:round/>
                      <a:headEnd type="none" w="med" len="med"/>
                      <a:tailEnd type="none" w="med" len="med"/>
                    </a:lnB>
                    <a:solidFill>
                      <a:srgbClr val="948A54"/>
                    </a:solidFill>
                  </a:tcPr>
                </a:tc>
                <a:tc>
                  <a:txBody>
                    <a:bodyPr/>
                    <a:lstStyle/>
                    <a:p>
                      <a:pPr marL="0" marR="0" algn="ctr">
                        <a:spcBef>
                          <a:spcPts val="0"/>
                        </a:spcBef>
                        <a:spcAft>
                          <a:spcPts val="0"/>
                        </a:spcAft>
                      </a:pPr>
                      <a:r>
                        <a:rPr lang="en-US" sz="900" b="1"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Employee </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1094" marR="61094" marT="0" marB="0">
                    <a:lnL w="12700" cap="flat" cmpd="sng" algn="ctr">
                      <a:solidFill>
                        <a:srgbClr val="C4BC96"/>
                      </a:solidFill>
                      <a:prstDash val="solid"/>
                      <a:round/>
                      <a:headEnd type="none" w="med" len="med"/>
                      <a:tailEnd type="none" w="med" len="med"/>
                    </a:lnL>
                    <a:lnR w="12700" cap="flat" cmpd="sng" algn="ctr">
                      <a:solidFill>
                        <a:srgbClr val="C4BC96"/>
                      </a:solidFill>
                      <a:prstDash val="solid"/>
                      <a:round/>
                      <a:headEnd type="none" w="med" len="med"/>
                      <a:tailEnd type="none" w="med" len="med"/>
                    </a:lnR>
                    <a:lnT w="12700" cap="flat" cmpd="sng" algn="ctr">
                      <a:solidFill>
                        <a:srgbClr val="C4BC96"/>
                      </a:solidFill>
                      <a:prstDash val="solid"/>
                      <a:round/>
                      <a:headEnd type="none" w="med" len="med"/>
                      <a:tailEnd type="none" w="med" len="med"/>
                    </a:lnT>
                    <a:lnB w="12700" cap="flat" cmpd="sng" algn="ctr">
                      <a:solidFill>
                        <a:srgbClr val="C4BC96"/>
                      </a:solidFill>
                      <a:prstDash val="solid"/>
                      <a:round/>
                      <a:headEnd type="none" w="med" len="med"/>
                      <a:tailEnd type="none" w="med" len="med"/>
                    </a:lnB>
                    <a:solidFill>
                      <a:srgbClr val="948A54"/>
                    </a:solidFill>
                  </a:tcPr>
                </a:tc>
                <a:extLst>
                  <a:ext uri="{0D108BD9-81ED-4DB2-BD59-A6C34878D82A}">
                    <a16:rowId xmlns:a16="http://schemas.microsoft.com/office/drawing/2014/main" val="10001"/>
                  </a:ext>
                </a:extLst>
              </a:tr>
              <a:tr h="135765">
                <a:tc gridSpan="3">
                  <a:txBody>
                    <a:bodyPr/>
                    <a:lstStyle/>
                    <a:p>
                      <a:pPr marL="0" marR="0">
                        <a:spcBef>
                          <a:spcPts val="0"/>
                        </a:spcBef>
                        <a:spcAft>
                          <a:spcPts val="0"/>
                        </a:spcAft>
                      </a:pPr>
                      <a:r>
                        <a:rPr lang="en-US" sz="1000" b="1"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General </a:t>
                      </a:r>
                      <a:r>
                        <a:rPr lang="en-US" sz="1000"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sym typeface="Webdings" panose="05030102010509060703" pitchFamily="18" charset="2"/>
                        </a:rPr>
                        <a:t></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1094" marR="61094" marT="0" marB="0">
                    <a:lnL>
                      <a:noFill/>
                    </a:lnL>
                    <a:lnR w="12700" cap="flat" cmpd="sng" algn="ctr">
                      <a:solidFill>
                        <a:srgbClr val="C4BC96"/>
                      </a:solidFill>
                      <a:prstDash val="solid"/>
                      <a:round/>
                      <a:headEnd type="none" w="med" len="med"/>
                      <a:tailEnd type="none" w="med" len="med"/>
                    </a:lnR>
                    <a:lnT w="12700" cap="flat" cmpd="sng" algn="ctr">
                      <a:solidFill>
                        <a:srgbClr val="C4BC96"/>
                      </a:solidFill>
                      <a:prstDash val="solid"/>
                      <a:round/>
                      <a:headEnd type="none" w="med" len="med"/>
                      <a:tailEnd type="none" w="med" len="med"/>
                    </a:lnT>
                    <a:lnB w="12700" cap="flat" cmpd="sng" algn="ctr">
                      <a:solidFill>
                        <a:srgbClr val="C4BC96"/>
                      </a:solidFill>
                      <a:prstDash val="solid"/>
                      <a:round/>
                      <a:headEnd type="none" w="med" len="med"/>
                      <a:tailEnd type="none" w="med" len="med"/>
                    </a:lnB>
                    <a:solidFill>
                      <a:srgbClr val="31849B"/>
                    </a:solid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2"/>
                  </a:ext>
                </a:extLst>
              </a:tr>
              <a:tr h="271529">
                <a:tc>
                  <a:txBody>
                    <a:bodyPr/>
                    <a:lstStyle/>
                    <a:p>
                      <a:pPr marL="0" marR="0">
                        <a:spcBef>
                          <a:spcPts val="500"/>
                        </a:spcBef>
                        <a:spcAft>
                          <a:spcPts val="500"/>
                        </a:spcAft>
                      </a:pPr>
                      <a:r>
                        <a:rPr kumimoji="0" lang="en-US" sz="1000" b="1" i="0" u="none" strike="noStrike" kern="1200" cap="none" spc="0" normalizeH="0" baseline="0" noProof="0" dirty="0">
                          <a:ln>
                            <a:noFill/>
                          </a:ln>
                          <a:solidFill>
                            <a:schemeClr val="tx1">
                              <a:lumMod val="75000"/>
                              <a:lumOff val="25000"/>
                            </a:schemeClr>
                          </a:solidFill>
                          <a:effectLst/>
                          <a:uLnTx/>
                          <a:uFillTx/>
                          <a:latin typeface="Calibri" panose="020F0502020204030204" pitchFamily="34" charset="0"/>
                          <a:ea typeface="Calibri" panose="020F0502020204030204" pitchFamily="34" charset="0"/>
                          <a:cs typeface="Times New Roman" panose="02020603050405020304" pitchFamily="18" charset="0"/>
                        </a:rPr>
                        <a:t>Oral Communication (*)</a:t>
                      </a:r>
                      <a:r>
                        <a:rPr kumimoji="0" lang="en-US" sz="1000" b="0" i="0" u="none" strike="noStrike" kern="1200" cap="none" spc="0" normalizeH="0" baseline="0" noProof="0" dirty="0">
                          <a:ln>
                            <a:noFill/>
                          </a:ln>
                          <a:solidFill>
                            <a:schemeClr val="tx1">
                              <a:lumMod val="75000"/>
                              <a:lumOff val="25000"/>
                            </a:schemeClr>
                          </a:solidFill>
                          <a:effectLst/>
                          <a:uLnTx/>
                          <a:uFillTx/>
                          <a:latin typeface="Calibri" panose="020F0502020204030204" pitchFamily="34" charset="0"/>
                          <a:ea typeface="Calibri" panose="020F0502020204030204" pitchFamily="34" charset="0"/>
                          <a:cs typeface="Times New Roman" panose="02020603050405020304" pitchFamily="18" charset="0"/>
                        </a:rPr>
                        <a:t> - Expresses information (for example, ideas or facts) to individuals or groups effectively, taking into account the audience and nature of the information (for example, technical, sensitive, controversial); makes clear and convincing oral presentations; listens to others, attends to nonverbal cues, and responds appropriately.</a:t>
                      </a:r>
                      <a:endParaRPr lang="en-US" sz="1000" dirty="0">
                        <a:solidFill>
                          <a:schemeClr val="tx1">
                            <a:lumMod val="75000"/>
                            <a:lumOff val="25000"/>
                          </a:schemeClr>
                        </a:solidFill>
                        <a:effectLst/>
                        <a:latin typeface="+mn-lt"/>
                        <a:ea typeface="Calibri"/>
                        <a:cs typeface="Times New Roman"/>
                      </a:endParaRPr>
                    </a:p>
                  </a:txBody>
                  <a:tcPr marL="61094" marR="61094" marT="0" marB="0">
                    <a:lnL>
                      <a:noFill/>
                    </a:lnL>
                    <a:lnR w="12700" cap="flat" cmpd="sng" algn="ctr">
                      <a:solidFill>
                        <a:srgbClr val="C4BC96"/>
                      </a:solidFill>
                      <a:prstDash val="solid"/>
                      <a:round/>
                      <a:headEnd type="none" w="med" len="med"/>
                      <a:tailEnd type="none" w="med" len="med"/>
                    </a:lnR>
                    <a:lnT w="12700" cap="flat" cmpd="sng" algn="ctr">
                      <a:solidFill>
                        <a:srgbClr val="C4BC96"/>
                      </a:solidFill>
                      <a:prstDash val="solid"/>
                      <a:round/>
                      <a:headEnd type="none" w="med" len="med"/>
                      <a:tailEnd type="none" w="med" len="med"/>
                    </a:lnT>
                    <a:lnB w="12700" cap="flat" cmpd="sng" algn="ctr">
                      <a:solidFill>
                        <a:srgbClr val="C4BC96"/>
                      </a:solidFill>
                      <a:prstDash val="solid"/>
                      <a:round/>
                      <a:headEnd type="none" w="med" len="med"/>
                      <a:tailEnd type="none" w="med" len="med"/>
                    </a:lnB>
                  </a:tcPr>
                </a:tc>
                <a:tc>
                  <a:txBody>
                    <a:bodyPr/>
                    <a:lstStyle/>
                    <a:p>
                      <a:pPr marL="0" marR="0" algn="r">
                        <a:spcBef>
                          <a:spcPts val="0"/>
                        </a:spcBef>
                        <a:spcAft>
                          <a:spcPts val="0"/>
                        </a:spcAft>
                      </a:pPr>
                      <a:r>
                        <a:rPr lang="en-US" sz="1000" dirty="0">
                          <a:solidFill>
                            <a:srgbClr val="595959"/>
                          </a:solidFill>
                          <a:effectLst/>
                          <a:latin typeface="Calibri" panose="020F0502020204030204" pitchFamily="34" charset="0"/>
                          <a:ea typeface="Calibri" panose="020F0502020204030204" pitchFamily="34" charset="0"/>
                          <a:cs typeface="Times New Roman" panose="02020603050405020304" pitchFamily="18" charset="0"/>
                          <a:sym typeface="Wingdings 3" panose="05040102010807070707" pitchFamily="18" charset="2"/>
                        </a:rPr>
                        <a:t></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1094" marR="61094" marT="0" marB="0" anchor="ctr">
                    <a:lnL w="12700" cap="flat" cmpd="sng" algn="ctr">
                      <a:solidFill>
                        <a:srgbClr val="C4BC96"/>
                      </a:solidFill>
                      <a:prstDash val="solid"/>
                      <a:round/>
                      <a:headEnd type="none" w="med" len="med"/>
                      <a:tailEnd type="none" w="med" len="med"/>
                    </a:lnL>
                    <a:lnR w="12700" cap="flat" cmpd="sng" algn="ctr">
                      <a:solidFill>
                        <a:srgbClr val="C4BC96"/>
                      </a:solidFill>
                      <a:prstDash val="solid"/>
                      <a:round/>
                      <a:headEnd type="none" w="med" len="med"/>
                      <a:tailEnd type="none" w="med" len="med"/>
                    </a:lnR>
                    <a:lnT w="12700" cap="flat" cmpd="sng" algn="ctr">
                      <a:solidFill>
                        <a:srgbClr val="C4BC96"/>
                      </a:solidFill>
                      <a:prstDash val="solid"/>
                      <a:round/>
                      <a:headEnd type="none" w="med" len="med"/>
                      <a:tailEnd type="none" w="med" len="med"/>
                    </a:lnT>
                    <a:lnB w="12700" cap="flat" cmpd="sng" algn="ctr">
                      <a:solidFill>
                        <a:srgbClr val="C4BC96"/>
                      </a:solidFill>
                      <a:prstDash val="solid"/>
                      <a:round/>
                      <a:headEnd type="none" w="med" len="med"/>
                      <a:tailEnd type="none" w="med" len="med"/>
                    </a:lnB>
                  </a:tcPr>
                </a:tc>
                <a:tc>
                  <a:txBody>
                    <a:bodyPr/>
                    <a:lstStyle/>
                    <a:p>
                      <a:pPr marL="0" marR="0" algn="r">
                        <a:spcBef>
                          <a:spcPts val="0"/>
                        </a:spcBef>
                        <a:spcAft>
                          <a:spcPts val="0"/>
                        </a:spcAft>
                      </a:pPr>
                      <a:r>
                        <a:rPr lang="en-US" sz="1000" dirty="0">
                          <a:solidFill>
                            <a:srgbClr val="595959"/>
                          </a:solidFill>
                          <a:effectLst/>
                          <a:latin typeface="Calibri" panose="020F0502020204030204" pitchFamily="34" charset="0"/>
                          <a:ea typeface="Calibri" panose="020F0502020204030204" pitchFamily="34" charset="0"/>
                          <a:cs typeface="Times New Roman" panose="02020603050405020304" pitchFamily="18" charset="0"/>
                          <a:sym typeface="Wingdings 3" panose="05040102010807070707" pitchFamily="18" charset="2"/>
                        </a:rPr>
                        <a:t></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1094" marR="61094" marT="0" marB="0" anchor="ctr">
                    <a:lnL w="12700" cap="flat" cmpd="sng" algn="ctr">
                      <a:solidFill>
                        <a:srgbClr val="C4BC96"/>
                      </a:solidFill>
                      <a:prstDash val="solid"/>
                      <a:round/>
                      <a:headEnd type="none" w="med" len="med"/>
                      <a:tailEnd type="none" w="med" len="med"/>
                    </a:lnL>
                    <a:lnR w="12700" cap="flat" cmpd="sng" algn="ctr">
                      <a:solidFill>
                        <a:srgbClr val="C4BC96"/>
                      </a:solidFill>
                      <a:prstDash val="solid"/>
                      <a:round/>
                      <a:headEnd type="none" w="med" len="med"/>
                      <a:tailEnd type="none" w="med" len="med"/>
                    </a:lnR>
                    <a:lnT w="12700" cap="flat" cmpd="sng" algn="ctr">
                      <a:solidFill>
                        <a:srgbClr val="C4BC96"/>
                      </a:solidFill>
                      <a:prstDash val="solid"/>
                      <a:round/>
                      <a:headEnd type="none" w="med" len="med"/>
                      <a:tailEnd type="none" w="med" len="med"/>
                    </a:lnT>
                    <a:lnB w="12700" cap="flat" cmpd="sng" algn="ctr">
                      <a:solidFill>
                        <a:srgbClr val="C4BC96"/>
                      </a:solidFill>
                      <a:prstDash val="solid"/>
                      <a:round/>
                      <a:headEnd type="none" w="med" len="med"/>
                      <a:tailEnd type="none" w="med" len="med"/>
                    </a:lnB>
                  </a:tcPr>
                </a:tc>
                <a:extLst>
                  <a:ext uri="{0D108BD9-81ED-4DB2-BD59-A6C34878D82A}">
                    <a16:rowId xmlns:a16="http://schemas.microsoft.com/office/drawing/2014/main" val="10003"/>
                  </a:ext>
                </a:extLst>
              </a:tr>
              <a:tr h="135765">
                <a:tc gridSpan="3">
                  <a:txBody>
                    <a:bodyPr/>
                    <a:lstStyle/>
                    <a:p>
                      <a:pPr marL="0" marR="0">
                        <a:spcBef>
                          <a:spcPts val="0"/>
                        </a:spcBef>
                        <a:spcAft>
                          <a:spcPts val="0"/>
                        </a:spcAft>
                      </a:pPr>
                      <a:r>
                        <a:rPr lang="en-US" sz="1000" b="1"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Technical </a:t>
                      </a:r>
                      <a:r>
                        <a:rPr lang="en-US" sz="1000"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sym typeface="Webdings" panose="05030102010509060703" pitchFamily="18" charset="2"/>
                        </a:rPr>
                        <a:t></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1094" marR="61094" marT="0" marB="0">
                    <a:lnL>
                      <a:noFill/>
                    </a:lnL>
                    <a:lnR w="12700" cap="flat" cmpd="sng" algn="ctr">
                      <a:solidFill>
                        <a:srgbClr val="C4BC96"/>
                      </a:solidFill>
                      <a:prstDash val="solid"/>
                      <a:round/>
                      <a:headEnd type="none" w="med" len="med"/>
                      <a:tailEnd type="none" w="med" len="med"/>
                    </a:lnR>
                    <a:lnT w="12700" cap="flat" cmpd="sng" algn="ctr">
                      <a:solidFill>
                        <a:srgbClr val="C4BC96"/>
                      </a:solidFill>
                      <a:prstDash val="solid"/>
                      <a:round/>
                      <a:headEnd type="none" w="med" len="med"/>
                      <a:tailEnd type="none" w="med" len="med"/>
                    </a:lnT>
                    <a:lnB w="12700" cap="flat" cmpd="sng" algn="ctr">
                      <a:solidFill>
                        <a:srgbClr val="C4BC96"/>
                      </a:solidFill>
                      <a:prstDash val="solid"/>
                      <a:round/>
                      <a:headEnd type="none" w="med" len="med"/>
                      <a:tailEnd type="none" w="med" len="med"/>
                    </a:lnB>
                    <a:solidFill>
                      <a:srgbClr val="31849B"/>
                    </a:solid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4"/>
                  </a:ext>
                </a:extLst>
              </a:tr>
              <a:tr h="271529">
                <a:tc>
                  <a:txBody>
                    <a:bodyPr/>
                    <a:lstStyle/>
                    <a:p>
                      <a:pPr marL="0" marR="0">
                        <a:spcBef>
                          <a:spcPts val="600"/>
                        </a:spcBef>
                        <a:spcAft>
                          <a:spcPts val="600"/>
                        </a:spcAft>
                      </a:pPr>
                      <a:r>
                        <a:rPr lang="en-US" sz="1000" b="1" dirty="0">
                          <a:solidFill>
                            <a:srgbClr val="595959"/>
                          </a:solidFill>
                          <a:effectLst/>
                          <a:latin typeface="Calibri" panose="020F0502020204030204" pitchFamily="34" charset="0"/>
                          <a:ea typeface="Calibri" panose="020F0502020204030204" pitchFamily="34" charset="0"/>
                          <a:cs typeface="Times New Roman" panose="02020603050405020304" pitchFamily="18" charset="0"/>
                        </a:rPr>
                        <a:t>Workforce Planning</a:t>
                      </a:r>
                      <a:r>
                        <a:rPr lang="en-US" sz="1000" dirty="0">
                          <a:solidFill>
                            <a:srgbClr val="595959"/>
                          </a:solidFill>
                          <a:effectLst/>
                          <a:latin typeface="Calibri" panose="020F0502020204030204" pitchFamily="34" charset="0"/>
                          <a:ea typeface="Calibri" panose="020F0502020204030204" pitchFamily="34" charset="0"/>
                          <a:cs typeface="Times New Roman" panose="02020603050405020304" pitchFamily="18" charset="0"/>
                        </a:rPr>
                        <a:t> - Knowledge of HR concepts, principles, and practices related to determining workload projections and current and future competency gaps to align human capital with organizational goals.</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1094" marR="61094" marT="0" marB="0">
                    <a:lnL>
                      <a:noFill/>
                    </a:lnL>
                    <a:lnR w="12700" cap="flat" cmpd="sng" algn="ctr">
                      <a:solidFill>
                        <a:srgbClr val="C4BC96"/>
                      </a:solidFill>
                      <a:prstDash val="solid"/>
                      <a:round/>
                      <a:headEnd type="none" w="med" len="med"/>
                      <a:tailEnd type="none" w="med" len="med"/>
                    </a:lnR>
                    <a:lnT w="12700" cap="flat" cmpd="sng" algn="ctr">
                      <a:solidFill>
                        <a:srgbClr val="C4BC96"/>
                      </a:solidFill>
                      <a:prstDash val="solid"/>
                      <a:round/>
                      <a:headEnd type="none" w="med" len="med"/>
                      <a:tailEnd type="none" w="med" len="med"/>
                    </a:lnT>
                    <a:lnB w="12700" cap="flat" cmpd="sng" algn="ctr">
                      <a:solidFill>
                        <a:srgbClr val="C4BC96"/>
                      </a:solidFill>
                      <a:prstDash val="solid"/>
                      <a:round/>
                      <a:headEnd type="none" w="med" len="med"/>
                      <a:tailEnd type="none" w="med" len="med"/>
                    </a:lnB>
                  </a:tcPr>
                </a:tc>
                <a:tc>
                  <a:txBody>
                    <a:bodyPr/>
                    <a:lstStyle/>
                    <a:p>
                      <a:pPr marL="0" marR="0" algn="r">
                        <a:spcBef>
                          <a:spcPts val="0"/>
                        </a:spcBef>
                        <a:spcAft>
                          <a:spcPts val="0"/>
                        </a:spcAft>
                      </a:pPr>
                      <a:r>
                        <a:rPr lang="en-US" sz="1000" dirty="0">
                          <a:solidFill>
                            <a:srgbClr val="595959"/>
                          </a:solidFill>
                          <a:effectLst/>
                          <a:latin typeface="Calibri" panose="020F0502020204030204" pitchFamily="34" charset="0"/>
                          <a:ea typeface="Calibri" panose="020F0502020204030204" pitchFamily="34" charset="0"/>
                          <a:cs typeface="Times New Roman" panose="02020603050405020304" pitchFamily="18" charset="0"/>
                          <a:sym typeface="Wingdings 3" panose="05040102010807070707" pitchFamily="18" charset="2"/>
                        </a:rPr>
                        <a:t></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1094" marR="61094" marT="0" marB="0" anchor="ctr">
                    <a:lnL w="12700" cap="flat" cmpd="sng" algn="ctr">
                      <a:solidFill>
                        <a:srgbClr val="C4BC96"/>
                      </a:solidFill>
                      <a:prstDash val="solid"/>
                      <a:round/>
                      <a:headEnd type="none" w="med" len="med"/>
                      <a:tailEnd type="none" w="med" len="med"/>
                    </a:lnL>
                    <a:lnR w="12700" cap="flat" cmpd="sng" algn="ctr">
                      <a:solidFill>
                        <a:srgbClr val="C4BC96"/>
                      </a:solidFill>
                      <a:prstDash val="solid"/>
                      <a:round/>
                      <a:headEnd type="none" w="med" len="med"/>
                      <a:tailEnd type="none" w="med" len="med"/>
                    </a:lnR>
                    <a:lnT w="12700" cap="flat" cmpd="sng" algn="ctr">
                      <a:solidFill>
                        <a:srgbClr val="C4BC96"/>
                      </a:solidFill>
                      <a:prstDash val="solid"/>
                      <a:round/>
                      <a:headEnd type="none" w="med" len="med"/>
                      <a:tailEnd type="none" w="med" len="med"/>
                    </a:lnT>
                    <a:lnB w="12700" cap="flat" cmpd="sng" algn="ctr">
                      <a:solidFill>
                        <a:srgbClr val="C4BC96"/>
                      </a:solidFill>
                      <a:prstDash val="solid"/>
                      <a:round/>
                      <a:headEnd type="none" w="med" len="med"/>
                      <a:tailEnd type="none" w="med" len="med"/>
                    </a:lnB>
                  </a:tcPr>
                </a:tc>
                <a:tc>
                  <a:txBody>
                    <a:bodyPr/>
                    <a:lstStyle/>
                    <a:p>
                      <a:pPr marL="0" marR="0" algn="r">
                        <a:spcBef>
                          <a:spcPts val="0"/>
                        </a:spcBef>
                        <a:spcAft>
                          <a:spcPts val="0"/>
                        </a:spcAft>
                      </a:pPr>
                      <a:r>
                        <a:rPr lang="en-US" sz="1000" dirty="0">
                          <a:solidFill>
                            <a:srgbClr val="595959"/>
                          </a:solidFill>
                          <a:effectLst/>
                          <a:latin typeface="Calibri" panose="020F0502020204030204" pitchFamily="34" charset="0"/>
                          <a:ea typeface="Calibri" panose="020F0502020204030204" pitchFamily="34" charset="0"/>
                          <a:cs typeface="Times New Roman" panose="02020603050405020304" pitchFamily="18" charset="0"/>
                          <a:sym typeface="Wingdings 3" panose="05040102010807070707" pitchFamily="18" charset="2"/>
                        </a:rPr>
                        <a:t></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1094" marR="61094" marT="0" marB="0" anchor="ctr">
                    <a:lnL w="12700" cap="flat" cmpd="sng" algn="ctr">
                      <a:solidFill>
                        <a:srgbClr val="C4BC96"/>
                      </a:solidFill>
                      <a:prstDash val="solid"/>
                      <a:round/>
                      <a:headEnd type="none" w="med" len="med"/>
                      <a:tailEnd type="none" w="med" len="med"/>
                    </a:lnL>
                    <a:lnR w="12700" cap="flat" cmpd="sng" algn="ctr">
                      <a:solidFill>
                        <a:srgbClr val="C4BC96"/>
                      </a:solidFill>
                      <a:prstDash val="solid"/>
                      <a:round/>
                      <a:headEnd type="none" w="med" len="med"/>
                      <a:tailEnd type="none" w="med" len="med"/>
                    </a:lnR>
                    <a:lnT w="12700" cap="flat" cmpd="sng" algn="ctr">
                      <a:solidFill>
                        <a:srgbClr val="C4BC96"/>
                      </a:solidFill>
                      <a:prstDash val="solid"/>
                      <a:round/>
                      <a:headEnd type="none" w="med" len="med"/>
                      <a:tailEnd type="none" w="med" len="med"/>
                    </a:lnT>
                    <a:lnB w="12700" cap="flat" cmpd="sng" algn="ctr">
                      <a:solidFill>
                        <a:srgbClr val="C4BC96"/>
                      </a:solidFill>
                      <a:prstDash val="solid"/>
                      <a:round/>
                      <a:headEnd type="none" w="med" len="med"/>
                      <a:tailEnd type="none" w="med" len="med"/>
                    </a:lnB>
                  </a:tcPr>
                </a:tc>
                <a:extLst>
                  <a:ext uri="{0D108BD9-81ED-4DB2-BD59-A6C34878D82A}">
                    <a16:rowId xmlns:a16="http://schemas.microsoft.com/office/drawing/2014/main" val="10005"/>
                  </a:ext>
                </a:extLst>
              </a:tr>
            </a:tbl>
          </a:graphicData>
        </a:graphic>
      </p:graphicFrame>
      <p:sp>
        <p:nvSpPr>
          <p:cNvPr id="15" name="TextBox 14"/>
          <p:cNvSpPr txBox="1"/>
          <p:nvPr/>
        </p:nvSpPr>
        <p:spPr>
          <a:xfrm>
            <a:off x="137160" y="228600"/>
            <a:ext cx="8869680" cy="261610"/>
          </a:xfrm>
          <a:prstGeom prst="rect">
            <a:avLst/>
          </a:prstGeom>
          <a:solidFill>
            <a:schemeClr val="tx1">
              <a:lumMod val="85000"/>
              <a:lumOff val="15000"/>
            </a:schemeClr>
          </a:solidFill>
        </p:spPr>
        <p:txBody>
          <a:bodyPr wrap="square" rtlCol="0">
            <a:spAutoFit/>
          </a:bodyPr>
          <a:lstStyle/>
          <a:p>
            <a:pPr>
              <a:tabLst>
                <a:tab pos="3138488" algn="l"/>
              </a:tabLst>
            </a:pPr>
            <a:r>
              <a:rPr lang="en-US" sz="1100" b="1" dirty="0">
                <a:solidFill>
                  <a:srgbClr val="FFFFFF"/>
                </a:solidFill>
                <a:ea typeface="Calibri"/>
                <a:cs typeface="Times New Roman"/>
              </a:rPr>
              <a:t> Home				</a:t>
            </a:r>
            <a:r>
              <a:rPr lang="en-US" sz="1100" b="1" dirty="0">
                <a:solidFill>
                  <a:schemeClr val="bg1"/>
                </a:solidFill>
                <a:ea typeface="Calibri"/>
                <a:cs typeface="Times New Roman"/>
              </a:rPr>
              <a:t>	Help </a:t>
            </a:r>
            <a:r>
              <a:rPr lang="en-US" sz="1100" b="1" dirty="0">
                <a:solidFill>
                  <a:schemeClr val="bg1"/>
                </a:solidFill>
                <a:ea typeface="Calibri"/>
                <a:cs typeface="Times New Roman"/>
                <a:sym typeface="Wingdings 3"/>
              </a:rPr>
              <a:t>          Minnie Mouse – Sign Out</a:t>
            </a:r>
            <a:r>
              <a:rPr lang="en-US" sz="1100" b="1" dirty="0">
                <a:solidFill>
                  <a:srgbClr val="FFFFFF"/>
                </a:solidFill>
                <a:ea typeface="Calibri"/>
                <a:cs typeface="Times New Roman"/>
              </a:rPr>
              <a:t> </a:t>
            </a:r>
            <a:endParaRPr lang="en-US" sz="1100" u="sng" dirty="0"/>
          </a:p>
        </p:txBody>
      </p:sp>
      <p:sp>
        <p:nvSpPr>
          <p:cNvPr id="18" name="TextBox 17"/>
          <p:cNvSpPr txBox="1"/>
          <p:nvPr/>
        </p:nvSpPr>
        <p:spPr>
          <a:xfrm>
            <a:off x="228600" y="1600200"/>
            <a:ext cx="8686800" cy="1846659"/>
          </a:xfrm>
          <a:prstGeom prst="rect">
            <a:avLst/>
          </a:prstGeom>
          <a:noFill/>
        </p:spPr>
        <p:txBody>
          <a:bodyPr wrap="square" rtlCol="0">
            <a:spAutoFit/>
          </a:bodyPr>
          <a:lstStyle/>
          <a:p>
            <a:pPr>
              <a:tabLst>
                <a:tab pos="5429250" algn="l"/>
              </a:tabLst>
            </a:pPr>
            <a:r>
              <a:rPr lang="en-US" sz="1600" dirty="0">
                <a:solidFill>
                  <a:srgbClr val="CC9900"/>
                </a:solidFill>
                <a:ea typeface="Calibri"/>
                <a:cs typeface="Times New Roman"/>
              </a:rPr>
              <a:t>Position Information </a:t>
            </a:r>
            <a:r>
              <a:rPr lang="en-US" sz="1000" dirty="0">
                <a:solidFill>
                  <a:srgbClr val="CC9900"/>
                </a:solidFill>
                <a:ea typeface="Calibri"/>
                <a:cs typeface="Times New Roman"/>
              </a:rPr>
              <a:t>(</a:t>
            </a:r>
            <a:r>
              <a:rPr lang="en-US" sz="1000" u="sng" dirty="0">
                <a:solidFill>
                  <a:srgbClr val="0070C0"/>
                </a:solidFill>
                <a:ea typeface="Calibri"/>
                <a:cs typeface="Times New Roman"/>
              </a:rPr>
              <a:t>edit</a:t>
            </a:r>
            <a:r>
              <a:rPr lang="en-US" sz="1000" dirty="0">
                <a:solidFill>
                  <a:srgbClr val="CC9900"/>
                </a:solidFill>
                <a:ea typeface="Calibri"/>
                <a:cs typeface="Times New Roman"/>
              </a:rPr>
              <a:t>) </a:t>
            </a:r>
            <a:r>
              <a:rPr lang="en-US" sz="1000" dirty="0">
                <a:solidFill>
                  <a:srgbClr val="FFC000"/>
                </a:solidFill>
                <a:ea typeface="Calibri"/>
                <a:cs typeface="Times New Roman"/>
              </a:rPr>
              <a:t> </a:t>
            </a:r>
            <a:endParaRPr lang="en-US" sz="1000" dirty="0">
              <a:ea typeface="Calibri"/>
              <a:cs typeface="Times New Roman"/>
            </a:endParaRPr>
          </a:p>
          <a:p>
            <a:r>
              <a:rPr lang="en-US" sz="1600" i="1" dirty="0">
                <a:solidFill>
                  <a:srgbClr val="7F7F7F"/>
                </a:solidFill>
                <a:ea typeface="Calibri"/>
                <a:cs typeface="Times New Roman"/>
              </a:rPr>
              <a:t> </a:t>
            </a:r>
            <a:endParaRPr lang="en-US" sz="1100" dirty="0">
              <a:ea typeface="Calibri"/>
              <a:cs typeface="Times New Roman"/>
            </a:endParaRPr>
          </a:p>
          <a:p>
            <a:r>
              <a:rPr lang="en-US" sz="1100" dirty="0">
                <a:solidFill>
                  <a:srgbClr val="000000"/>
                </a:solidFill>
                <a:ea typeface="Calibri"/>
                <a:cs typeface="Times New Roman"/>
              </a:rPr>
              <a:t> </a:t>
            </a:r>
          </a:p>
          <a:p>
            <a:endParaRPr lang="en-US" sz="1100" dirty="0">
              <a:solidFill>
                <a:srgbClr val="000000"/>
              </a:solidFill>
              <a:ea typeface="Calibri"/>
              <a:cs typeface="Times New Roman"/>
            </a:endParaRPr>
          </a:p>
          <a:p>
            <a:endParaRPr lang="en-US" sz="1100" dirty="0">
              <a:solidFill>
                <a:srgbClr val="000000"/>
              </a:solidFill>
              <a:ea typeface="Calibri"/>
              <a:cs typeface="Times New Roman"/>
            </a:endParaRPr>
          </a:p>
          <a:p>
            <a:endParaRPr lang="en-US" sz="1100" dirty="0">
              <a:solidFill>
                <a:srgbClr val="000000"/>
              </a:solidFill>
              <a:ea typeface="Calibri"/>
              <a:cs typeface="Times New Roman"/>
            </a:endParaRPr>
          </a:p>
          <a:p>
            <a:endParaRPr lang="en-US" sz="1100" dirty="0">
              <a:solidFill>
                <a:srgbClr val="000000"/>
              </a:solidFill>
              <a:ea typeface="Calibri"/>
              <a:cs typeface="Times New Roman"/>
            </a:endParaRPr>
          </a:p>
          <a:p>
            <a:endParaRPr lang="en-US" sz="1100" dirty="0">
              <a:solidFill>
                <a:srgbClr val="000000"/>
              </a:solidFill>
              <a:ea typeface="Calibri"/>
              <a:cs typeface="Times New Roman"/>
            </a:endParaRPr>
          </a:p>
          <a:p>
            <a:pPr lvl="0">
              <a:tabLst>
                <a:tab pos="5429250" algn="l"/>
              </a:tabLst>
            </a:pPr>
            <a:r>
              <a:rPr lang="en-US" sz="1600" dirty="0">
                <a:solidFill>
                  <a:srgbClr val="CC9900"/>
                </a:solidFill>
                <a:ea typeface="Calibri"/>
                <a:cs typeface="Times New Roman"/>
              </a:rPr>
              <a:t>Competencies for the Position </a:t>
            </a:r>
            <a:r>
              <a:rPr lang="en-US" sz="1000" dirty="0">
                <a:solidFill>
                  <a:srgbClr val="CC9900"/>
                </a:solidFill>
                <a:ea typeface="Calibri"/>
                <a:cs typeface="Times New Roman"/>
              </a:rPr>
              <a:t>(</a:t>
            </a:r>
            <a:r>
              <a:rPr lang="en-US" sz="1000" u="sng" dirty="0">
                <a:solidFill>
                  <a:srgbClr val="0070C0"/>
                </a:solidFill>
                <a:ea typeface="Calibri"/>
                <a:cs typeface="Times New Roman"/>
              </a:rPr>
              <a:t>edit</a:t>
            </a:r>
            <a:r>
              <a:rPr lang="en-US" sz="1000" dirty="0">
                <a:solidFill>
                  <a:srgbClr val="CC9900"/>
                </a:solidFill>
                <a:ea typeface="Calibri"/>
                <a:cs typeface="Times New Roman"/>
              </a:rPr>
              <a:t>) </a:t>
            </a:r>
          </a:p>
        </p:txBody>
      </p:sp>
      <p:sp>
        <p:nvSpPr>
          <p:cNvPr id="6" name="Rectangle 5"/>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a:ln>
                <a:noFill/>
              </a:ln>
              <a:solidFill>
                <a:schemeClr val="tx1"/>
              </a:solidFill>
              <a:effectLst/>
              <a:latin typeface="Arial" pitchFamily="34" charset="0"/>
              <a:cs typeface="Arial" pitchFamily="34" charset="0"/>
            </a:endParaRPr>
          </a:p>
        </p:txBody>
      </p:sp>
      <p:sp>
        <p:nvSpPr>
          <p:cNvPr id="20" name="Text Box 1"/>
          <p:cNvSpPr txBox="1"/>
          <p:nvPr/>
        </p:nvSpPr>
        <p:spPr>
          <a:xfrm>
            <a:off x="3810000" y="6532060"/>
            <a:ext cx="1463040" cy="182880"/>
          </a:xfrm>
          <a:prstGeom prst="rect">
            <a:avLst/>
          </a:prstGeom>
          <a:solidFill>
            <a:schemeClr val="accent5">
              <a:lumMod val="75000"/>
            </a:schemeClr>
          </a:solid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0" rIns="91440" bIns="0" numCol="1" spcCol="0" rtlCol="0" fromWordArt="0" anchor="ctr" anchorCtr="0" forceAA="0" compatLnSpc="1">
            <a:prstTxWarp prst="textNoShape">
              <a:avLst/>
            </a:prstTxWarp>
            <a:noAutofit/>
          </a:bodyPr>
          <a:lstStyle/>
          <a:p>
            <a:pPr marL="0" marR="0" algn="ctr">
              <a:spcBef>
                <a:spcPts val="0"/>
              </a:spcBef>
              <a:spcAft>
                <a:spcPts val="0"/>
              </a:spcAft>
            </a:pPr>
            <a:r>
              <a:rPr lang="en-US" sz="1100" b="1">
                <a:solidFill>
                  <a:srgbClr val="FFFFFF"/>
                </a:solidFill>
                <a:effectLst/>
                <a:ea typeface="Calibri"/>
                <a:cs typeface="Times New Roman"/>
              </a:rPr>
              <a:t>Save for Later</a:t>
            </a:r>
            <a:endParaRPr lang="en-US" sz="1100">
              <a:effectLst/>
              <a:ea typeface="Calibri"/>
              <a:cs typeface="Times New Roman"/>
            </a:endParaRPr>
          </a:p>
        </p:txBody>
      </p:sp>
      <p:sp>
        <p:nvSpPr>
          <p:cNvPr id="21" name="Text Box 4"/>
          <p:cNvSpPr txBox="1"/>
          <p:nvPr/>
        </p:nvSpPr>
        <p:spPr>
          <a:xfrm>
            <a:off x="5498623" y="6532060"/>
            <a:ext cx="1463040" cy="182880"/>
          </a:xfrm>
          <a:prstGeom prst="rect">
            <a:avLst/>
          </a:prstGeom>
          <a:solidFill>
            <a:schemeClr val="accent5">
              <a:lumMod val="75000"/>
            </a:schemeClr>
          </a:solid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45720" tIns="0" rIns="45720" bIns="0" numCol="1" spcCol="0" rtlCol="0" fromWordArt="0" anchor="ctr" anchorCtr="0" forceAA="0" compatLnSpc="1">
            <a:prstTxWarp prst="textNoShape">
              <a:avLst/>
            </a:prstTxWarp>
            <a:noAutofit/>
          </a:bodyPr>
          <a:lstStyle/>
          <a:p>
            <a:pPr marL="0" marR="0" algn="ctr">
              <a:spcBef>
                <a:spcPts val="0"/>
              </a:spcBef>
              <a:spcAft>
                <a:spcPts val="0"/>
              </a:spcAft>
            </a:pPr>
            <a:r>
              <a:rPr lang="en-US" sz="1100" b="1">
                <a:solidFill>
                  <a:srgbClr val="FFFFFF"/>
                </a:solidFill>
                <a:effectLst/>
                <a:ea typeface="Calibri"/>
                <a:cs typeface="Times New Roman"/>
              </a:rPr>
              <a:t>Save and Next Step  </a:t>
            </a:r>
            <a:r>
              <a:rPr lang="en-US" sz="1100" b="1">
                <a:solidFill>
                  <a:srgbClr val="FFFFFF"/>
                </a:solidFill>
                <a:effectLst/>
                <a:ea typeface="Calibri"/>
                <a:cs typeface="Times New Roman"/>
                <a:sym typeface="Wingdings 3"/>
              </a:rPr>
              <a:t></a:t>
            </a:r>
            <a:endParaRPr lang="en-US" sz="1100">
              <a:effectLst/>
              <a:ea typeface="Calibri"/>
              <a:cs typeface="Times New Roman"/>
            </a:endParaRPr>
          </a:p>
        </p:txBody>
      </p:sp>
      <p:sp>
        <p:nvSpPr>
          <p:cNvPr id="22" name="Text Box 13"/>
          <p:cNvSpPr txBox="1"/>
          <p:nvPr/>
        </p:nvSpPr>
        <p:spPr>
          <a:xfrm>
            <a:off x="2103120" y="6532060"/>
            <a:ext cx="1463040" cy="182880"/>
          </a:xfrm>
          <a:prstGeom prst="rect">
            <a:avLst/>
          </a:prstGeom>
          <a:solidFill>
            <a:schemeClr val="accent5">
              <a:lumMod val="75000"/>
            </a:schemeClr>
          </a:solid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0" rIns="91440" bIns="0" numCol="1" spcCol="0" rtlCol="0" fromWordArt="0" anchor="ctr" anchorCtr="0" forceAA="0" compatLnSpc="1">
            <a:prstTxWarp prst="textNoShape">
              <a:avLst/>
            </a:prstTxWarp>
            <a:noAutofit/>
          </a:bodyPr>
          <a:lstStyle/>
          <a:p>
            <a:pPr algn="ctr"/>
            <a:r>
              <a:rPr lang="en-US" sz="1100" b="1" dirty="0">
                <a:solidFill>
                  <a:srgbClr val="FFFFFF"/>
                </a:solidFill>
                <a:ea typeface="Calibri"/>
                <a:cs typeface="Times New Roman"/>
                <a:sym typeface="Wingdings 3"/>
              </a:rPr>
              <a:t></a:t>
            </a:r>
            <a:r>
              <a:rPr lang="en-US" sz="1100" b="1" dirty="0">
                <a:solidFill>
                  <a:srgbClr val="FFFFFF"/>
                </a:solidFill>
                <a:ea typeface="Calibri"/>
                <a:cs typeface="Times New Roman"/>
              </a:rPr>
              <a:t>  Previous Page</a:t>
            </a:r>
            <a:endParaRPr lang="en-US" sz="1100" dirty="0">
              <a:ea typeface="Calibri"/>
              <a:cs typeface="Times New Roman"/>
            </a:endParaRPr>
          </a:p>
        </p:txBody>
      </p:sp>
      <p:graphicFrame>
        <p:nvGraphicFramePr>
          <p:cNvPr id="8" name="Table 7"/>
          <p:cNvGraphicFramePr>
            <a:graphicFrameLocks noGrp="1"/>
          </p:cNvGraphicFramePr>
          <p:nvPr/>
        </p:nvGraphicFramePr>
        <p:xfrm>
          <a:off x="457200" y="2057400"/>
          <a:ext cx="8229600" cy="841324"/>
        </p:xfrm>
        <a:graphic>
          <a:graphicData uri="http://schemas.openxmlformats.org/drawingml/2006/table">
            <a:tbl>
              <a:tblPr firstRow="1" firstCol="1" bandRow="1"/>
              <a:tblGrid>
                <a:gridCol w="1124542">
                  <a:extLst>
                    <a:ext uri="{9D8B030D-6E8A-4147-A177-3AD203B41FA5}">
                      <a16:colId xmlns:a16="http://schemas.microsoft.com/office/drawing/2014/main" val="20000"/>
                    </a:ext>
                  </a:extLst>
                </a:gridCol>
                <a:gridCol w="7105058">
                  <a:extLst>
                    <a:ext uri="{9D8B030D-6E8A-4147-A177-3AD203B41FA5}">
                      <a16:colId xmlns:a16="http://schemas.microsoft.com/office/drawing/2014/main" val="20001"/>
                    </a:ext>
                  </a:extLst>
                </a:gridCol>
              </a:tblGrid>
              <a:tr h="149939">
                <a:tc>
                  <a:txBody>
                    <a:bodyPr/>
                    <a:lstStyle/>
                    <a:p>
                      <a:pPr marL="0" marR="0">
                        <a:spcBef>
                          <a:spcPts val="0"/>
                        </a:spcBef>
                        <a:spcAft>
                          <a:spcPts val="0"/>
                        </a:spcAft>
                        <a:tabLst>
                          <a:tab pos="5429250" algn="l"/>
                        </a:tabLst>
                      </a:pPr>
                      <a:r>
                        <a:rPr lang="en-US" sz="1000" b="1" dirty="0">
                          <a:solidFill>
                            <a:srgbClr val="31849B"/>
                          </a:solidFill>
                          <a:effectLst/>
                          <a:latin typeface="Calibri"/>
                          <a:ea typeface="Calibri"/>
                          <a:cs typeface="Times New Roman"/>
                        </a:rPr>
                        <a:t>Incumbent</a:t>
                      </a:r>
                      <a:endParaRPr lang="en-US" sz="1000" dirty="0">
                        <a:effectLst/>
                        <a:latin typeface="Calibri"/>
                        <a:ea typeface="Calibri"/>
                        <a:cs typeface="Times New Roman"/>
                      </a:endParaRPr>
                    </a:p>
                  </a:txBody>
                  <a:tcPr marL="61339" marR="61339" marT="0" marB="0">
                    <a:lnL>
                      <a:noFill/>
                    </a:lnL>
                    <a:lnR>
                      <a:noFill/>
                    </a:lnR>
                    <a:lnT>
                      <a:noFill/>
                    </a:lnT>
                    <a:lnB>
                      <a:noFill/>
                    </a:lnB>
                  </a:tcPr>
                </a:tc>
                <a:tc>
                  <a:txBody>
                    <a:bodyPr/>
                    <a:lstStyle/>
                    <a:p>
                      <a:pPr marL="0" marR="0">
                        <a:spcBef>
                          <a:spcPts val="0"/>
                        </a:spcBef>
                        <a:spcAft>
                          <a:spcPts val="0"/>
                        </a:spcAft>
                        <a:tabLst>
                          <a:tab pos="5429250" algn="l"/>
                        </a:tabLst>
                      </a:pPr>
                      <a:r>
                        <a:rPr lang="en-US" sz="1000">
                          <a:solidFill>
                            <a:srgbClr val="595959"/>
                          </a:solidFill>
                          <a:effectLst/>
                          <a:latin typeface="Calibri"/>
                          <a:ea typeface="Calibri"/>
                          <a:cs typeface="Times New Roman"/>
                        </a:rPr>
                        <a:t>Goofy Goof (Goofy.Goof@opm.gov)</a:t>
                      </a:r>
                      <a:endParaRPr lang="en-US" sz="1000">
                        <a:effectLst/>
                        <a:latin typeface="Calibri"/>
                        <a:ea typeface="Calibri"/>
                        <a:cs typeface="Times New Roman"/>
                      </a:endParaRPr>
                    </a:p>
                  </a:txBody>
                  <a:tcPr marL="61339" marR="61339" marT="0" marB="0">
                    <a:lnL>
                      <a:noFill/>
                    </a:lnL>
                    <a:lnR>
                      <a:noFill/>
                    </a:lnR>
                    <a:lnT>
                      <a:noFill/>
                    </a:lnT>
                    <a:lnB>
                      <a:noFill/>
                    </a:lnB>
                  </a:tcPr>
                </a:tc>
                <a:extLst>
                  <a:ext uri="{0D108BD9-81ED-4DB2-BD59-A6C34878D82A}">
                    <a16:rowId xmlns:a16="http://schemas.microsoft.com/office/drawing/2014/main" val="10000"/>
                  </a:ext>
                </a:extLst>
              </a:tr>
              <a:tr h="68154">
                <a:tc>
                  <a:txBody>
                    <a:bodyPr/>
                    <a:lstStyle/>
                    <a:p>
                      <a:pPr marL="0" marR="0">
                        <a:spcBef>
                          <a:spcPts val="0"/>
                        </a:spcBef>
                        <a:spcAft>
                          <a:spcPts val="0"/>
                        </a:spcAft>
                        <a:tabLst>
                          <a:tab pos="5429250" algn="l"/>
                        </a:tabLst>
                      </a:pPr>
                      <a:r>
                        <a:rPr lang="en-US" sz="400" b="1">
                          <a:solidFill>
                            <a:srgbClr val="31849B"/>
                          </a:solidFill>
                          <a:effectLst/>
                          <a:latin typeface="Calibri"/>
                          <a:ea typeface="Calibri"/>
                          <a:cs typeface="Times New Roman"/>
                        </a:rPr>
                        <a:t> </a:t>
                      </a:r>
                      <a:endParaRPr lang="en-US" sz="1000">
                        <a:effectLst/>
                        <a:latin typeface="Calibri"/>
                        <a:ea typeface="Calibri"/>
                        <a:cs typeface="Times New Roman"/>
                      </a:endParaRPr>
                    </a:p>
                  </a:txBody>
                  <a:tcPr marL="61339" marR="61339" marT="0" marB="0">
                    <a:lnL>
                      <a:noFill/>
                    </a:lnL>
                    <a:lnR>
                      <a:noFill/>
                    </a:lnR>
                    <a:lnT>
                      <a:noFill/>
                    </a:lnT>
                    <a:lnB>
                      <a:noFill/>
                    </a:lnB>
                  </a:tcPr>
                </a:tc>
                <a:tc>
                  <a:txBody>
                    <a:bodyPr/>
                    <a:lstStyle/>
                    <a:p>
                      <a:pPr marL="0" marR="0">
                        <a:spcBef>
                          <a:spcPts val="0"/>
                        </a:spcBef>
                        <a:spcAft>
                          <a:spcPts val="0"/>
                        </a:spcAft>
                        <a:tabLst>
                          <a:tab pos="5429250" algn="l"/>
                        </a:tabLst>
                      </a:pPr>
                      <a:r>
                        <a:rPr lang="en-US" sz="400">
                          <a:solidFill>
                            <a:srgbClr val="595959"/>
                          </a:solidFill>
                          <a:effectLst/>
                          <a:latin typeface="Calibri"/>
                          <a:ea typeface="Calibri"/>
                          <a:cs typeface="Times New Roman"/>
                        </a:rPr>
                        <a:t> </a:t>
                      </a:r>
                      <a:endParaRPr lang="en-US" sz="1000">
                        <a:effectLst/>
                        <a:latin typeface="Calibri"/>
                        <a:ea typeface="Calibri"/>
                        <a:cs typeface="Times New Roman"/>
                      </a:endParaRPr>
                    </a:p>
                  </a:txBody>
                  <a:tcPr marL="61339" marR="61339" marT="0" marB="0">
                    <a:lnL>
                      <a:noFill/>
                    </a:lnL>
                    <a:lnR>
                      <a:noFill/>
                    </a:lnR>
                    <a:lnT>
                      <a:noFill/>
                    </a:lnT>
                    <a:lnB>
                      <a:noFill/>
                    </a:lnB>
                  </a:tcPr>
                </a:tc>
                <a:extLst>
                  <a:ext uri="{0D108BD9-81ED-4DB2-BD59-A6C34878D82A}">
                    <a16:rowId xmlns:a16="http://schemas.microsoft.com/office/drawing/2014/main" val="10001"/>
                  </a:ext>
                </a:extLst>
              </a:tr>
              <a:tr h="149939">
                <a:tc>
                  <a:txBody>
                    <a:bodyPr/>
                    <a:lstStyle/>
                    <a:p>
                      <a:pPr marL="0" marR="0">
                        <a:spcBef>
                          <a:spcPts val="0"/>
                        </a:spcBef>
                        <a:spcAft>
                          <a:spcPts val="0"/>
                        </a:spcAft>
                        <a:tabLst>
                          <a:tab pos="5429250" algn="l"/>
                        </a:tabLst>
                      </a:pPr>
                      <a:r>
                        <a:rPr lang="en-US" sz="1000" b="1">
                          <a:solidFill>
                            <a:srgbClr val="31849B"/>
                          </a:solidFill>
                          <a:effectLst/>
                          <a:latin typeface="Calibri"/>
                          <a:ea typeface="Calibri"/>
                          <a:cs typeface="Times New Roman"/>
                        </a:rPr>
                        <a:t>Position</a:t>
                      </a:r>
                      <a:endParaRPr lang="en-US" sz="1000">
                        <a:effectLst/>
                        <a:latin typeface="Calibri"/>
                        <a:ea typeface="Calibri"/>
                        <a:cs typeface="Times New Roman"/>
                      </a:endParaRPr>
                    </a:p>
                  </a:txBody>
                  <a:tcPr marL="61339" marR="61339" marT="0" marB="0">
                    <a:lnL>
                      <a:noFill/>
                    </a:lnL>
                    <a:lnR>
                      <a:noFill/>
                    </a:lnR>
                    <a:lnT>
                      <a:noFill/>
                    </a:lnT>
                    <a:lnB>
                      <a:noFill/>
                    </a:lnB>
                  </a:tcPr>
                </a:tc>
                <a:tc>
                  <a:txBody>
                    <a:bodyPr/>
                    <a:lstStyle/>
                    <a:p>
                      <a:pPr marL="0" marR="0">
                        <a:spcBef>
                          <a:spcPts val="0"/>
                        </a:spcBef>
                        <a:spcAft>
                          <a:spcPts val="0"/>
                        </a:spcAft>
                        <a:tabLst>
                          <a:tab pos="5429250" algn="l"/>
                        </a:tabLst>
                      </a:pPr>
                      <a:r>
                        <a:rPr lang="en-US" sz="1000" dirty="0">
                          <a:solidFill>
                            <a:srgbClr val="595959"/>
                          </a:solidFill>
                          <a:effectLst/>
                          <a:latin typeface="Calibri"/>
                          <a:ea typeface="Calibri"/>
                          <a:cs typeface="Times New Roman"/>
                        </a:rPr>
                        <a:t>GS-0343-13 Employee in Human Resources</a:t>
                      </a:r>
                      <a:endParaRPr lang="en-US" sz="1000" dirty="0">
                        <a:effectLst/>
                        <a:latin typeface="Calibri"/>
                        <a:ea typeface="Calibri"/>
                        <a:cs typeface="Times New Roman"/>
                      </a:endParaRPr>
                    </a:p>
                  </a:txBody>
                  <a:tcPr marL="61339" marR="61339" marT="0" marB="0">
                    <a:lnL>
                      <a:noFill/>
                    </a:lnL>
                    <a:lnR>
                      <a:noFill/>
                    </a:lnR>
                    <a:lnT>
                      <a:noFill/>
                    </a:lnT>
                    <a:lnB>
                      <a:noFill/>
                    </a:lnB>
                  </a:tcPr>
                </a:tc>
                <a:extLst>
                  <a:ext uri="{0D108BD9-81ED-4DB2-BD59-A6C34878D82A}">
                    <a16:rowId xmlns:a16="http://schemas.microsoft.com/office/drawing/2014/main" val="10002"/>
                  </a:ext>
                </a:extLst>
              </a:tr>
              <a:tr h="81785">
                <a:tc>
                  <a:txBody>
                    <a:bodyPr/>
                    <a:lstStyle/>
                    <a:p>
                      <a:pPr marL="0" marR="0">
                        <a:spcBef>
                          <a:spcPts val="0"/>
                        </a:spcBef>
                        <a:spcAft>
                          <a:spcPts val="0"/>
                        </a:spcAft>
                        <a:tabLst>
                          <a:tab pos="5429250" algn="l"/>
                        </a:tabLst>
                      </a:pPr>
                      <a:r>
                        <a:rPr lang="en-US" sz="500" b="1">
                          <a:solidFill>
                            <a:srgbClr val="31849B"/>
                          </a:solidFill>
                          <a:effectLst/>
                          <a:latin typeface="Calibri"/>
                          <a:ea typeface="Calibri"/>
                          <a:cs typeface="Times New Roman"/>
                        </a:rPr>
                        <a:t> </a:t>
                      </a:r>
                      <a:endParaRPr lang="en-US" sz="1000">
                        <a:effectLst/>
                        <a:latin typeface="Calibri"/>
                        <a:ea typeface="Calibri"/>
                        <a:cs typeface="Times New Roman"/>
                      </a:endParaRPr>
                    </a:p>
                  </a:txBody>
                  <a:tcPr marL="61339" marR="61339" marT="0" marB="0">
                    <a:lnL>
                      <a:noFill/>
                    </a:lnL>
                    <a:lnR>
                      <a:noFill/>
                    </a:lnR>
                    <a:lnT>
                      <a:noFill/>
                    </a:lnT>
                    <a:lnB>
                      <a:noFill/>
                    </a:lnB>
                  </a:tcPr>
                </a:tc>
                <a:tc>
                  <a:txBody>
                    <a:bodyPr/>
                    <a:lstStyle/>
                    <a:p>
                      <a:pPr marL="0" marR="0">
                        <a:spcBef>
                          <a:spcPts val="0"/>
                        </a:spcBef>
                        <a:spcAft>
                          <a:spcPts val="0"/>
                        </a:spcAft>
                        <a:tabLst>
                          <a:tab pos="5429250" algn="l"/>
                        </a:tabLst>
                      </a:pPr>
                      <a:r>
                        <a:rPr lang="en-US" sz="500">
                          <a:solidFill>
                            <a:srgbClr val="595959"/>
                          </a:solidFill>
                          <a:effectLst/>
                          <a:latin typeface="Calibri"/>
                          <a:ea typeface="Calibri"/>
                          <a:cs typeface="Times New Roman"/>
                        </a:rPr>
                        <a:t> </a:t>
                      </a:r>
                      <a:endParaRPr lang="en-US" sz="1000">
                        <a:effectLst/>
                        <a:latin typeface="Calibri"/>
                        <a:ea typeface="Calibri"/>
                        <a:cs typeface="Times New Roman"/>
                      </a:endParaRPr>
                    </a:p>
                  </a:txBody>
                  <a:tcPr marL="61339" marR="61339" marT="0" marB="0">
                    <a:lnL>
                      <a:noFill/>
                    </a:lnL>
                    <a:lnR>
                      <a:noFill/>
                    </a:lnR>
                    <a:lnT>
                      <a:noFill/>
                    </a:lnT>
                    <a:lnB>
                      <a:noFill/>
                    </a:lnB>
                  </a:tcPr>
                </a:tc>
                <a:extLst>
                  <a:ext uri="{0D108BD9-81ED-4DB2-BD59-A6C34878D82A}">
                    <a16:rowId xmlns:a16="http://schemas.microsoft.com/office/drawing/2014/main" val="10003"/>
                  </a:ext>
                </a:extLst>
              </a:tr>
              <a:tr h="149939">
                <a:tc>
                  <a:txBody>
                    <a:bodyPr/>
                    <a:lstStyle/>
                    <a:p>
                      <a:pPr marL="0" marR="0">
                        <a:spcBef>
                          <a:spcPts val="0"/>
                        </a:spcBef>
                        <a:spcAft>
                          <a:spcPts val="0"/>
                        </a:spcAft>
                        <a:tabLst>
                          <a:tab pos="5429250" algn="l"/>
                        </a:tabLst>
                      </a:pPr>
                      <a:r>
                        <a:rPr lang="en-US" sz="1000" b="1">
                          <a:solidFill>
                            <a:srgbClr val="31849B"/>
                          </a:solidFill>
                          <a:effectLst/>
                          <a:latin typeface="Calibri"/>
                          <a:ea typeface="Calibri"/>
                          <a:cs typeface="Times New Roman"/>
                        </a:rPr>
                        <a:t>Organization</a:t>
                      </a:r>
                      <a:endParaRPr lang="en-US" sz="1000">
                        <a:effectLst/>
                        <a:latin typeface="Calibri"/>
                        <a:ea typeface="Calibri"/>
                        <a:cs typeface="Times New Roman"/>
                      </a:endParaRPr>
                    </a:p>
                  </a:txBody>
                  <a:tcPr marL="61339" marR="61339" marT="0" marB="0">
                    <a:lnL>
                      <a:noFill/>
                    </a:lnL>
                    <a:lnR>
                      <a:noFill/>
                    </a:lnR>
                    <a:lnT>
                      <a:noFill/>
                    </a:lnT>
                    <a:lnB>
                      <a:noFill/>
                    </a:lnB>
                  </a:tcPr>
                </a:tc>
                <a:tc>
                  <a:txBody>
                    <a:bodyPr/>
                    <a:lstStyle/>
                    <a:p>
                      <a:pPr marL="0" marR="0">
                        <a:spcBef>
                          <a:spcPts val="0"/>
                        </a:spcBef>
                        <a:spcAft>
                          <a:spcPts val="0"/>
                        </a:spcAft>
                        <a:tabLst>
                          <a:tab pos="5429250" algn="l"/>
                        </a:tabLst>
                      </a:pPr>
                      <a:r>
                        <a:rPr lang="en-US" sz="1000">
                          <a:solidFill>
                            <a:srgbClr val="595959"/>
                          </a:solidFill>
                          <a:effectLst/>
                          <a:latin typeface="Calibri"/>
                          <a:ea typeface="Calibri"/>
                          <a:cs typeface="Times New Roman"/>
                        </a:rPr>
                        <a:t>Office of Personnel Management &gt; Employee Services &gt; Strategic Workforce Planning &gt; Forecasting &amp; Methods</a:t>
                      </a:r>
                      <a:endParaRPr lang="en-US" sz="1000">
                        <a:effectLst/>
                        <a:latin typeface="Calibri"/>
                        <a:ea typeface="Calibri"/>
                        <a:cs typeface="Times New Roman"/>
                      </a:endParaRPr>
                    </a:p>
                  </a:txBody>
                  <a:tcPr marL="61339" marR="61339" marT="0" marB="0">
                    <a:lnL>
                      <a:noFill/>
                    </a:lnL>
                    <a:lnR>
                      <a:noFill/>
                    </a:lnR>
                    <a:lnT>
                      <a:noFill/>
                    </a:lnT>
                    <a:lnB>
                      <a:noFill/>
                    </a:lnB>
                  </a:tcPr>
                </a:tc>
                <a:extLst>
                  <a:ext uri="{0D108BD9-81ED-4DB2-BD59-A6C34878D82A}">
                    <a16:rowId xmlns:a16="http://schemas.microsoft.com/office/drawing/2014/main" val="10004"/>
                  </a:ext>
                </a:extLst>
              </a:tr>
              <a:tr h="81785">
                <a:tc>
                  <a:txBody>
                    <a:bodyPr/>
                    <a:lstStyle/>
                    <a:p>
                      <a:pPr marL="0" marR="0">
                        <a:spcBef>
                          <a:spcPts val="0"/>
                        </a:spcBef>
                        <a:spcAft>
                          <a:spcPts val="0"/>
                        </a:spcAft>
                        <a:tabLst>
                          <a:tab pos="5429250" algn="l"/>
                        </a:tabLst>
                      </a:pPr>
                      <a:r>
                        <a:rPr lang="en-US" sz="500" b="1">
                          <a:solidFill>
                            <a:srgbClr val="31849B"/>
                          </a:solidFill>
                          <a:effectLst/>
                          <a:latin typeface="Calibri"/>
                          <a:ea typeface="Calibri"/>
                          <a:cs typeface="Times New Roman"/>
                        </a:rPr>
                        <a:t> </a:t>
                      </a:r>
                      <a:endParaRPr lang="en-US" sz="1000">
                        <a:effectLst/>
                        <a:latin typeface="Calibri"/>
                        <a:ea typeface="Calibri"/>
                        <a:cs typeface="Times New Roman"/>
                      </a:endParaRPr>
                    </a:p>
                  </a:txBody>
                  <a:tcPr marL="61339" marR="61339" marT="0" marB="0">
                    <a:lnL>
                      <a:noFill/>
                    </a:lnL>
                    <a:lnR>
                      <a:noFill/>
                    </a:lnR>
                    <a:lnT>
                      <a:noFill/>
                    </a:lnT>
                    <a:lnB>
                      <a:noFill/>
                    </a:lnB>
                  </a:tcPr>
                </a:tc>
                <a:tc>
                  <a:txBody>
                    <a:bodyPr/>
                    <a:lstStyle/>
                    <a:p>
                      <a:pPr marL="0" marR="0">
                        <a:spcBef>
                          <a:spcPts val="0"/>
                        </a:spcBef>
                        <a:spcAft>
                          <a:spcPts val="0"/>
                        </a:spcAft>
                        <a:tabLst>
                          <a:tab pos="5429250" algn="l"/>
                        </a:tabLst>
                      </a:pPr>
                      <a:r>
                        <a:rPr lang="en-US" sz="500">
                          <a:solidFill>
                            <a:srgbClr val="595959"/>
                          </a:solidFill>
                          <a:effectLst/>
                          <a:latin typeface="Calibri"/>
                          <a:ea typeface="Calibri"/>
                          <a:cs typeface="Times New Roman"/>
                        </a:rPr>
                        <a:t> </a:t>
                      </a:r>
                      <a:endParaRPr lang="en-US" sz="1000">
                        <a:effectLst/>
                        <a:latin typeface="Calibri"/>
                        <a:ea typeface="Calibri"/>
                        <a:cs typeface="Times New Roman"/>
                      </a:endParaRPr>
                    </a:p>
                  </a:txBody>
                  <a:tcPr marL="61339" marR="61339" marT="0" marB="0">
                    <a:lnL>
                      <a:noFill/>
                    </a:lnL>
                    <a:lnR>
                      <a:noFill/>
                    </a:lnR>
                    <a:lnT>
                      <a:noFill/>
                    </a:lnT>
                    <a:lnB>
                      <a:noFill/>
                    </a:lnB>
                  </a:tcPr>
                </a:tc>
                <a:extLst>
                  <a:ext uri="{0D108BD9-81ED-4DB2-BD59-A6C34878D82A}">
                    <a16:rowId xmlns:a16="http://schemas.microsoft.com/office/drawing/2014/main" val="10005"/>
                  </a:ext>
                </a:extLst>
              </a:tr>
              <a:tr h="149939">
                <a:tc>
                  <a:txBody>
                    <a:bodyPr/>
                    <a:lstStyle/>
                    <a:p>
                      <a:pPr marL="0" marR="0">
                        <a:spcBef>
                          <a:spcPts val="0"/>
                        </a:spcBef>
                        <a:spcAft>
                          <a:spcPts val="0"/>
                        </a:spcAft>
                        <a:tabLst>
                          <a:tab pos="5429250" algn="l"/>
                        </a:tabLst>
                      </a:pPr>
                      <a:r>
                        <a:rPr lang="en-US" sz="1000" b="1">
                          <a:solidFill>
                            <a:srgbClr val="31849B"/>
                          </a:solidFill>
                          <a:effectLst/>
                          <a:latin typeface="Calibri"/>
                          <a:ea typeface="Calibri"/>
                          <a:cs typeface="Times New Roman"/>
                        </a:rPr>
                        <a:t>Duty Station</a:t>
                      </a:r>
                      <a:endParaRPr lang="en-US" sz="1000">
                        <a:effectLst/>
                        <a:latin typeface="Calibri"/>
                        <a:ea typeface="Calibri"/>
                        <a:cs typeface="Times New Roman"/>
                      </a:endParaRPr>
                    </a:p>
                  </a:txBody>
                  <a:tcPr marL="61339" marR="61339" marT="0" marB="0">
                    <a:lnL>
                      <a:noFill/>
                    </a:lnL>
                    <a:lnR>
                      <a:noFill/>
                    </a:lnR>
                    <a:lnT>
                      <a:noFill/>
                    </a:lnT>
                    <a:lnB>
                      <a:noFill/>
                    </a:lnB>
                  </a:tcPr>
                </a:tc>
                <a:tc>
                  <a:txBody>
                    <a:bodyPr/>
                    <a:lstStyle/>
                    <a:p>
                      <a:pPr marL="0" marR="0">
                        <a:spcBef>
                          <a:spcPts val="0"/>
                        </a:spcBef>
                        <a:spcAft>
                          <a:spcPts val="0"/>
                        </a:spcAft>
                        <a:tabLst>
                          <a:tab pos="5429250" algn="l"/>
                        </a:tabLst>
                      </a:pPr>
                      <a:r>
                        <a:rPr lang="en-US" sz="1000" dirty="0">
                          <a:solidFill>
                            <a:srgbClr val="595959"/>
                          </a:solidFill>
                          <a:effectLst/>
                          <a:latin typeface="Calibri"/>
                          <a:ea typeface="Calibri"/>
                          <a:cs typeface="Times New Roman"/>
                        </a:rPr>
                        <a:t>Washington, DC</a:t>
                      </a:r>
                      <a:endParaRPr lang="en-US" sz="1000" dirty="0">
                        <a:effectLst/>
                        <a:latin typeface="Calibri"/>
                        <a:ea typeface="Calibri"/>
                        <a:cs typeface="Times New Roman"/>
                      </a:endParaRPr>
                    </a:p>
                  </a:txBody>
                  <a:tcPr marL="61339" marR="61339" marT="0" marB="0">
                    <a:lnL>
                      <a:noFill/>
                    </a:lnL>
                    <a:lnR>
                      <a:noFill/>
                    </a:lnR>
                    <a:lnT>
                      <a:noFill/>
                    </a:lnT>
                    <a:lnB>
                      <a:noFill/>
                    </a:lnB>
                  </a:tcPr>
                </a:tc>
                <a:extLst>
                  <a:ext uri="{0D108BD9-81ED-4DB2-BD59-A6C34878D82A}">
                    <a16:rowId xmlns:a16="http://schemas.microsoft.com/office/drawing/2014/main" val="10006"/>
                  </a:ext>
                </a:extLst>
              </a:tr>
            </a:tbl>
          </a:graphicData>
        </a:graphic>
      </p:graphicFrame>
      <p:graphicFrame>
        <p:nvGraphicFramePr>
          <p:cNvPr id="10" name="Table 9"/>
          <p:cNvGraphicFramePr>
            <a:graphicFrameLocks noGrp="1"/>
          </p:cNvGraphicFramePr>
          <p:nvPr>
            <p:extLst>
              <p:ext uri="{D42A27DB-BD31-4B8C-83A1-F6EECF244321}">
                <p14:modId xmlns:p14="http://schemas.microsoft.com/office/powerpoint/2010/main" val="3078155566"/>
              </p:ext>
            </p:extLst>
          </p:nvPr>
        </p:nvGraphicFramePr>
        <p:xfrm>
          <a:off x="461244" y="3555028"/>
          <a:ext cx="8232372" cy="777240"/>
        </p:xfrm>
        <a:graphic>
          <a:graphicData uri="http://schemas.openxmlformats.org/drawingml/2006/table">
            <a:tbl>
              <a:tblPr firstRow="1" firstCol="1" bandRow="1"/>
              <a:tblGrid>
                <a:gridCol w="6771261">
                  <a:extLst>
                    <a:ext uri="{9D8B030D-6E8A-4147-A177-3AD203B41FA5}">
                      <a16:colId xmlns:a16="http://schemas.microsoft.com/office/drawing/2014/main" val="20000"/>
                    </a:ext>
                  </a:extLst>
                </a:gridCol>
                <a:gridCol w="748347">
                  <a:extLst>
                    <a:ext uri="{9D8B030D-6E8A-4147-A177-3AD203B41FA5}">
                      <a16:colId xmlns:a16="http://schemas.microsoft.com/office/drawing/2014/main" val="20001"/>
                    </a:ext>
                  </a:extLst>
                </a:gridCol>
                <a:gridCol w="712764">
                  <a:extLst>
                    <a:ext uri="{9D8B030D-6E8A-4147-A177-3AD203B41FA5}">
                      <a16:colId xmlns:a16="http://schemas.microsoft.com/office/drawing/2014/main" val="20002"/>
                    </a:ext>
                  </a:extLst>
                </a:gridCol>
              </a:tblGrid>
              <a:tr h="162918">
                <a:tc>
                  <a:txBody>
                    <a:bodyPr/>
                    <a:lstStyle/>
                    <a:p>
                      <a:pPr marL="0" marR="0">
                        <a:spcBef>
                          <a:spcPts val="0"/>
                        </a:spcBef>
                        <a:spcAft>
                          <a:spcPts val="0"/>
                        </a:spcAft>
                      </a:pPr>
                      <a:r>
                        <a:rPr lang="en-US" sz="1100" dirty="0">
                          <a:solidFill>
                            <a:srgbClr val="CC9900"/>
                          </a:solidFill>
                          <a:effectLst/>
                          <a:latin typeface="Calibri" panose="020F0502020204030204" pitchFamily="34" charset="0"/>
                          <a:ea typeface="Calibri" panose="020F0502020204030204" pitchFamily="34" charset="0"/>
                          <a:cs typeface="Times New Roman" panose="02020603050405020304" pitchFamily="18" charset="0"/>
                        </a:rPr>
                        <a:t>Leadership Competencies </a:t>
                      </a:r>
                      <a:r>
                        <a:rPr lang="en-US" sz="1100" baseline="300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sym typeface="Webdings" panose="05030102010509060703" pitchFamily="18" charset="2"/>
                        </a:rPr>
                        <a:t></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1094" marR="61094" marT="0" marB="0">
                    <a:lnL>
                      <a:noFill/>
                    </a:lnL>
                    <a:lnR w="12700" cap="flat" cmpd="sng" algn="ctr">
                      <a:solidFill>
                        <a:srgbClr val="C4BC96"/>
                      </a:solidFill>
                      <a:prstDash val="solid"/>
                      <a:round/>
                      <a:headEnd type="none" w="med" len="med"/>
                      <a:tailEnd type="none" w="med" len="med"/>
                    </a:lnR>
                    <a:lnT>
                      <a:noFill/>
                    </a:lnT>
                    <a:lnB>
                      <a:noFill/>
                    </a:lnB>
                  </a:tcPr>
                </a:tc>
                <a:tc gridSpan="2">
                  <a:txBody>
                    <a:bodyPr/>
                    <a:lstStyle/>
                    <a:p>
                      <a:pPr marL="0" marR="0" algn="ctr">
                        <a:spcBef>
                          <a:spcPts val="0"/>
                        </a:spcBef>
                        <a:spcAft>
                          <a:spcPts val="0"/>
                        </a:spcAft>
                      </a:pPr>
                      <a:r>
                        <a:rPr lang="en-US" sz="900" b="1">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Proficiency Levels </a:t>
                      </a:r>
                      <a:r>
                        <a:rPr lang="en-US" sz="900">
                          <a:solidFill>
                            <a:srgbClr val="FFFFFF"/>
                          </a:solidFill>
                          <a:effectLst/>
                          <a:latin typeface="Calibri" panose="020F0502020204030204" pitchFamily="34" charset="0"/>
                          <a:ea typeface="Calibri" panose="020F0502020204030204" pitchFamily="34" charset="0"/>
                          <a:cs typeface="Times New Roman" panose="02020603050405020304" pitchFamily="18" charset="0"/>
                          <a:sym typeface="Webdings" panose="05030102010509060703" pitchFamily="18" charset="2"/>
                        </a:rPr>
                        <a:t></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1094" marR="61094" marT="0" marB="0" anchor="ctr">
                    <a:lnL w="12700" cap="flat" cmpd="sng" algn="ctr">
                      <a:solidFill>
                        <a:srgbClr val="C4BC96"/>
                      </a:solidFill>
                      <a:prstDash val="solid"/>
                      <a:round/>
                      <a:headEnd type="none" w="med" len="med"/>
                      <a:tailEnd type="none" w="med" len="med"/>
                    </a:lnL>
                    <a:lnR w="12700" cap="flat" cmpd="sng" algn="ctr">
                      <a:solidFill>
                        <a:srgbClr val="C4BC96"/>
                      </a:solidFill>
                      <a:prstDash val="solid"/>
                      <a:round/>
                      <a:headEnd type="none" w="med" len="med"/>
                      <a:tailEnd type="none" w="med" len="med"/>
                    </a:lnR>
                    <a:lnT w="12700" cap="flat" cmpd="sng" algn="ctr">
                      <a:solidFill>
                        <a:srgbClr val="C4BC96"/>
                      </a:solidFill>
                      <a:prstDash val="solid"/>
                      <a:round/>
                      <a:headEnd type="none" w="med" len="med"/>
                      <a:tailEnd type="none" w="med" len="med"/>
                    </a:lnT>
                    <a:lnB w="12700" cap="flat" cmpd="sng" algn="ctr">
                      <a:solidFill>
                        <a:srgbClr val="C4BC96"/>
                      </a:solidFill>
                      <a:prstDash val="solid"/>
                      <a:round/>
                      <a:headEnd type="none" w="med" len="med"/>
                      <a:tailEnd type="none" w="med" len="med"/>
                    </a:lnB>
                    <a:solidFill>
                      <a:srgbClr val="948A54"/>
                    </a:solidFill>
                  </a:tcPr>
                </a:tc>
                <a:tc hMerge="1">
                  <a:txBody>
                    <a:bodyPr/>
                    <a:lstStyle/>
                    <a:p>
                      <a:endParaRPr lang="en-US"/>
                    </a:p>
                  </a:txBody>
                  <a:tcPr/>
                </a:tc>
                <a:extLst>
                  <a:ext uri="{0D108BD9-81ED-4DB2-BD59-A6C34878D82A}">
                    <a16:rowId xmlns:a16="http://schemas.microsoft.com/office/drawing/2014/main" val="10000"/>
                  </a:ext>
                </a:extLst>
              </a:tr>
              <a:tr h="149341">
                <a:tc>
                  <a:txBody>
                    <a:bodyPr/>
                    <a:lstStyle/>
                    <a:p>
                      <a:pPr marL="0" marR="0">
                        <a:spcBef>
                          <a:spcPts val="0"/>
                        </a:spcBef>
                        <a:spcAft>
                          <a:spcPts val="0"/>
                        </a:spcAft>
                      </a:pPr>
                      <a:r>
                        <a:rPr lang="en-US" sz="1000" b="0" u="none" dirty="0">
                          <a:solidFill>
                            <a:srgbClr val="CC9900"/>
                          </a:solidFill>
                          <a:effectLst/>
                          <a:latin typeface="Calibri" panose="020F0502020204030204" pitchFamily="34" charset="0"/>
                          <a:ea typeface="Calibri" panose="020F0502020204030204" pitchFamily="34" charset="0"/>
                          <a:cs typeface="Times New Roman" panose="02020603050405020304" pitchFamily="18" charset="0"/>
                        </a:rPr>
                        <a:t>     </a:t>
                      </a:r>
                      <a:r>
                        <a:rPr lang="en-US" sz="1000" b="0" u="sng" dirty="0">
                          <a:solidFill>
                            <a:srgbClr val="CC9900"/>
                          </a:solidFill>
                          <a:effectLst/>
                          <a:latin typeface="Calibri" panose="020F0502020204030204" pitchFamily="34" charset="0"/>
                          <a:ea typeface="Calibri" panose="020F0502020204030204" pitchFamily="34" charset="0"/>
                          <a:cs typeface="Times New Roman" panose="02020603050405020304" pitchFamily="18" charset="0"/>
                        </a:rPr>
                        <a:t>View Proficiency Level Illustrations</a:t>
                      </a:r>
                    </a:p>
                  </a:txBody>
                  <a:tcPr marL="61094" marR="61094" marT="0" marB="0">
                    <a:lnL>
                      <a:noFill/>
                    </a:lnL>
                    <a:lnR w="12700" cap="flat" cmpd="sng" algn="ctr">
                      <a:solidFill>
                        <a:srgbClr val="C4BC96"/>
                      </a:solidFill>
                      <a:prstDash val="solid"/>
                      <a:round/>
                      <a:headEnd type="none" w="med" len="med"/>
                      <a:tailEnd type="none" w="med" len="med"/>
                    </a:lnR>
                    <a:lnT>
                      <a:noFill/>
                    </a:lnT>
                    <a:lnB w="12700" cap="flat" cmpd="sng" algn="ctr">
                      <a:solidFill>
                        <a:srgbClr val="C4BC96"/>
                      </a:solidFill>
                      <a:prstDash val="solid"/>
                      <a:round/>
                      <a:headEnd type="none" w="med" len="med"/>
                      <a:tailEnd type="none" w="med" len="med"/>
                    </a:lnB>
                  </a:tcPr>
                </a:tc>
                <a:tc>
                  <a:txBody>
                    <a:bodyPr/>
                    <a:lstStyle/>
                    <a:p>
                      <a:pPr marL="0" marR="0" algn="ctr">
                        <a:spcBef>
                          <a:spcPts val="0"/>
                        </a:spcBef>
                        <a:spcAft>
                          <a:spcPts val="0"/>
                        </a:spcAft>
                      </a:pPr>
                      <a:r>
                        <a:rPr lang="en-US" sz="900" b="1"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Targeted</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1094" marR="61094" marT="0" marB="0">
                    <a:lnL w="12700" cap="flat" cmpd="sng" algn="ctr">
                      <a:solidFill>
                        <a:srgbClr val="C4BC96"/>
                      </a:solidFill>
                      <a:prstDash val="solid"/>
                      <a:round/>
                      <a:headEnd type="none" w="med" len="med"/>
                      <a:tailEnd type="none" w="med" len="med"/>
                    </a:lnL>
                    <a:lnR w="12700" cap="flat" cmpd="sng" algn="ctr">
                      <a:solidFill>
                        <a:srgbClr val="C4BC96"/>
                      </a:solidFill>
                      <a:prstDash val="solid"/>
                      <a:round/>
                      <a:headEnd type="none" w="med" len="med"/>
                      <a:tailEnd type="none" w="med" len="med"/>
                    </a:lnR>
                    <a:lnT w="12700" cap="flat" cmpd="sng" algn="ctr">
                      <a:solidFill>
                        <a:srgbClr val="C4BC96"/>
                      </a:solidFill>
                      <a:prstDash val="solid"/>
                      <a:round/>
                      <a:headEnd type="none" w="med" len="med"/>
                      <a:tailEnd type="none" w="med" len="med"/>
                    </a:lnT>
                    <a:lnB w="12700" cap="flat" cmpd="sng" algn="ctr">
                      <a:solidFill>
                        <a:srgbClr val="C4BC96"/>
                      </a:solidFill>
                      <a:prstDash val="solid"/>
                      <a:round/>
                      <a:headEnd type="none" w="med" len="med"/>
                      <a:tailEnd type="none" w="med" len="med"/>
                    </a:lnB>
                    <a:solidFill>
                      <a:srgbClr val="948A54"/>
                    </a:solidFill>
                  </a:tcPr>
                </a:tc>
                <a:tc>
                  <a:txBody>
                    <a:bodyPr/>
                    <a:lstStyle/>
                    <a:p>
                      <a:pPr marL="0" marR="0" algn="ctr">
                        <a:spcBef>
                          <a:spcPts val="0"/>
                        </a:spcBef>
                        <a:spcAft>
                          <a:spcPts val="0"/>
                        </a:spcAft>
                      </a:pPr>
                      <a:r>
                        <a:rPr lang="en-US" sz="900" b="1"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Employee </a:t>
                      </a:r>
                      <a:endParaRPr lang="en-US" sz="800" dirty="0">
                        <a:effectLst/>
                        <a:latin typeface="Calibri" panose="020F0502020204030204" pitchFamily="34" charset="0"/>
                        <a:ea typeface="Calibri" panose="020F0502020204030204" pitchFamily="34" charset="0"/>
                        <a:cs typeface="Times New Roman" panose="02020603050405020304" pitchFamily="18" charset="0"/>
                      </a:endParaRPr>
                    </a:p>
                  </a:txBody>
                  <a:tcPr marL="61094" marR="61094" marT="0" marB="0">
                    <a:lnL w="12700" cap="flat" cmpd="sng" algn="ctr">
                      <a:solidFill>
                        <a:srgbClr val="C4BC96"/>
                      </a:solidFill>
                      <a:prstDash val="solid"/>
                      <a:round/>
                      <a:headEnd type="none" w="med" len="med"/>
                      <a:tailEnd type="none" w="med" len="med"/>
                    </a:lnL>
                    <a:lnR w="12700" cap="flat" cmpd="sng" algn="ctr">
                      <a:solidFill>
                        <a:srgbClr val="C4BC96"/>
                      </a:solidFill>
                      <a:prstDash val="solid"/>
                      <a:round/>
                      <a:headEnd type="none" w="med" len="med"/>
                      <a:tailEnd type="none" w="med" len="med"/>
                    </a:lnR>
                    <a:lnT w="12700" cap="flat" cmpd="sng" algn="ctr">
                      <a:solidFill>
                        <a:srgbClr val="C4BC96"/>
                      </a:solidFill>
                      <a:prstDash val="solid"/>
                      <a:round/>
                      <a:headEnd type="none" w="med" len="med"/>
                      <a:tailEnd type="none" w="med" len="med"/>
                    </a:lnT>
                    <a:lnB w="12700" cap="flat" cmpd="sng" algn="ctr">
                      <a:solidFill>
                        <a:srgbClr val="C4BC96"/>
                      </a:solidFill>
                      <a:prstDash val="solid"/>
                      <a:round/>
                      <a:headEnd type="none" w="med" len="med"/>
                      <a:tailEnd type="none" w="med" len="med"/>
                    </a:lnB>
                    <a:solidFill>
                      <a:srgbClr val="948A54"/>
                    </a:solidFill>
                  </a:tcPr>
                </a:tc>
                <a:extLst>
                  <a:ext uri="{0D108BD9-81ED-4DB2-BD59-A6C34878D82A}">
                    <a16:rowId xmlns:a16="http://schemas.microsoft.com/office/drawing/2014/main" val="10001"/>
                  </a:ext>
                </a:extLst>
              </a:tr>
              <a:tr h="135765">
                <a:tc gridSpan="3">
                  <a:txBody>
                    <a:bodyPr/>
                    <a:lstStyle/>
                    <a:p>
                      <a:pPr marL="0" marR="0">
                        <a:spcBef>
                          <a:spcPts val="0"/>
                        </a:spcBef>
                        <a:spcAft>
                          <a:spcPts val="0"/>
                        </a:spcAft>
                      </a:pPr>
                      <a:r>
                        <a:rPr lang="en-US" sz="1000" b="1"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Building Coalitions </a:t>
                      </a:r>
                      <a:r>
                        <a:rPr lang="en-US" sz="1000"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sym typeface="Webdings" panose="05030102010509060703" pitchFamily="18" charset="2"/>
                        </a:rPr>
                        <a:t></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1094" marR="61094" marT="0" marB="0">
                    <a:lnL>
                      <a:noFill/>
                    </a:lnL>
                    <a:lnR w="12700" cap="flat" cmpd="sng" algn="ctr">
                      <a:solidFill>
                        <a:srgbClr val="C4BC96"/>
                      </a:solidFill>
                      <a:prstDash val="solid"/>
                      <a:round/>
                      <a:headEnd type="none" w="med" len="med"/>
                      <a:tailEnd type="none" w="med" len="med"/>
                    </a:lnR>
                    <a:lnT w="12700" cap="flat" cmpd="sng" algn="ctr">
                      <a:solidFill>
                        <a:srgbClr val="C4BC96"/>
                      </a:solidFill>
                      <a:prstDash val="solid"/>
                      <a:round/>
                      <a:headEnd type="none" w="med" len="med"/>
                      <a:tailEnd type="none" w="med" len="med"/>
                    </a:lnT>
                    <a:lnB w="12700" cap="flat" cmpd="sng" algn="ctr">
                      <a:solidFill>
                        <a:srgbClr val="C4BC96"/>
                      </a:solidFill>
                      <a:prstDash val="solid"/>
                      <a:round/>
                      <a:headEnd type="none" w="med" len="med"/>
                      <a:tailEnd type="none" w="med" len="med"/>
                    </a:lnB>
                    <a:solidFill>
                      <a:srgbClr val="31849B"/>
                    </a:solid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2"/>
                  </a:ext>
                </a:extLst>
              </a:tr>
              <a:tr h="149341">
                <a:tc>
                  <a:txBody>
                    <a:bodyPr/>
                    <a:lstStyle/>
                    <a:p>
                      <a:pPr marL="0" marR="0">
                        <a:spcBef>
                          <a:spcPts val="500"/>
                        </a:spcBef>
                        <a:spcAft>
                          <a:spcPts val="500"/>
                        </a:spcAft>
                      </a:pPr>
                      <a:r>
                        <a:rPr lang="en-US" sz="1000" b="1" dirty="0">
                          <a:solidFill>
                            <a:srgbClr val="595959"/>
                          </a:solidFill>
                          <a:effectLst/>
                          <a:latin typeface="Calibri" panose="020F0502020204030204" pitchFamily="34" charset="0"/>
                          <a:ea typeface="Calibri" panose="020F0502020204030204" pitchFamily="34" charset="0"/>
                          <a:cs typeface="Times New Roman" panose="02020603050405020304" pitchFamily="18" charset="0"/>
                        </a:rPr>
                        <a:t>Partnering </a:t>
                      </a:r>
                      <a:r>
                        <a:rPr lang="en-US" sz="1000" dirty="0">
                          <a:solidFill>
                            <a:srgbClr val="595959"/>
                          </a:solidFill>
                          <a:effectLst/>
                          <a:latin typeface="Calibri" panose="020F0502020204030204" pitchFamily="34" charset="0"/>
                          <a:ea typeface="Calibri" panose="020F0502020204030204" pitchFamily="34" charset="0"/>
                          <a:cs typeface="Times New Roman" panose="02020603050405020304" pitchFamily="18" charset="0"/>
                        </a:rPr>
                        <a:t>- Develops networks and builds alliances; collaborates across boundaries to build strategic relationships and achieve common goals.</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1094" marR="61094" marT="0" marB="0">
                    <a:lnL>
                      <a:noFill/>
                    </a:lnL>
                    <a:lnR w="12700" cap="flat" cmpd="sng" algn="ctr">
                      <a:solidFill>
                        <a:srgbClr val="C4BC96"/>
                      </a:solidFill>
                      <a:prstDash val="solid"/>
                      <a:round/>
                      <a:headEnd type="none" w="med" len="med"/>
                      <a:tailEnd type="none" w="med" len="med"/>
                    </a:lnR>
                    <a:lnT w="12700" cap="flat" cmpd="sng" algn="ctr">
                      <a:solidFill>
                        <a:srgbClr val="C4BC96"/>
                      </a:solidFill>
                      <a:prstDash val="solid"/>
                      <a:round/>
                      <a:headEnd type="none" w="med" len="med"/>
                      <a:tailEnd type="none" w="med" len="med"/>
                    </a:lnT>
                    <a:lnB w="12700" cap="flat" cmpd="sng" algn="ctr">
                      <a:solidFill>
                        <a:srgbClr val="C4BC96"/>
                      </a:solidFill>
                      <a:prstDash val="solid"/>
                      <a:round/>
                      <a:headEnd type="none" w="med" len="med"/>
                      <a:tailEnd type="none" w="med" len="med"/>
                    </a:lnB>
                  </a:tcPr>
                </a:tc>
                <a:tc>
                  <a:txBody>
                    <a:bodyPr/>
                    <a:lstStyle/>
                    <a:p>
                      <a:pPr marL="0" marR="0" algn="r">
                        <a:spcBef>
                          <a:spcPts val="0"/>
                        </a:spcBef>
                        <a:spcAft>
                          <a:spcPts val="0"/>
                        </a:spcAft>
                      </a:pPr>
                      <a:r>
                        <a:rPr lang="en-US" sz="1000" dirty="0">
                          <a:solidFill>
                            <a:srgbClr val="595959"/>
                          </a:solidFill>
                          <a:effectLst/>
                          <a:latin typeface="Calibri" panose="020F0502020204030204" pitchFamily="34" charset="0"/>
                          <a:ea typeface="Calibri" panose="020F0502020204030204" pitchFamily="34" charset="0"/>
                          <a:cs typeface="Times New Roman" panose="02020603050405020304" pitchFamily="18" charset="0"/>
                          <a:sym typeface="Wingdings 3" panose="05040102010807070707" pitchFamily="18" charset="2"/>
                        </a:rPr>
                        <a:t></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1094" marR="61094" marT="0" marB="0" anchor="ctr">
                    <a:lnL w="12700" cap="flat" cmpd="sng" algn="ctr">
                      <a:solidFill>
                        <a:srgbClr val="C4BC96"/>
                      </a:solidFill>
                      <a:prstDash val="solid"/>
                      <a:round/>
                      <a:headEnd type="none" w="med" len="med"/>
                      <a:tailEnd type="none" w="med" len="med"/>
                    </a:lnL>
                    <a:lnR w="12700" cap="flat" cmpd="sng" algn="ctr">
                      <a:solidFill>
                        <a:srgbClr val="C4BC96"/>
                      </a:solidFill>
                      <a:prstDash val="solid"/>
                      <a:round/>
                      <a:headEnd type="none" w="med" len="med"/>
                      <a:tailEnd type="none" w="med" len="med"/>
                    </a:lnR>
                    <a:lnT w="12700" cap="flat" cmpd="sng" algn="ctr">
                      <a:solidFill>
                        <a:srgbClr val="C4BC96"/>
                      </a:solidFill>
                      <a:prstDash val="solid"/>
                      <a:round/>
                      <a:headEnd type="none" w="med" len="med"/>
                      <a:tailEnd type="none" w="med" len="med"/>
                    </a:lnT>
                    <a:lnB w="12700" cap="flat" cmpd="sng" algn="ctr">
                      <a:solidFill>
                        <a:srgbClr val="C4BC96"/>
                      </a:solidFill>
                      <a:prstDash val="solid"/>
                      <a:round/>
                      <a:headEnd type="none" w="med" len="med"/>
                      <a:tailEnd type="none" w="med" len="med"/>
                    </a:lnB>
                  </a:tcPr>
                </a:tc>
                <a:tc>
                  <a:txBody>
                    <a:bodyPr/>
                    <a:lstStyle/>
                    <a:p>
                      <a:pPr marL="0" marR="0" algn="r">
                        <a:spcBef>
                          <a:spcPts val="0"/>
                        </a:spcBef>
                        <a:spcAft>
                          <a:spcPts val="0"/>
                        </a:spcAft>
                      </a:pPr>
                      <a:r>
                        <a:rPr lang="en-US" sz="1000" dirty="0">
                          <a:solidFill>
                            <a:srgbClr val="595959"/>
                          </a:solidFill>
                          <a:effectLst/>
                          <a:latin typeface="Calibri" panose="020F0502020204030204" pitchFamily="34" charset="0"/>
                          <a:ea typeface="Calibri" panose="020F0502020204030204" pitchFamily="34" charset="0"/>
                          <a:cs typeface="Times New Roman" panose="02020603050405020304" pitchFamily="18" charset="0"/>
                          <a:sym typeface="Wingdings 3" panose="05040102010807070707" pitchFamily="18" charset="2"/>
                        </a:rPr>
                        <a:t></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1094" marR="61094" marT="0" marB="0" anchor="ctr">
                    <a:lnL w="12700" cap="flat" cmpd="sng" algn="ctr">
                      <a:solidFill>
                        <a:srgbClr val="C4BC96"/>
                      </a:solidFill>
                      <a:prstDash val="solid"/>
                      <a:round/>
                      <a:headEnd type="none" w="med" len="med"/>
                      <a:tailEnd type="none" w="med" len="med"/>
                    </a:lnL>
                    <a:lnR w="12700" cap="flat" cmpd="sng" algn="ctr">
                      <a:solidFill>
                        <a:srgbClr val="C4BC96"/>
                      </a:solidFill>
                      <a:prstDash val="solid"/>
                      <a:round/>
                      <a:headEnd type="none" w="med" len="med"/>
                      <a:tailEnd type="none" w="med" len="med"/>
                    </a:lnR>
                    <a:lnT w="12700" cap="flat" cmpd="sng" algn="ctr">
                      <a:solidFill>
                        <a:srgbClr val="C4BC96"/>
                      </a:solidFill>
                      <a:prstDash val="solid"/>
                      <a:round/>
                      <a:headEnd type="none" w="med" len="med"/>
                      <a:tailEnd type="none" w="med" len="med"/>
                    </a:lnT>
                    <a:lnB w="12700" cap="flat" cmpd="sng" algn="ctr">
                      <a:solidFill>
                        <a:srgbClr val="C4BC96"/>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sp>
        <p:nvSpPr>
          <p:cNvPr id="19" name="TextBox 18"/>
          <p:cNvSpPr txBox="1"/>
          <p:nvPr/>
        </p:nvSpPr>
        <p:spPr>
          <a:xfrm>
            <a:off x="7238676" y="5863676"/>
            <a:ext cx="731520" cy="274320"/>
          </a:xfrm>
          <a:prstGeom prst="rect">
            <a:avLst/>
          </a:prstGeom>
          <a:solidFill>
            <a:schemeClr val="bg1"/>
          </a:solidFill>
        </p:spPr>
        <p:txBody>
          <a:bodyPr wrap="square" lIns="0" tIns="0" rIns="0" bIns="0" rtlCol="0" anchor="ctr" anchorCtr="0">
            <a:spAutoFit/>
          </a:bodyPr>
          <a:lstStyle/>
          <a:p>
            <a:pPr algn="ctr"/>
            <a:r>
              <a:rPr lang="en-US" sz="1000" dirty="0">
                <a:solidFill>
                  <a:srgbClr val="595959"/>
                </a:solidFill>
                <a:latin typeface="Calibri" panose="020F0502020204030204" pitchFamily="34" charset="0"/>
                <a:ea typeface="Calibri" panose="020F0502020204030204" pitchFamily="34" charset="0"/>
                <a:cs typeface="Times New Roman" panose="02020603050405020304" pitchFamily="18" charset="0"/>
              </a:rPr>
              <a:t>3</a:t>
            </a:r>
          </a:p>
          <a:p>
            <a:pPr algn="ctr"/>
            <a:r>
              <a:rPr lang="en-US" sz="900" dirty="0">
                <a:solidFill>
                  <a:srgbClr val="595959"/>
                </a:solidFill>
                <a:latin typeface="Calibri" panose="020F0502020204030204" pitchFamily="34" charset="0"/>
                <a:cs typeface="Times New Roman" panose="02020603050405020304" pitchFamily="18" charset="0"/>
              </a:rPr>
              <a:t>Intermediate</a:t>
            </a:r>
            <a:endParaRPr lang="en-US" sz="900" dirty="0"/>
          </a:p>
        </p:txBody>
      </p:sp>
      <p:sp>
        <p:nvSpPr>
          <p:cNvPr id="24" name="TextBox 23"/>
          <p:cNvSpPr txBox="1"/>
          <p:nvPr/>
        </p:nvSpPr>
        <p:spPr>
          <a:xfrm>
            <a:off x="7985598" y="5854642"/>
            <a:ext cx="685800" cy="292388"/>
          </a:xfrm>
          <a:prstGeom prst="rect">
            <a:avLst/>
          </a:prstGeom>
          <a:solidFill>
            <a:schemeClr val="bg1"/>
          </a:solidFill>
        </p:spPr>
        <p:txBody>
          <a:bodyPr wrap="square" lIns="0" tIns="0" rIns="0" bIns="0" rtlCol="0" anchor="ctr" anchorCtr="0">
            <a:spAutoFit/>
          </a:bodyPr>
          <a:lstStyle/>
          <a:p>
            <a:pPr algn="ctr"/>
            <a:r>
              <a:rPr lang="en-US" sz="1000" dirty="0">
                <a:solidFill>
                  <a:srgbClr val="595959"/>
                </a:solidFill>
                <a:latin typeface="Calibri" panose="020F0502020204030204" pitchFamily="34" charset="0"/>
                <a:ea typeface="Calibri" panose="020F0502020204030204" pitchFamily="34" charset="0"/>
                <a:cs typeface="Times New Roman" panose="02020603050405020304" pitchFamily="18" charset="0"/>
              </a:rPr>
              <a:t>2</a:t>
            </a:r>
          </a:p>
          <a:p>
            <a:pPr algn="ctr"/>
            <a:r>
              <a:rPr lang="en-US" sz="900" dirty="0">
                <a:solidFill>
                  <a:srgbClr val="595959"/>
                </a:solidFill>
                <a:latin typeface="Calibri" panose="020F0502020204030204" pitchFamily="34" charset="0"/>
                <a:cs typeface="Times New Roman" panose="02020603050405020304" pitchFamily="18" charset="0"/>
              </a:rPr>
              <a:t>Basic</a:t>
            </a:r>
            <a:endParaRPr lang="en-US" sz="900" dirty="0"/>
          </a:p>
        </p:txBody>
      </p:sp>
      <p:sp>
        <p:nvSpPr>
          <p:cNvPr id="26" name="TextBox 25"/>
          <p:cNvSpPr txBox="1"/>
          <p:nvPr/>
        </p:nvSpPr>
        <p:spPr>
          <a:xfrm>
            <a:off x="7985598" y="5325484"/>
            <a:ext cx="685800" cy="274320"/>
          </a:xfrm>
          <a:prstGeom prst="rect">
            <a:avLst/>
          </a:prstGeom>
          <a:solidFill>
            <a:schemeClr val="bg1"/>
          </a:solidFill>
        </p:spPr>
        <p:txBody>
          <a:bodyPr wrap="square" lIns="0" tIns="0" rIns="0" bIns="0" rtlCol="0" anchor="ctr" anchorCtr="0">
            <a:spAutoFit/>
          </a:bodyPr>
          <a:lstStyle/>
          <a:p>
            <a:pPr algn="ctr"/>
            <a:r>
              <a:rPr lang="en-US" sz="1000" dirty="0">
                <a:solidFill>
                  <a:srgbClr val="595959"/>
                </a:solidFill>
                <a:latin typeface="Calibri" panose="020F0502020204030204" pitchFamily="34" charset="0"/>
                <a:ea typeface="Calibri" panose="020F0502020204030204" pitchFamily="34" charset="0"/>
                <a:cs typeface="Times New Roman" panose="02020603050405020304" pitchFamily="18" charset="0"/>
              </a:rPr>
              <a:t>3</a:t>
            </a:r>
          </a:p>
          <a:p>
            <a:pPr algn="ctr"/>
            <a:r>
              <a:rPr lang="en-US" sz="900" dirty="0">
                <a:solidFill>
                  <a:srgbClr val="595959"/>
                </a:solidFill>
                <a:latin typeface="Calibri" panose="020F0502020204030204" pitchFamily="34" charset="0"/>
                <a:cs typeface="Times New Roman" panose="02020603050405020304" pitchFamily="18" charset="0"/>
              </a:rPr>
              <a:t>Intermediate</a:t>
            </a:r>
            <a:endParaRPr lang="en-US" sz="900" dirty="0"/>
          </a:p>
        </p:txBody>
      </p:sp>
      <p:sp>
        <p:nvSpPr>
          <p:cNvPr id="27" name="TextBox 26"/>
          <p:cNvSpPr txBox="1"/>
          <p:nvPr/>
        </p:nvSpPr>
        <p:spPr>
          <a:xfrm>
            <a:off x="8001000" y="4042105"/>
            <a:ext cx="685800" cy="274320"/>
          </a:xfrm>
          <a:prstGeom prst="rect">
            <a:avLst/>
          </a:prstGeom>
          <a:solidFill>
            <a:schemeClr val="bg1"/>
          </a:solidFill>
        </p:spPr>
        <p:txBody>
          <a:bodyPr wrap="square" lIns="0" tIns="0" rIns="0" bIns="0" rtlCol="0" anchor="ctr" anchorCtr="0">
            <a:spAutoFit/>
          </a:bodyPr>
          <a:lstStyle/>
          <a:p>
            <a:pPr algn="ctr"/>
            <a:r>
              <a:rPr lang="en-US" sz="1000" dirty="0">
                <a:solidFill>
                  <a:srgbClr val="595959"/>
                </a:solidFill>
                <a:latin typeface="Calibri" panose="020F0502020204030204" pitchFamily="34" charset="0"/>
                <a:ea typeface="Calibri" panose="020F0502020204030204" pitchFamily="34" charset="0"/>
                <a:cs typeface="Times New Roman" panose="02020603050405020304" pitchFamily="18" charset="0"/>
              </a:rPr>
              <a:t>3</a:t>
            </a:r>
          </a:p>
          <a:p>
            <a:pPr algn="ctr"/>
            <a:r>
              <a:rPr lang="en-US" sz="900" dirty="0">
                <a:solidFill>
                  <a:srgbClr val="595959"/>
                </a:solidFill>
                <a:latin typeface="Calibri" panose="020F0502020204030204" pitchFamily="34" charset="0"/>
                <a:cs typeface="Times New Roman" panose="02020603050405020304" pitchFamily="18" charset="0"/>
              </a:rPr>
              <a:t>Intermediate</a:t>
            </a:r>
            <a:endParaRPr lang="en-US" sz="900" dirty="0"/>
          </a:p>
        </p:txBody>
      </p:sp>
      <p:sp>
        <p:nvSpPr>
          <p:cNvPr id="28" name="TextBox 27"/>
          <p:cNvSpPr txBox="1"/>
          <p:nvPr/>
        </p:nvSpPr>
        <p:spPr>
          <a:xfrm>
            <a:off x="7261536" y="5316450"/>
            <a:ext cx="685800" cy="292388"/>
          </a:xfrm>
          <a:prstGeom prst="rect">
            <a:avLst/>
          </a:prstGeom>
          <a:solidFill>
            <a:schemeClr val="bg1"/>
          </a:solidFill>
        </p:spPr>
        <p:txBody>
          <a:bodyPr wrap="square" lIns="0" tIns="0" rIns="0" bIns="0" rtlCol="0" anchor="ctr" anchorCtr="0">
            <a:spAutoFit/>
          </a:bodyPr>
          <a:lstStyle/>
          <a:p>
            <a:pPr algn="ctr"/>
            <a:r>
              <a:rPr lang="en-US" sz="1000" dirty="0">
                <a:solidFill>
                  <a:srgbClr val="595959"/>
                </a:solidFill>
                <a:latin typeface="Calibri" panose="020F0502020204030204" pitchFamily="34" charset="0"/>
                <a:ea typeface="Calibri" panose="020F0502020204030204" pitchFamily="34" charset="0"/>
                <a:cs typeface="Times New Roman" panose="02020603050405020304" pitchFamily="18" charset="0"/>
              </a:rPr>
              <a:t>3</a:t>
            </a:r>
          </a:p>
          <a:p>
            <a:pPr algn="ctr"/>
            <a:r>
              <a:rPr lang="en-US" sz="900" dirty="0">
                <a:solidFill>
                  <a:srgbClr val="595959"/>
                </a:solidFill>
                <a:latin typeface="Calibri" panose="020F0502020204030204" pitchFamily="34" charset="0"/>
                <a:cs typeface="Times New Roman" panose="02020603050405020304" pitchFamily="18" charset="0"/>
              </a:rPr>
              <a:t>Intermediate</a:t>
            </a:r>
            <a:endParaRPr lang="en-US" sz="900" dirty="0"/>
          </a:p>
        </p:txBody>
      </p:sp>
      <p:sp>
        <p:nvSpPr>
          <p:cNvPr id="29" name="TextBox 28"/>
          <p:cNvSpPr txBox="1"/>
          <p:nvPr/>
        </p:nvSpPr>
        <p:spPr>
          <a:xfrm>
            <a:off x="7261536" y="4033071"/>
            <a:ext cx="685800" cy="292388"/>
          </a:xfrm>
          <a:prstGeom prst="rect">
            <a:avLst/>
          </a:prstGeom>
          <a:solidFill>
            <a:schemeClr val="bg1"/>
          </a:solidFill>
        </p:spPr>
        <p:txBody>
          <a:bodyPr wrap="square" lIns="0" tIns="0" rIns="0" bIns="0" rtlCol="0" anchor="ctr" anchorCtr="0">
            <a:spAutoFit/>
          </a:bodyPr>
          <a:lstStyle/>
          <a:p>
            <a:pPr algn="ctr"/>
            <a:r>
              <a:rPr lang="en-US" sz="1000" dirty="0">
                <a:solidFill>
                  <a:srgbClr val="595959"/>
                </a:solidFill>
                <a:latin typeface="Calibri" panose="020F0502020204030204" pitchFamily="34" charset="0"/>
                <a:ea typeface="Calibri" panose="020F0502020204030204" pitchFamily="34" charset="0"/>
                <a:cs typeface="Times New Roman" panose="02020603050405020304" pitchFamily="18" charset="0"/>
              </a:rPr>
              <a:t>2</a:t>
            </a:r>
          </a:p>
          <a:p>
            <a:pPr algn="ctr"/>
            <a:r>
              <a:rPr lang="en-US" sz="900" dirty="0">
                <a:solidFill>
                  <a:srgbClr val="595959"/>
                </a:solidFill>
                <a:latin typeface="Calibri" panose="020F0502020204030204" pitchFamily="34" charset="0"/>
                <a:cs typeface="Times New Roman" panose="02020603050405020304" pitchFamily="18" charset="0"/>
              </a:rPr>
              <a:t>Basic</a:t>
            </a:r>
            <a:endParaRPr lang="en-US" sz="900" dirty="0"/>
          </a:p>
        </p:txBody>
      </p:sp>
      <p:sp>
        <p:nvSpPr>
          <p:cNvPr id="34" name="Rectangle 10"/>
          <p:cNvSpPr>
            <a:spLocks noChangeArrowheads="1"/>
          </p:cNvSpPr>
          <p:nvPr/>
        </p:nvSpPr>
        <p:spPr bwMode="auto">
          <a:xfrm>
            <a:off x="303981" y="986419"/>
            <a:ext cx="8760733" cy="430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fontAlgn="base">
              <a:spcBef>
                <a:spcPct val="0"/>
              </a:spcBef>
              <a:spcAft>
                <a:spcPct val="0"/>
              </a:spcAft>
              <a:tabLst>
                <a:tab pos="5429250" algn="l"/>
              </a:tabLst>
              <a:defRPr>
                <a:solidFill>
                  <a:schemeClr val="tx1"/>
                </a:solidFill>
                <a:latin typeface="Arial" pitchFamily="34" charset="0"/>
                <a:cs typeface="Arial" pitchFamily="34" charset="0"/>
              </a:defRPr>
            </a:lvl1pPr>
            <a:lvl2pPr fontAlgn="base">
              <a:spcBef>
                <a:spcPct val="0"/>
              </a:spcBef>
              <a:spcAft>
                <a:spcPct val="0"/>
              </a:spcAft>
              <a:tabLst>
                <a:tab pos="5429250" algn="l"/>
              </a:tabLst>
              <a:defRPr>
                <a:solidFill>
                  <a:schemeClr val="tx1"/>
                </a:solidFill>
                <a:latin typeface="Arial" pitchFamily="34" charset="0"/>
                <a:cs typeface="Arial" pitchFamily="34" charset="0"/>
              </a:defRPr>
            </a:lvl2pPr>
            <a:lvl3pPr fontAlgn="base">
              <a:spcBef>
                <a:spcPct val="0"/>
              </a:spcBef>
              <a:spcAft>
                <a:spcPct val="0"/>
              </a:spcAft>
              <a:tabLst>
                <a:tab pos="5429250" algn="l"/>
              </a:tabLst>
              <a:defRPr>
                <a:solidFill>
                  <a:schemeClr val="tx1"/>
                </a:solidFill>
                <a:latin typeface="Arial" pitchFamily="34" charset="0"/>
                <a:cs typeface="Arial" pitchFamily="34" charset="0"/>
              </a:defRPr>
            </a:lvl3pPr>
            <a:lvl4pPr fontAlgn="base">
              <a:spcBef>
                <a:spcPct val="0"/>
              </a:spcBef>
              <a:spcAft>
                <a:spcPct val="0"/>
              </a:spcAft>
              <a:tabLst>
                <a:tab pos="5429250" algn="l"/>
              </a:tabLst>
              <a:defRPr>
                <a:solidFill>
                  <a:schemeClr val="tx1"/>
                </a:solidFill>
                <a:latin typeface="Arial" pitchFamily="34" charset="0"/>
                <a:cs typeface="Arial" pitchFamily="34" charset="0"/>
              </a:defRPr>
            </a:lvl4pPr>
            <a:lvl5pPr fontAlgn="base">
              <a:spcBef>
                <a:spcPct val="0"/>
              </a:spcBef>
              <a:spcAft>
                <a:spcPct val="0"/>
              </a:spcAft>
              <a:tabLst>
                <a:tab pos="5429250" algn="l"/>
              </a:tabLst>
              <a:defRPr>
                <a:solidFill>
                  <a:schemeClr val="tx1"/>
                </a:solidFill>
                <a:latin typeface="Arial" pitchFamily="34" charset="0"/>
                <a:cs typeface="Arial" pitchFamily="34" charset="0"/>
              </a:defRPr>
            </a:lvl5pPr>
            <a:lvl6pPr fontAlgn="base">
              <a:spcBef>
                <a:spcPct val="0"/>
              </a:spcBef>
              <a:spcAft>
                <a:spcPct val="0"/>
              </a:spcAft>
              <a:tabLst>
                <a:tab pos="5429250" algn="l"/>
              </a:tabLst>
              <a:defRPr>
                <a:solidFill>
                  <a:schemeClr val="tx1"/>
                </a:solidFill>
                <a:latin typeface="Arial" pitchFamily="34" charset="0"/>
                <a:cs typeface="Arial" pitchFamily="34" charset="0"/>
              </a:defRPr>
            </a:lvl6pPr>
            <a:lvl7pPr fontAlgn="base">
              <a:spcBef>
                <a:spcPct val="0"/>
              </a:spcBef>
              <a:spcAft>
                <a:spcPct val="0"/>
              </a:spcAft>
              <a:tabLst>
                <a:tab pos="5429250" algn="l"/>
              </a:tabLst>
              <a:defRPr>
                <a:solidFill>
                  <a:schemeClr val="tx1"/>
                </a:solidFill>
                <a:latin typeface="Arial" pitchFamily="34" charset="0"/>
                <a:cs typeface="Arial" pitchFamily="34" charset="0"/>
              </a:defRPr>
            </a:lvl7pPr>
            <a:lvl8pPr fontAlgn="base">
              <a:spcBef>
                <a:spcPct val="0"/>
              </a:spcBef>
              <a:spcAft>
                <a:spcPct val="0"/>
              </a:spcAft>
              <a:tabLst>
                <a:tab pos="5429250" algn="l"/>
              </a:tabLst>
              <a:defRPr>
                <a:solidFill>
                  <a:schemeClr val="tx1"/>
                </a:solidFill>
                <a:latin typeface="Arial" pitchFamily="34" charset="0"/>
                <a:cs typeface="Arial" pitchFamily="34" charset="0"/>
              </a:defRPr>
            </a:lvl8pPr>
            <a:lvl9pPr fontAlgn="base">
              <a:spcBef>
                <a:spcPct val="0"/>
              </a:spcBef>
              <a:spcAft>
                <a:spcPct val="0"/>
              </a:spcAft>
              <a:tabLst>
                <a:tab pos="5429250" algn="l"/>
              </a:tabLst>
              <a:defRPr>
                <a:solidFill>
                  <a:schemeClr val="tx1"/>
                </a:solidFill>
                <a:latin typeface="Arial" pitchFamily="34" charset="0"/>
                <a:cs typeface="Arial" pitchFamily="34" charset="0"/>
              </a:defRPr>
            </a:lvl9pPr>
          </a:lstStyle>
          <a:p>
            <a:pPr lvl="0" algn="ctr"/>
            <a:r>
              <a:rPr kumimoji="0" lang="en-US" altLang="en-US" sz="1100" b="1" i="0" u="none" strike="noStrike" cap="none" normalizeH="0" baseline="0" dirty="0">
                <a:ln>
                  <a:noFill/>
                </a:ln>
                <a:solidFill>
                  <a:srgbClr val="31849B"/>
                </a:solidFill>
                <a:effectLst/>
                <a:latin typeface="Calibri" pitchFamily="34" charset="0"/>
                <a:ea typeface="Calibri" pitchFamily="34" charset="0"/>
                <a:cs typeface="Times New Roman" pitchFamily="18" charset="0"/>
              </a:rPr>
              <a:t>   </a:t>
            </a:r>
            <a:r>
              <a:rPr kumimoji="0" lang="en-US" altLang="en-US" sz="1100" b="1" i="0" strike="noStrike" cap="none" normalizeH="0" baseline="0" dirty="0">
                <a:ln>
                  <a:noFill/>
                </a:ln>
                <a:solidFill>
                  <a:srgbClr val="31849B"/>
                </a:solidFill>
                <a:effectLst/>
                <a:latin typeface="Calibri" pitchFamily="34" charset="0"/>
                <a:ea typeface="Calibri" pitchFamily="34" charset="0"/>
                <a:cs typeface="Times New Roman" pitchFamily="18" charset="0"/>
              </a:rPr>
              <a:t>Step 1 - Create Position</a:t>
            </a:r>
            <a:r>
              <a:rPr kumimoji="0" lang="en-US" altLang="en-US" sz="1100" b="1" i="0" u="none" strike="noStrike" cap="none" normalizeH="0" baseline="0" dirty="0">
                <a:ln>
                  <a:noFill/>
                </a:ln>
                <a:solidFill>
                  <a:srgbClr val="31849B"/>
                </a:solidFill>
                <a:effectLst/>
                <a:latin typeface="Calibri" pitchFamily="34" charset="0"/>
                <a:ea typeface="Calibri" pitchFamily="34" charset="0"/>
                <a:cs typeface="Times New Roman" pitchFamily="18" charset="0"/>
              </a:rPr>
              <a:t>    </a:t>
            </a:r>
            <a:r>
              <a:rPr kumimoji="0" lang="en-US" altLang="en-US" sz="1100" b="1" i="0" u="none" strike="noStrike" cap="none" normalizeH="0" baseline="0" dirty="0">
                <a:ln>
                  <a:noFill/>
                </a:ln>
                <a:solidFill>
                  <a:srgbClr val="31849B"/>
                </a:solidFill>
                <a:effectLst/>
                <a:latin typeface="Calibri" pitchFamily="34" charset="0"/>
                <a:ea typeface="Calibri" pitchFamily="34" charset="0"/>
                <a:cs typeface="Times New Roman" pitchFamily="18" charset="0"/>
                <a:sym typeface="Wingdings" pitchFamily="2" charset="2"/>
              </a:rPr>
              <a:t></a:t>
            </a:r>
            <a:r>
              <a:rPr kumimoji="0" lang="en-US" altLang="en-US" sz="1100" b="1" i="0" u="none" strike="noStrike" cap="none" normalizeH="0" baseline="0" dirty="0">
                <a:ln>
                  <a:noFill/>
                </a:ln>
                <a:solidFill>
                  <a:srgbClr val="31849B"/>
                </a:solidFill>
                <a:effectLst/>
                <a:latin typeface="Calibri" pitchFamily="34" charset="0"/>
                <a:ea typeface="Calibri" pitchFamily="34" charset="0"/>
                <a:cs typeface="Times New Roman" pitchFamily="18" charset="0"/>
              </a:rPr>
              <a:t> </a:t>
            </a:r>
            <a:r>
              <a:rPr kumimoji="0" lang="en-US" altLang="en-US" sz="1100" b="1" i="0" u="none" strike="noStrike" cap="none" normalizeH="0" baseline="0" dirty="0">
                <a:ln>
                  <a:noFill/>
                </a:ln>
                <a:solidFill>
                  <a:srgbClr val="31849B"/>
                </a:solidFill>
                <a:effectLst/>
                <a:latin typeface="Calibri" pitchFamily="34" charset="0"/>
                <a:ea typeface="Calibri" pitchFamily="34" charset="0"/>
                <a:cs typeface="Times New Roman" pitchFamily="18" charset="0"/>
                <a:sym typeface="Wingdings" pitchFamily="2" charset="2"/>
              </a:rPr>
              <a:t>          </a:t>
            </a:r>
            <a:r>
              <a:rPr kumimoji="0" lang="en-US" altLang="en-US" sz="1100" b="1" i="0" strike="noStrike" cap="none" normalizeH="0" baseline="0" dirty="0">
                <a:ln>
                  <a:noFill/>
                </a:ln>
                <a:solidFill>
                  <a:srgbClr val="31849B"/>
                </a:solidFill>
                <a:effectLst/>
                <a:latin typeface="Calibri" pitchFamily="34" charset="0"/>
                <a:ea typeface="Calibri" pitchFamily="34" charset="0"/>
                <a:cs typeface="Times New Roman" pitchFamily="18" charset="0"/>
                <a:sym typeface="Wingdings" pitchFamily="2" charset="2"/>
              </a:rPr>
              <a:t>Step 2 - Select Competencies    </a:t>
            </a:r>
            <a:r>
              <a:rPr kumimoji="0" lang="en-US" altLang="en-US" sz="1100" b="1" i="0" u="none" strike="noStrike" cap="none" normalizeH="0" baseline="0" dirty="0">
                <a:ln>
                  <a:noFill/>
                </a:ln>
                <a:solidFill>
                  <a:srgbClr val="31849B"/>
                </a:solidFill>
                <a:effectLst/>
                <a:latin typeface="Calibri" pitchFamily="34" charset="0"/>
                <a:ea typeface="Calibri" pitchFamily="34" charset="0"/>
                <a:cs typeface="Times New Roman" pitchFamily="18" charset="0"/>
                <a:sym typeface="Wingdings" pitchFamily="2" charset="2"/>
              </a:rPr>
              <a:t></a:t>
            </a:r>
            <a:r>
              <a:rPr kumimoji="0" lang="en-US" altLang="en-US" sz="1100" b="1" i="0" u="none" strike="noStrike" cap="none" normalizeH="0" baseline="0" dirty="0">
                <a:ln>
                  <a:noFill/>
                </a:ln>
                <a:solidFill>
                  <a:srgbClr val="31849B"/>
                </a:solidFill>
                <a:effectLst/>
                <a:latin typeface="Calibri" pitchFamily="34" charset="0"/>
                <a:ea typeface="Calibri" pitchFamily="34" charset="0"/>
                <a:cs typeface="Times New Roman" pitchFamily="18" charset="0"/>
              </a:rPr>
              <a:t> </a:t>
            </a:r>
            <a:r>
              <a:rPr kumimoji="0" lang="en-US" altLang="en-US" sz="1100" b="1" i="0" u="none" strike="noStrike" cap="none" normalizeH="0" baseline="0" dirty="0">
                <a:ln>
                  <a:noFill/>
                </a:ln>
                <a:solidFill>
                  <a:srgbClr val="31849B"/>
                </a:solidFill>
                <a:effectLst/>
                <a:latin typeface="Calibri" pitchFamily="34" charset="0"/>
                <a:ea typeface="Calibri" pitchFamily="34" charset="0"/>
                <a:cs typeface="Times New Roman" pitchFamily="18" charset="0"/>
                <a:sym typeface="Wingdings" pitchFamily="2" charset="2"/>
              </a:rPr>
              <a:t>          </a:t>
            </a:r>
            <a:r>
              <a:rPr kumimoji="0" lang="en-US" altLang="en-US" sz="1100" b="1" i="0" u="sng" strike="noStrike" cap="none" normalizeH="0" baseline="0" dirty="0">
                <a:ln>
                  <a:noFill/>
                </a:ln>
                <a:solidFill>
                  <a:srgbClr val="31849B"/>
                </a:solidFill>
                <a:effectLst/>
                <a:latin typeface="Calibri" pitchFamily="34" charset="0"/>
                <a:ea typeface="Calibri" pitchFamily="34" charset="0"/>
                <a:cs typeface="Times New Roman" pitchFamily="18" charset="0"/>
                <a:sym typeface="Wingdings" pitchFamily="2" charset="2"/>
              </a:rPr>
              <a:t>Step 3</a:t>
            </a:r>
            <a:r>
              <a:rPr lang="en-US" altLang="en-US" sz="1100" b="1" u="sng" dirty="0">
                <a:solidFill>
                  <a:srgbClr val="31849B"/>
                </a:solidFill>
                <a:latin typeface="Calibri" pitchFamily="34" charset="0"/>
                <a:ea typeface="Calibri" pitchFamily="34" charset="0"/>
                <a:cs typeface="Times New Roman" pitchFamily="18" charset="0"/>
                <a:sym typeface="Wingdings" pitchFamily="2" charset="2"/>
              </a:rPr>
              <a:t> - Identify Proficiency Levels</a:t>
            </a:r>
            <a:r>
              <a:rPr kumimoji="0" lang="en-US" altLang="en-US" sz="1100" b="1" i="0" u="none" strike="noStrike" cap="none" normalizeH="0" baseline="0" dirty="0">
                <a:ln>
                  <a:noFill/>
                </a:ln>
                <a:solidFill>
                  <a:srgbClr val="31849B"/>
                </a:solidFill>
                <a:effectLst/>
                <a:latin typeface="Calibri" pitchFamily="34" charset="0"/>
                <a:ea typeface="Calibri" pitchFamily="34" charset="0"/>
                <a:cs typeface="Times New Roman" pitchFamily="18" charset="0"/>
                <a:sym typeface="Wingdings" pitchFamily="2" charset="2"/>
              </a:rPr>
              <a:t>    </a:t>
            </a:r>
            <a:r>
              <a:rPr kumimoji="0" lang="en-US" altLang="en-US" sz="1100" b="1" i="0" u="none" strike="noStrike" cap="none" normalizeH="0" baseline="0" dirty="0">
                <a:ln>
                  <a:noFill/>
                </a:ln>
                <a:solidFill>
                  <a:srgbClr val="31849B"/>
                </a:solidFill>
                <a:effectLst/>
                <a:latin typeface="Calibri" pitchFamily="34" charset="0"/>
                <a:ea typeface="Calibri" pitchFamily="34" charset="0"/>
                <a:cs typeface="Times New Roman" pitchFamily="18" charset="0"/>
              </a:rPr>
              <a:t> </a:t>
            </a:r>
            <a:r>
              <a:rPr kumimoji="0" lang="en-US" altLang="en-US" sz="1100" b="1" i="0" u="none" strike="noStrike" cap="none" normalizeH="0" baseline="0" dirty="0">
                <a:ln>
                  <a:noFill/>
                </a:ln>
                <a:solidFill>
                  <a:srgbClr val="31849B"/>
                </a:solidFill>
                <a:effectLst/>
                <a:latin typeface="Calibri" pitchFamily="34" charset="0"/>
                <a:ea typeface="Calibri" pitchFamily="34" charset="0"/>
                <a:cs typeface="Times New Roman" pitchFamily="18" charset="0"/>
                <a:sym typeface="Wingdings" pitchFamily="2" charset="2"/>
              </a:rPr>
              <a:t>          Step 4 - Review and Send  </a:t>
            </a:r>
            <a:endParaRPr kumimoji="0" lang="en-US" altLang="en-US" sz="800" b="0" i="0" u="none" strike="noStrike" cap="none" normalizeH="0" baseline="0" dirty="0">
              <a:ln>
                <a:noFill/>
              </a:ln>
              <a:solidFill>
                <a:schemeClr val="tx1"/>
              </a:solidFill>
              <a:effectLst/>
              <a:latin typeface="Arial" pitchFamily="34" charset="0"/>
              <a:cs typeface="Arial" pitchFamily="34" charset="0"/>
              <a:sym typeface="Wingdings" pitchFamily="2" charset="2"/>
            </a:endParaRPr>
          </a:p>
          <a:p>
            <a:pPr marL="0" marR="0" lvl="0" indent="0" algn="ctr" defTabSz="914400" rtl="0" eaLnBrk="0" fontAlgn="base" latinLnBrk="0" hangingPunct="0">
              <a:lnSpc>
                <a:spcPct val="100000"/>
              </a:lnSpc>
              <a:spcBef>
                <a:spcPct val="0"/>
              </a:spcBef>
              <a:spcAft>
                <a:spcPct val="0"/>
              </a:spcAft>
              <a:buClrTx/>
              <a:buSzTx/>
              <a:buFontTx/>
              <a:buNone/>
              <a:tabLst>
                <a:tab pos="5429250" algn="l"/>
              </a:tabLst>
            </a:pPr>
            <a:endParaRPr kumimoji="0" lang="en-US" altLang="en-US" sz="1100" b="1" i="0" u="none" strike="noStrike" cap="none" normalizeH="0" baseline="0" dirty="0">
              <a:ln>
                <a:noFill/>
              </a:ln>
              <a:solidFill>
                <a:srgbClr val="31849B"/>
              </a:solidFill>
              <a:effectLst/>
              <a:latin typeface="Calibri" pitchFamily="34" charset="0"/>
              <a:ea typeface="Calibri" pitchFamily="34" charset="0"/>
              <a:cs typeface="Times New Roman" pitchFamily="18" charset="0"/>
              <a:sym typeface="Wingdings" pitchFamily="2" charset="2"/>
            </a:endParaRPr>
          </a:p>
        </p:txBody>
      </p:sp>
      <p:sp>
        <p:nvSpPr>
          <p:cNvPr id="35" name="Oval 11"/>
          <p:cNvSpPr>
            <a:spLocks noChangeArrowheads="1"/>
          </p:cNvSpPr>
          <p:nvPr/>
        </p:nvSpPr>
        <p:spPr bwMode="auto">
          <a:xfrm>
            <a:off x="2286000" y="1039685"/>
            <a:ext cx="182562" cy="182563"/>
          </a:xfrm>
          <a:prstGeom prst="ellipse">
            <a:avLst/>
          </a:prstGeom>
          <a:solidFill>
            <a:srgbClr val="006600"/>
          </a:solidFill>
          <a:ln>
            <a:noFill/>
          </a:ln>
        </p:spPr>
        <p:txBody>
          <a:bodyPr vert="horz" wrap="square" lIns="0" tIns="0" rIns="0" bIns="0" numCol="1" anchor="ctr"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bg1"/>
                </a:solidFill>
                <a:effectLst/>
                <a:latin typeface="Arial" pitchFamily="34" charset="0"/>
                <a:cs typeface="Arial" pitchFamily="34" charset="0"/>
                <a:sym typeface="Wingdings" panose="05000000000000000000" pitchFamily="2" charset="2"/>
              </a:rPr>
              <a:t></a:t>
            </a:r>
            <a:endParaRPr kumimoji="0" lang="en-US" altLang="en-US" sz="1200" b="0" i="0" u="none" strike="noStrike" cap="none" normalizeH="0" baseline="0" dirty="0">
              <a:ln>
                <a:noFill/>
              </a:ln>
              <a:solidFill>
                <a:schemeClr val="bg1"/>
              </a:solidFill>
              <a:effectLst/>
              <a:latin typeface="Arial" pitchFamily="34" charset="0"/>
              <a:cs typeface="Arial" pitchFamily="34" charset="0"/>
            </a:endParaRPr>
          </a:p>
        </p:txBody>
      </p:sp>
      <p:sp>
        <p:nvSpPr>
          <p:cNvPr id="36" name="Oval 12"/>
          <p:cNvSpPr>
            <a:spLocks noChangeArrowheads="1"/>
          </p:cNvSpPr>
          <p:nvPr/>
        </p:nvSpPr>
        <p:spPr bwMode="auto">
          <a:xfrm>
            <a:off x="7138195" y="1039686"/>
            <a:ext cx="182563" cy="182563"/>
          </a:xfrm>
          <a:prstGeom prst="ellipse">
            <a:avLst/>
          </a:prstGeom>
          <a:solidFill>
            <a:srgbClr val="A5A5A5"/>
          </a:solidFill>
          <a:ln>
            <a:noFill/>
          </a:ln>
          <a:extLst>
            <a:ext uri="{91240B29-F687-4F45-9708-019B960494DF}">
              <a14:hiddenLine xmlns:a14="http://schemas.microsoft.com/office/drawing/2010/main" w="3175">
                <a:solidFill>
                  <a:srgbClr val="000000"/>
                </a:solidFill>
                <a:round/>
                <a:headEnd/>
                <a:tailEnd/>
              </a14:hiddenLine>
            </a:ext>
          </a:extLst>
        </p:spPr>
        <p:txBody>
          <a:bodyPr vert="horz" wrap="square" lIns="0" tIns="0" rIns="0" bIns="0" numCol="1" anchor="ctr"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a:ln>
                <a:noFill/>
              </a:ln>
              <a:solidFill>
                <a:schemeClr val="tx1"/>
              </a:solidFill>
              <a:effectLst/>
              <a:latin typeface="Arial" pitchFamily="34" charset="0"/>
              <a:cs typeface="Arial" pitchFamily="34" charset="0"/>
            </a:endParaRPr>
          </a:p>
        </p:txBody>
      </p:sp>
      <p:sp>
        <p:nvSpPr>
          <p:cNvPr id="37" name="Oval 6"/>
          <p:cNvSpPr>
            <a:spLocks noChangeArrowheads="1"/>
          </p:cNvSpPr>
          <p:nvPr/>
        </p:nvSpPr>
        <p:spPr bwMode="auto">
          <a:xfrm>
            <a:off x="4572000" y="1039685"/>
            <a:ext cx="182563" cy="182563"/>
          </a:xfrm>
          <a:prstGeom prst="ellipse">
            <a:avLst/>
          </a:prstGeom>
          <a:solidFill>
            <a:srgbClr val="A5A5A5"/>
          </a:solidFill>
          <a:ln>
            <a:noFill/>
          </a:ln>
          <a:extLst>
            <a:ext uri="{91240B29-F687-4F45-9708-019B960494DF}">
              <a14:hiddenLine xmlns:a14="http://schemas.microsoft.com/office/drawing/2010/main" w="3175">
                <a:solidFill>
                  <a:srgbClr val="000000"/>
                </a:solidFill>
                <a:round/>
                <a:headEnd/>
                <a:tailEnd/>
              </a14:hiddenLine>
            </a:ext>
          </a:extLst>
        </p:spPr>
        <p:txBody>
          <a:bodyPr vert="horz" wrap="square" lIns="0" tIns="0" rIns="0" bIns="0" numCol="1" anchor="ctr"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a:ln>
                <a:noFill/>
              </a:ln>
              <a:solidFill>
                <a:schemeClr val="tx1"/>
              </a:solidFill>
              <a:effectLst/>
              <a:latin typeface="Arial" pitchFamily="34" charset="0"/>
              <a:cs typeface="Arial" pitchFamily="34" charset="0"/>
            </a:endParaRPr>
          </a:p>
        </p:txBody>
      </p:sp>
      <p:sp>
        <p:nvSpPr>
          <p:cNvPr id="38" name="Oval 10"/>
          <p:cNvSpPr>
            <a:spLocks noChangeArrowheads="1"/>
          </p:cNvSpPr>
          <p:nvPr/>
        </p:nvSpPr>
        <p:spPr bwMode="auto">
          <a:xfrm>
            <a:off x="342901" y="1039686"/>
            <a:ext cx="182562" cy="182562"/>
          </a:xfrm>
          <a:prstGeom prst="ellipse">
            <a:avLst/>
          </a:prstGeom>
          <a:solidFill>
            <a:srgbClr val="006600"/>
          </a:solidFill>
          <a:ln>
            <a:noFill/>
          </a:ln>
        </p:spPr>
        <p:txBody>
          <a:bodyPr vert="horz" wrap="square" lIns="0" tIns="0" rIns="0" bIns="0" numCol="1" anchor="ctr"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bg1"/>
                </a:solidFill>
                <a:effectLst/>
                <a:latin typeface="Arial" pitchFamily="34" charset="0"/>
                <a:cs typeface="Arial" pitchFamily="34" charset="0"/>
                <a:sym typeface="Wingdings" panose="05000000000000000000" pitchFamily="2" charset="2"/>
              </a:rPr>
              <a:t></a:t>
            </a:r>
            <a:endParaRPr kumimoji="0" lang="en-US" altLang="en-US" sz="1200" b="0" i="0" u="none" strike="noStrike" cap="none" normalizeH="0" baseline="0" dirty="0">
              <a:ln>
                <a:noFill/>
              </a:ln>
              <a:solidFill>
                <a:schemeClr val="bg1"/>
              </a:solidFill>
              <a:effectLst/>
              <a:latin typeface="Arial" pitchFamily="34" charset="0"/>
              <a:cs typeface="Arial" pitchFamily="34" charset="0"/>
            </a:endParaRPr>
          </a:p>
        </p:txBody>
      </p:sp>
      <p:sp>
        <p:nvSpPr>
          <p:cNvPr id="25" name="TextBox 24"/>
          <p:cNvSpPr txBox="1"/>
          <p:nvPr/>
        </p:nvSpPr>
        <p:spPr>
          <a:xfrm>
            <a:off x="4419600" y="3517739"/>
            <a:ext cx="3581400" cy="2194560"/>
          </a:xfrm>
          <a:prstGeom prst="rect">
            <a:avLst/>
          </a:prstGeom>
          <a:solidFill>
            <a:schemeClr val="bg1"/>
          </a:solidFill>
          <a:ln w="12700">
            <a:solidFill>
              <a:schemeClr val="bg2">
                <a:lumMod val="75000"/>
              </a:schemeClr>
            </a:solidFill>
          </a:ln>
        </p:spPr>
        <p:txBody>
          <a:bodyPr wrap="square" rtlCol="0">
            <a:spAutoFit/>
          </a:bodyPr>
          <a:lstStyle/>
          <a:p>
            <a:r>
              <a:rPr lang="en-US" sz="1000" b="1" dirty="0"/>
              <a:t>1. Awareness</a:t>
            </a:r>
            <a:r>
              <a:rPr lang="en-US" sz="1000" dirty="0"/>
              <a:t> - Applies the competency in the simplest situations.  Requires close and extensive guidance.</a:t>
            </a:r>
          </a:p>
          <a:p>
            <a:endParaRPr lang="en-US" sz="1000" dirty="0"/>
          </a:p>
          <a:p>
            <a:r>
              <a:rPr lang="en-US" sz="1000" b="1" dirty="0"/>
              <a:t>2. Basic</a:t>
            </a:r>
            <a:r>
              <a:rPr lang="en-US" sz="1000" dirty="0"/>
              <a:t> - Applies the competency in somewhat difficult situations.  Requires frequent guidance.</a:t>
            </a:r>
          </a:p>
          <a:p>
            <a:endParaRPr lang="en-US" sz="1000" dirty="0"/>
          </a:p>
          <a:p>
            <a:r>
              <a:rPr lang="en-US" sz="1000" b="1" dirty="0"/>
              <a:t>3. Intermediate </a:t>
            </a:r>
            <a:r>
              <a:rPr lang="en-US" sz="1000" dirty="0"/>
              <a:t>- Applies the competency in difficult situations.  Requires occasional guidance.</a:t>
            </a:r>
          </a:p>
          <a:p>
            <a:endParaRPr lang="en-US" sz="1000" dirty="0"/>
          </a:p>
          <a:p>
            <a:r>
              <a:rPr lang="en-US" sz="1000" b="1" dirty="0"/>
              <a:t>4. Advanced </a:t>
            </a:r>
            <a:r>
              <a:rPr lang="en-US" sz="1000" dirty="0"/>
              <a:t>- Applies the competency in considerably difficult situations.  Generally requires little or no guidance.</a:t>
            </a:r>
          </a:p>
          <a:p>
            <a:endParaRPr lang="en-US" sz="1000" dirty="0"/>
          </a:p>
          <a:p>
            <a:r>
              <a:rPr lang="en-US" sz="1000" b="1" dirty="0"/>
              <a:t>5. Expert </a:t>
            </a:r>
            <a:r>
              <a:rPr lang="en-US" sz="1000" dirty="0"/>
              <a:t>- Applies the competency in exceptionally difficult       </a:t>
            </a:r>
            <a:r>
              <a:rPr lang="en-US" sz="1000" dirty="0">
                <a:solidFill>
                  <a:srgbClr val="595959"/>
                </a:solidFill>
                <a:latin typeface="Calibri" panose="020F0502020204030204" pitchFamily="34" charset="0"/>
                <a:ea typeface="Calibri" panose="020F0502020204030204" pitchFamily="34" charset="0"/>
                <a:cs typeface="Times New Roman" panose="02020603050405020304" pitchFamily="18" charset="0"/>
                <a:sym typeface="Wingdings 3" panose="05040102010807070707" pitchFamily="18" charset="2"/>
              </a:rPr>
              <a:t></a:t>
            </a:r>
            <a:endParaRPr lang="en-US" sz="1000" dirty="0">
              <a:latin typeface="Calibri" panose="020F0502020204030204" pitchFamily="34" charset="0"/>
              <a:ea typeface="Calibri" panose="020F0502020204030204" pitchFamily="34" charset="0"/>
              <a:cs typeface="Times New Roman" panose="02020603050405020304" pitchFamily="18" charset="0"/>
            </a:endParaRPr>
          </a:p>
          <a:p>
            <a:r>
              <a:rPr lang="en-US" sz="1000" dirty="0"/>
              <a:t>situations.  Serves as a key resource and advises others.</a:t>
            </a:r>
            <a:r>
              <a:rPr lang="en-US" sz="1000" dirty="0">
                <a:solidFill>
                  <a:srgbClr val="595959"/>
                </a:solidFill>
                <a:latin typeface="Calibri" panose="020F0502020204030204" pitchFamily="34" charset="0"/>
                <a:ea typeface="Calibri" panose="020F0502020204030204" pitchFamily="34" charset="0"/>
                <a:cs typeface="Times New Roman" panose="02020603050405020304" pitchFamily="18" charset="0"/>
                <a:sym typeface="Wingdings 3" panose="05040102010807070707" pitchFamily="18" charset="2"/>
              </a:rPr>
              <a:t>              </a:t>
            </a:r>
            <a:endParaRPr lang="en-US" sz="1000" dirty="0">
              <a:latin typeface="Calibri" panose="020F0502020204030204" pitchFamily="34" charset="0"/>
              <a:ea typeface="Calibri" panose="020F0502020204030204" pitchFamily="34" charset="0"/>
              <a:cs typeface="Times New Roman" panose="02020603050405020304" pitchFamily="18" charset="0"/>
            </a:endParaRPr>
          </a:p>
        </p:txBody>
      </p:sp>
      <p:sp>
        <p:nvSpPr>
          <p:cNvPr id="30" name="TextBox 29"/>
          <p:cNvSpPr txBox="1"/>
          <p:nvPr/>
        </p:nvSpPr>
        <p:spPr>
          <a:xfrm>
            <a:off x="3359328" y="524754"/>
            <a:ext cx="2425344" cy="430887"/>
          </a:xfrm>
          <a:prstGeom prst="rect">
            <a:avLst/>
          </a:prstGeom>
          <a:noFill/>
        </p:spPr>
        <p:txBody>
          <a:bodyPr wrap="none" rtlCol="0">
            <a:spAutoFit/>
          </a:bodyPr>
          <a:lstStyle/>
          <a:p>
            <a:r>
              <a:rPr lang="en-US" sz="2200" b="1" dirty="0">
                <a:solidFill>
                  <a:srgbClr val="CC9900"/>
                </a:solidFill>
              </a:rPr>
              <a:t>Add Team Member</a:t>
            </a:r>
            <a:endParaRPr lang="en-US" sz="2200" dirty="0">
              <a:solidFill>
                <a:srgbClr val="CC9900"/>
              </a:solidFill>
            </a:endParaRPr>
          </a:p>
        </p:txBody>
      </p:sp>
    </p:spTree>
    <p:extLst>
      <p:ext uri="{BB962C8B-B14F-4D97-AF65-F5344CB8AC3E}">
        <p14:creationId xmlns:p14="http://schemas.microsoft.com/office/powerpoint/2010/main" val="2261404973"/>
      </p:ext>
    </p:extLst>
  </p:cSld>
  <p:clrMapOvr>
    <a:masterClrMapping/>
  </p:clrMapOvr>
  <p:transition spd="slow">
    <p:push/>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5"/>
                                        </p:tgtEl>
                                        <p:attrNameLst>
                                          <p:attrName>style.visibility</p:attrName>
                                        </p:attrNameLst>
                                      </p:cBhvr>
                                      <p:to>
                                        <p:strVal val="visible"/>
                                      </p:to>
                                    </p:set>
                                    <p:animEffect transition="in" filter="wipe(down)">
                                      <p:cBhvr>
                                        <p:cTn id="7" dur="500"/>
                                        <p:tgtEl>
                                          <p:spTgt spid="25"/>
                                        </p:tgtEl>
                                      </p:cBhvr>
                                    </p:animEffect>
                                  </p:childTnLst>
                                  <p:subTnLst>
                                    <p:set>
                                      <p:cBhvr override="childStyle">
                                        <p:cTn dur="1" fill="hold" display="0" masterRel="nextClick" afterEffect="1"/>
                                        <p:tgtEl>
                                          <p:spTgt spid="25"/>
                                        </p:tgtEl>
                                        <p:attrNameLst>
                                          <p:attrName>style.visibility</p:attrName>
                                        </p:attrNameLst>
                                      </p:cBhvr>
                                      <p:to>
                                        <p:strVal val="hidden"/>
                                      </p:to>
                                    </p:set>
                                  </p:sub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28"/>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grpId="0" nodeType="clickEffect">
                                  <p:stCondLst>
                                    <p:cond delay="0"/>
                                  </p:stCondLst>
                                  <p:childTnLst>
                                    <p:set>
                                      <p:cBhvr>
                                        <p:cTn id="15" dur="1" fill="hold">
                                          <p:stCondLst>
                                            <p:cond delay="0"/>
                                          </p:stCondLst>
                                        </p:cTn>
                                        <p:tgtEl>
                                          <p:spTgt spid="26"/>
                                        </p:tgtEl>
                                        <p:attrNameLst>
                                          <p:attrName>style.visibility</p:attrName>
                                        </p:attrNameLst>
                                      </p:cBhvr>
                                      <p:to>
                                        <p:strVal val="visible"/>
                                      </p:to>
                                    </p:set>
                                  </p:childTnLst>
                                </p:cTn>
                              </p:par>
                            </p:childTnLst>
                          </p:cTn>
                        </p:par>
                      </p:childTnLst>
                    </p:cTn>
                  </p:par>
                  <p:par>
                    <p:cTn id="16" fill="hold">
                      <p:stCondLst>
                        <p:cond delay="indefinite"/>
                      </p:stCondLst>
                      <p:childTnLst>
                        <p:par>
                          <p:cTn id="17" fill="hold">
                            <p:stCondLst>
                              <p:cond delay="0"/>
                            </p:stCondLst>
                            <p:childTnLst>
                              <p:par>
                                <p:cTn id="18" presetID="1" presetClass="entr" presetSubtype="0" fill="hold" grpId="0" nodeType="clickEffect">
                                  <p:stCondLst>
                                    <p:cond delay="0"/>
                                  </p:stCondLst>
                                  <p:childTnLst>
                                    <p:set>
                                      <p:cBhvr>
                                        <p:cTn id="19" dur="1" fill="hold">
                                          <p:stCondLst>
                                            <p:cond delay="0"/>
                                          </p:stCondLst>
                                        </p:cTn>
                                        <p:tgtEl>
                                          <p:spTgt spid="19"/>
                                        </p:tgtEl>
                                        <p:attrNameLst>
                                          <p:attrName>style.visibility</p:attrName>
                                        </p:attrNameLst>
                                      </p:cBhvr>
                                      <p:to>
                                        <p:strVal val="visible"/>
                                      </p:to>
                                    </p:set>
                                  </p:childTnLst>
                                </p:cTn>
                              </p:par>
                            </p:childTnLst>
                          </p:cTn>
                        </p:par>
                      </p:childTnLst>
                    </p:cTn>
                  </p:par>
                  <p:par>
                    <p:cTn id="20" fill="hold">
                      <p:stCondLst>
                        <p:cond delay="indefinite"/>
                      </p:stCondLst>
                      <p:childTnLst>
                        <p:par>
                          <p:cTn id="21" fill="hold">
                            <p:stCondLst>
                              <p:cond delay="0"/>
                            </p:stCondLst>
                            <p:childTnLst>
                              <p:par>
                                <p:cTn id="22" presetID="1" presetClass="entr" presetSubtype="0" fill="hold" grpId="0" nodeType="clickEffect">
                                  <p:stCondLst>
                                    <p:cond delay="0"/>
                                  </p:stCondLst>
                                  <p:childTnLst>
                                    <p:set>
                                      <p:cBhvr>
                                        <p:cTn id="23" dur="1" fill="hold">
                                          <p:stCondLst>
                                            <p:cond delay="0"/>
                                          </p:stCondLst>
                                        </p:cTn>
                                        <p:tgtEl>
                                          <p:spTgt spid="24"/>
                                        </p:tgtEl>
                                        <p:attrNameLst>
                                          <p:attrName>style.visibility</p:attrName>
                                        </p:attrNameLst>
                                      </p:cBhvr>
                                      <p:to>
                                        <p:strVal val="visible"/>
                                      </p:to>
                                    </p:set>
                                  </p:childTnLst>
                                </p:cTn>
                              </p:par>
                            </p:childTnLst>
                          </p:cTn>
                        </p:par>
                      </p:childTnLst>
                    </p:cTn>
                  </p:par>
                  <p:par>
                    <p:cTn id="24" fill="hold">
                      <p:stCondLst>
                        <p:cond delay="indefinite"/>
                      </p:stCondLst>
                      <p:childTnLst>
                        <p:par>
                          <p:cTn id="25" fill="hold">
                            <p:stCondLst>
                              <p:cond delay="0"/>
                            </p:stCondLst>
                            <p:childTnLst>
                              <p:par>
                                <p:cTn id="26" presetID="1" presetClass="entr" presetSubtype="0" fill="hold" grpId="0" nodeType="clickEffect">
                                  <p:stCondLst>
                                    <p:cond delay="0"/>
                                  </p:stCondLst>
                                  <p:childTnLst>
                                    <p:set>
                                      <p:cBhvr>
                                        <p:cTn id="27" dur="1" fill="hold">
                                          <p:stCondLst>
                                            <p:cond delay="0"/>
                                          </p:stCondLst>
                                        </p:cTn>
                                        <p:tgtEl>
                                          <p:spTgt spid="29"/>
                                        </p:tgtEl>
                                        <p:attrNameLst>
                                          <p:attrName>style.visibility</p:attrName>
                                        </p:attrNameLst>
                                      </p:cBhvr>
                                      <p:to>
                                        <p:strVal val="visible"/>
                                      </p:to>
                                    </p:set>
                                  </p:childTnLst>
                                </p:cTn>
                              </p:par>
                            </p:childTnLst>
                          </p:cTn>
                        </p:par>
                      </p:childTnLst>
                    </p:cTn>
                  </p:par>
                  <p:par>
                    <p:cTn id="28" fill="hold">
                      <p:stCondLst>
                        <p:cond delay="indefinite"/>
                      </p:stCondLst>
                      <p:childTnLst>
                        <p:par>
                          <p:cTn id="29" fill="hold">
                            <p:stCondLst>
                              <p:cond delay="0"/>
                            </p:stCondLst>
                            <p:childTnLst>
                              <p:par>
                                <p:cTn id="30" presetID="1" presetClass="entr" presetSubtype="0" fill="hold" grpId="0" nodeType="clickEffect">
                                  <p:stCondLst>
                                    <p:cond delay="0"/>
                                  </p:stCondLst>
                                  <p:childTnLst>
                                    <p:set>
                                      <p:cBhvr>
                                        <p:cTn id="31" dur="1" fill="hold">
                                          <p:stCondLst>
                                            <p:cond delay="0"/>
                                          </p:stCondLst>
                                        </p:cTn>
                                        <p:tgtEl>
                                          <p:spTgt spid="2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animBg="1"/>
      <p:bldP spid="24" grpId="0" animBg="1"/>
      <p:bldP spid="26" grpId="0" animBg="1"/>
      <p:bldP spid="27" grpId="0" animBg="1"/>
      <p:bldP spid="28" grpId="0" animBg="1"/>
      <p:bldP spid="29" grpId="0" animBg="1"/>
      <p:bldP spid="25"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Supervisor</a:t>
            </a:r>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108960" y="1478280"/>
            <a:ext cx="2926080" cy="3901440"/>
          </a:xfrm>
          <a:prstGeom prst="rect">
            <a:avLst/>
          </a:prstGeom>
        </p:spPr>
      </p:pic>
    </p:spTree>
    <p:extLst>
      <p:ext uri="{BB962C8B-B14F-4D97-AF65-F5344CB8AC3E}">
        <p14:creationId xmlns:p14="http://schemas.microsoft.com/office/powerpoint/2010/main" val="218065972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drape"/>
      </p:transition>
    </mc:Choice>
    <mc:Fallback xmlns="">
      <p:transition spd="slow">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2" name="Table 11"/>
          <p:cNvGraphicFramePr>
            <a:graphicFrameLocks noGrp="1"/>
          </p:cNvGraphicFramePr>
          <p:nvPr>
            <p:extLst>
              <p:ext uri="{D42A27DB-BD31-4B8C-83A1-F6EECF244321}">
                <p14:modId xmlns:p14="http://schemas.microsoft.com/office/powerpoint/2010/main" val="3577091863"/>
              </p:ext>
            </p:extLst>
          </p:nvPr>
        </p:nvGraphicFramePr>
        <p:xfrm>
          <a:off x="454428" y="4769224"/>
          <a:ext cx="8232372" cy="1386840"/>
        </p:xfrm>
        <a:graphic>
          <a:graphicData uri="http://schemas.openxmlformats.org/drawingml/2006/table">
            <a:tbl>
              <a:tblPr firstRow="1" firstCol="1" bandRow="1"/>
              <a:tblGrid>
                <a:gridCol w="6771261">
                  <a:extLst>
                    <a:ext uri="{9D8B030D-6E8A-4147-A177-3AD203B41FA5}">
                      <a16:colId xmlns:a16="http://schemas.microsoft.com/office/drawing/2014/main" val="20000"/>
                    </a:ext>
                  </a:extLst>
                </a:gridCol>
                <a:gridCol w="748347">
                  <a:extLst>
                    <a:ext uri="{9D8B030D-6E8A-4147-A177-3AD203B41FA5}">
                      <a16:colId xmlns:a16="http://schemas.microsoft.com/office/drawing/2014/main" val="20001"/>
                    </a:ext>
                  </a:extLst>
                </a:gridCol>
                <a:gridCol w="712764">
                  <a:extLst>
                    <a:ext uri="{9D8B030D-6E8A-4147-A177-3AD203B41FA5}">
                      <a16:colId xmlns:a16="http://schemas.microsoft.com/office/drawing/2014/main" val="20002"/>
                    </a:ext>
                  </a:extLst>
                </a:gridCol>
              </a:tblGrid>
              <a:tr h="162918">
                <a:tc>
                  <a:txBody>
                    <a:bodyPr/>
                    <a:lstStyle/>
                    <a:p>
                      <a:pPr marL="0" marR="0">
                        <a:spcBef>
                          <a:spcPts val="0"/>
                        </a:spcBef>
                        <a:spcAft>
                          <a:spcPts val="0"/>
                        </a:spcAft>
                      </a:pPr>
                      <a:r>
                        <a:rPr lang="en-US" sz="1100" dirty="0">
                          <a:solidFill>
                            <a:srgbClr val="CC9900"/>
                          </a:solidFill>
                          <a:effectLst/>
                          <a:latin typeface="Calibri" panose="020F0502020204030204" pitchFamily="34" charset="0"/>
                          <a:ea typeface="Calibri" panose="020F0502020204030204" pitchFamily="34" charset="0"/>
                          <a:cs typeface="Times New Roman" panose="02020603050405020304" pitchFamily="18" charset="0"/>
                        </a:rPr>
                        <a:t>General and Technical Competencies </a:t>
                      </a:r>
                      <a:r>
                        <a:rPr lang="en-US" sz="1100" baseline="300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sym typeface="Webdings" panose="05030102010509060703" pitchFamily="18" charset="2"/>
                        </a:rPr>
                        <a:t></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1094" marR="61094" marT="0" marB="0">
                    <a:lnL>
                      <a:noFill/>
                    </a:lnL>
                    <a:lnR w="12700" cap="flat" cmpd="sng" algn="ctr">
                      <a:solidFill>
                        <a:srgbClr val="C4BC96"/>
                      </a:solidFill>
                      <a:prstDash val="solid"/>
                      <a:round/>
                      <a:headEnd type="none" w="med" len="med"/>
                      <a:tailEnd type="none" w="med" len="med"/>
                    </a:lnR>
                    <a:lnT>
                      <a:noFill/>
                    </a:lnT>
                    <a:lnB>
                      <a:noFill/>
                    </a:lnB>
                  </a:tcPr>
                </a:tc>
                <a:tc gridSpan="2">
                  <a:txBody>
                    <a:bodyPr/>
                    <a:lstStyle/>
                    <a:p>
                      <a:pPr marL="0" marR="0" algn="ctr">
                        <a:spcBef>
                          <a:spcPts val="0"/>
                        </a:spcBef>
                        <a:spcAft>
                          <a:spcPts val="0"/>
                        </a:spcAft>
                      </a:pPr>
                      <a:r>
                        <a:rPr lang="en-US" sz="900" b="1">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Proficiency Levels </a:t>
                      </a:r>
                      <a:r>
                        <a:rPr lang="en-US" sz="900">
                          <a:solidFill>
                            <a:srgbClr val="FFFFFF"/>
                          </a:solidFill>
                          <a:effectLst/>
                          <a:latin typeface="Calibri" panose="020F0502020204030204" pitchFamily="34" charset="0"/>
                          <a:ea typeface="Calibri" panose="020F0502020204030204" pitchFamily="34" charset="0"/>
                          <a:cs typeface="Times New Roman" panose="02020603050405020304" pitchFamily="18" charset="0"/>
                          <a:sym typeface="Webdings" panose="05030102010509060703" pitchFamily="18" charset="2"/>
                        </a:rPr>
                        <a:t></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1094" marR="61094" marT="0" marB="0" anchor="ctr">
                    <a:lnL w="12700" cap="flat" cmpd="sng" algn="ctr">
                      <a:solidFill>
                        <a:srgbClr val="C4BC96"/>
                      </a:solidFill>
                      <a:prstDash val="solid"/>
                      <a:round/>
                      <a:headEnd type="none" w="med" len="med"/>
                      <a:tailEnd type="none" w="med" len="med"/>
                    </a:lnL>
                    <a:lnR w="12700" cap="flat" cmpd="sng" algn="ctr">
                      <a:solidFill>
                        <a:srgbClr val="C4BC96"/>
                      </a:solidFill>
                      <a:prstDash val="solid"/>
                      <a:round/>
                      <a:headEnd type="none" w="med" len="med"/>
                      <a:tailEnd type="none" w="med" len="med"/>
                    </a:lnR>
                    <a:lnT w="12700" cap="flat" cmpd="sng" algn="ctr">
                      <a:solidFill>
                        <a:srgbClr val="C4BC96"/>
                      </a:solidFill>
                      <a:prstDash val="solid"/>
                      <a:round/>
                      <a:headEnd type="none" w="med" len="med"/>
                      <a:tailEnd type="none" w="med" len="med"/>
                    </a:lnT>
                    <a:lnB w="12700" cap="flat" cmpd="sng" algn="ctr">
                      <a:solidFill>
                        <a:srgbClr val="C4BC96"/>
                      </a:solidFill>
                      <a:prstDash val="solid"/>
                      <a:round/>
                      <a:headEnd type="none" w="med" len="med"/>
                      <a:tailEnd type="none" w="med" len="med"/>
                    </a:lnB>
                    <a:solidFill>
                      <a:srgbClr val="948A54"/>
                    </a:solidFill>
                  </a:tcPr>
                </a:tc>
                <a:tc hMerge="1">
                  <a:txBody>
                    <a:bodyPr/>
                    <a:lstStyle/>
                    <a:p>
                      <a:endParaRPr lang="en-US"/>
                    </a:p>
                  </a:txBody>
                  <a:tcPr/>
                </a:tc>
                <a:extLst>
                  <a:ext uri="{0D108BD9-81ED-4DB2-BD59-A6C34878D82A}">
                    <a16:rowId xmlns:a16="http://schemas.microsoft.com/office/drawing/2014/main" val="10000"/>
                  </a:ext>
                </a:extLst>
              </a:tr>
              <a:tr h="149341">
                <a:tc>
                  <a:txBody>
                    <a:bodyPr/>
                    <a:lstStyle/>
                    <a:p>
                      <a:pPr marL="0" marR="0">
                        <a:spcBef>
                          <a:spcPts val="0"/>
                        </a:spcBef>
                        <a:spcAft>
                          <a:spcPts val="0"/>
                        </a:spcAft>
                      </a:pPr>
                      <a:r>
                        <a:rPr lang="en-US" sz="1000" b="1" dirty="0">
                          <a:solidFill>
                            <a:srgbClr val="595959"/>
                          </a:solidFill>
                          <a:effectLst/>
                          <a:latin typeface="Calibri" panose="020F0502020204030204" pitchFamily="34" charset="0"/>
                          <a:ea typeface="Calibri" panose="020F0502020204030204" pitchFamily="34" charset="0"/>
                          <a:cs typeface="Times New Roman" panose="02020603050405020304" pitchFamily="18" charset="0"/>
                        </a:rPr>
                        <a:t> </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1094" marR="61094" marT="0" marB="0">
                    <a:lnL>
                      <a:noFill/>
                    </a:lnL>
                    <a:lnR w="12700" cap="flat" cmpd="sng" algn="ctr">
                      <a:solidFill>
                        <a:srgbClr val="C4BC96"/>
                      </a:solidFill>
                      <a:prstDash val="solid"/>
                      <a:round/>
                      <a:headEnd type="none" w="med" len="med"/>
                      <a:tailEnd type="none" w="med" len="med"/>
                    </a:lnR>
                    <a:lnT>
                      <a:noFill/>
                    </a:lnT>
                    <a:lnB w="12700" cap="flat" cmpd="sng" algn="ctr">
                      <a:solidFill>
                        <a:srgbClr val="C4BC96"/>
                      </a:solidFill>
                      <a:prstDash val="solid"/>
                      <a:round/>
                      <a:headEnd type="none" w="med" len="med"/>
                      <a:tailEnd type="none" w="med" len="med"/>
                    </a:lnB>
                  </a:tcPr>
                </a:tc>
                <a:tc>
                  <a:txBody>
                    <a:bodyPr/>
                    <a:lstStyle/>
                    <a:p>
                      <a:pPr marL="0" marR="0" algn="ctr">
                        <a:spcBef>
                          <a:spcPts val="0"/>
                        </a:spcBef>
                        <a:spcAft>
                          <a:spcPts val="0"/>
                        </a:spcAft>
                      </a:pPr>
                      <a:r>
                        <a:rPr lang="en-US" sz="900" b="1"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Targeted </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1094" marR="61094" marT="0" marB="0">
                    <a:lnL w="12700" cap="flat" cmpd="sng" algn="ctr">
                      <a:solidFill>
                        <a:srgbClr val="C4BC96"/>
                      </a:solidFill>
                      <a:prstDash val="solid"/>
                      <a:round/>
                      <a:headEnd type="none" w="med" len="med"/>
                      <a:tailEnd type="none" w="med" len="med"/>
                    </a:lnL>
                    <a:lnR w="12700" cap="flat" cmpd="sng" algn="ctr">
                      <a:solidFill>
                        <a:srgbClr val="C4BC96"/>
                      </a:solidFill>
                      <a:prstDash val="solid"/>
                      <a:round/>
                      <a:headEnd type="none" w="med" len="med"/>
                      <a:tailEnd type="none" w="med" len="med"/>
                    </a:lnR>
                    <a:lnT w="12700" cap="flat" cmpd="sng" algn="ctr">
                      <a:solidFill>
                        <a:srgbClr val="C4BC96"/>
                      </a:solidFill>
                      <a:prstDash val="solid"/>
                      <a:round/>
                      <a:headEnd type="none" w="med" len="med"/>
                      <a:tailEnd type="none" w="med" len="med"/>
                    </a:lnT>
                    <a:lnB w="12700" cap="flat" cmpd="sng" algn="ctr">
                      <a:solidFill>
                        <a:srgbClr val="C4BC96"/>
                      </a:solidFill>
                      <a:prstDash val="solid"/>
                      <a:round/>
                      <a:headEnd type="none" w="med" len="med"/>
                      <a:tailEnd type="none" w="med" len="med"/>
                    </a:lnB>
                    <a:solidFill>
                      <a:srgbClr val="948A54"/>
                    </a:solidFill>
                  </a:tcPr>
                </a:tc>
                <a:tc>
                  <a:txBody>
                    <a:bodyPr/>
                    <a:lstStyle/>
                    <a:p>
                      <a:pPr marL="0" marR="0" algn="ctr">
                        <a:spcBef>
                          <a:spcPts val="0"/>
                        </a:spcBef>
                        <a:spcAft>
                          <a:spcPts val="0"/>
                        </a:spcAft>
                      </a:pPr>
                      <a:r>
                        <a:rPr lang="en-US" sz="900" b="1"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Employee </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1094" marR="61094" marT="0" marB="0">
                    <a:lnL w="12700" cap="flat" cmpd="sng" algn="ctr">
                      <a:solidFill>
                        <a:srgbClr val="C4BC96"/>
                      </a:solidFill>
                      <a:prstDash val="solid"/>
                      <a:round/>
                      <a:headEnd type="none" w="med" len="med"/>
                      <a:tailEnd type="none" w="med" len="med"/>
                    </a:lnL>
                    <a:lnR w="12700" cap="flat" cmpd="sng" algn="ctr">
                      <a:solidFill>
                        <a:srgbClr val="C4BC96"/>
                      </a:solidFill>
                      <a:prstDash val="solid"/>
                      <a:round/>
                      <a:headEnd type="none" w="med" len="med"/>
                      <a:tailEnd type="none" w="med" len="med"/>
                    </a:lnR>
                    <a:lnT w="12700" cap="flat" cmpd="sng" algn="ctr">
                      <a:solidFill>
                        <a:srgbClr val="C4BC96"/>
                      </a:solidFill>
                      <a:prstDash val="solid"/>
                      <a:round/>
                      <a:headEnd type="none" w="med" len="med"/>
                      <a:tailEnd type="none" w="med" len="med"/>
                    </a:lnT>
                    <a:lnB w="12700" cap="flat" cmpd="sng" algn="ctr">
                      <a:solidFill>
                        <a:srgbClr val="C4BC96"/>
                      </a:solidFill>
                      <a:prstDash val="solid"/>
                      <a:round/>
                      <a:headEnd type="none" w="med" len="med"/>
                      <a:tailEnd type="none" w="med" len="med"/>
                    </a:lnB>
                    <a:solidFill>
                      <a:srgbClr val="948A54"/>
                    </a:solidFill>
                  </a:tcPr>
                </a:tc>
                <a:extLst>
                  <a:ext uri="{0D108BD9-81ED-4DB2-BD59-A6C34878D82A}">
                    <a16:rowId xmlns:a16="http://schemas.microsoft.com/office/drawing/2014/main" val="10001"/>
                  </a:ext>
                </a:extLst>
              </a:tr>
              <a:tr h="135765">
                <a:tc gridSpan="3">
                  <a:txBody>
                    <a:bodyPr/>
                    <a:lstStyle/>
                    <a:p>
                      <a:pPr marL="0" marR="0">
                        <a:spcBef>
                          <a:spcPts val="0"/>
                        </a:spcBef>
                        <a:spcAft>
                          <a:spcPts val="0"/>
                        </a:spcAft>
                      </a:pPr>
                      <a:r>
                        <a:rPr lang="en-US" sz="1000" b="1"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General </a:t>
                      </a:r>
                      <a:r>
                        <a:rPr lang="en-US" sz="1000"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sym typeface="Webdings" panose="05030102010509060703" pitchFamily="18" charset="2"/>
                        </a:rPr>
                        <a:t></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1094" marR="61094" marT="0" marB="0">
                    <a:lnL>
                      <a:noFill/>
                    </a:lnL>
                    <a:lnR w="12700" cap="flat" cmpd="sng" algn="ctr">
                      <a:solidFill>
                        <a:srgbClr val="C4BC96"/>
                      </a:solidFill>
                      <a:prstDash val="solid"/>
                      <a:round/>
                      <a:headEnd type="none" w="med" len="med"/>
                      <a:tailEnd type="none" w="med" len="med"/>
                    </a:lnR>
                    <a:lnT w="12700" cap="flat" cmpd="sng" algn="ctr">
                      <a:solidFill>
                        <a:srgbClr val="C4BC96"/>
                      </a:solidFill>
                      <a:prstDash val="solid"/>
                      <a:round/>
                      <a:headEnd type="none" w="med" len="med"/>
                      <a:tailEnd type="none" w="med" len="med"/>
                    </a:lnT>
                    <a:lnB w="12700" cap="flat" cmpd="sng" algn="ctr">
                      <a:solidFill>
                        <a:srgbClr val="C4BC96"/>
                      </a:solidFill>
                      <a:prstDash val="solid"/>
                      <a:round/>
                      <a:headEnd type="none" w="med" len="med"/>
                      <a:tailEnd type="none" w="med" len="med"/>
                    </a:lnB>
                    <a:solidFill>
                      <a:srgbClr val="31849B"/>
                    </a:solid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2"/>
                  </a:ext>
                </a:extLst>
              </a:tr>
              <a:tr h="271529">
                <a:tc>
                  <a:txBody>
                    <a:bodyPr/>
                    <a:lstStyle/>
                    <a:p>
                      <a:pPr marL="0" marR="0">
                        <a:spcBef>
                          <a:spcPts val="500"/>
                        </a:spcBef>
                        <a:spcAft>
                          <a:spcPts val="500"/>
                        </a:spcAft>
                      </a:pPr>
                      <a:r>
                        <a:rPr kumimoji="0" lang="en-US" sz="1000" b="1" i="0" u="none" strike="noStrike" kern="1200" cap="none" spc="0" normalizeH="0" baseline="0" noProof="0" dirty="0">
                          <a:ln>
                            <a:noFill/>
                          </a:ln>
                          <a:solidFill>
                            <a:schemeClr val="tx1">
                              <a:lumMod val="75000"/>
                              <a:lumOff val="25000"/>
                            </a:schemeClr>
                          </a:solidFill>
                          <a:effectLst/>
                          <a:uLnTx/>
                          <a:uFillTx/>
                          <a:latin typeface="Calibri" panose="020F0502020204030204" pitchFamily="34" charset="0"/>
                          <a:ea typeface="Calibri" panose="020F0502020204030204" pitchFamily="34" charset="0"/>
                          <a:cs typeface="Times New Roman" panose="02020603050405020304" pitchFamily="18" charset="0"/>
                        </a:rPr>
                        <a:t>Oral Communication (*)</a:t>
                      </a:r>
                      <a:r>
                        <a:rPr kumimoji="0" lang="en-US" sz="1000" b="0" i="0" u="none" strike="noStrike" kern="1200" cap="none" spc="0" normalizeH="0" baseline="0" noProof="0" dirty="0">
                          <a:ln>
                            <a:noFill/>
                          </a:ln>
                          <a:solidFill>
                            <a:schemeClr val="tx1">
                              <a:lumMod val="75000"/>
                              <a:lumOff val="25000"/>
                            </a:schemeClr>
                          </a:solidFill>
                          <a:effectLst/>
                          <a:uLnTx/>
                          <a:uFillTx/>
                          <a:latin typeface="Calibri" panose="020F0502020204030204" pitchFamily="34" charset="0"/>
                          <a:ea typeface="Calibri" panose="020F0502020204030204" pitchFamily="34" charset="0"/>
                          <a:cs typeface="Times New Roman" panose="02020603050405020304" pitchFamily="18" charset="0"/>
                        </a:rPr>
                        <a:t> - Expresses information (for example, ideas or facts) to individuals or groups effectively, taking into account the audience and nature of the information (for example, technical, sensitive, controversial); makes clear and convincing oral presentations; listens to others, attends to nonverbal cues, and responds appropriately.</a:t>
                      </a:r>
                      <a:endParaRPr lang="en-US" sz="1000" dirty="0">
                        <a:solidFill>
                          <a:schemeClr val="tx1">
                            <a:lumMod val="75000"/>
                            <a:lumOff val="25000"/>
                          </a:schemeClr>
                        </a:solidFill>
                        <a:effectLst/>
                        <a:latin typeface="+mn-lt"/>
                        <a:ea typeface="Calibri"/>
                        <a:cs typeface="Times New Roman"/>
                      </a:endParaRPr>
                    </a:p>
                  </a:txBody>
                  <a:tcPr marL="61094" marR="61094" marT="0" marB="0">
                    <a:lnL>
                      <a:noFill/>
                    </a:lnL>
                    <a:lnR w="12700" cap="flat" cmpd="sng" algn="ctr">
                      <a:solidFill>
                        <a:srgbClr val="C4BC96"/>
                      </a:solidFill>
                      <a:prstDash val="solid"/>
                      <a:round/>
                      <a:headEnd type="none" w="med" len="med"/>
                      <a:tailEnd type="none" w="med" len="med"/>
                    </a:lnR>
                    <a:lnT w="12700" cap="flat" cmpd="sng" algn="ctr">
                      <a:solidFill>
                        <a:srgbClr val="C4BC96"/>
                      </a:solidFill>
                      <a:prstDash val="solid"/>
                      <a:round/>
                      <a:headEnd type="none" w="med" len="med"/>
                      <a:tailEnd type="none" w="med" len="med"/>
                    </a:lnT>
                    <a:lnB w="12700" cap="flat" cmpd="sng" algn="ctr">
                      <a:solidFill>
                        <a:srgbClr val="C4BC96"/>
                      </a:solidFill>
                      <a:prstDash val="solid"/>
                      <a:round/>
                      <a:headEnd type="none" w="med" len="med"/>
                      <a:tailEnd type="none" w="med" len="med"/>
                    </a:lnB>
                  </a:tcPr>
                </a:tc>
                <a:tc>
                  <a:txBody>
                    <a:bodyPr/>
                    <a:lstStyle/>
                    <a:p>
                      <a:pPr marL="0" marR="0" algn="r">
                        <a:spcBef>
                          <a:spcPts val="0"/>
                        </a:spcBef>
                        <a:spcAft>
                          <a:spcPts val="0"/>
                        </a:spcAft>
                      </a:pPr>
                      <a:r>
                        <a:rPr lang="en-US" sz="1000" dirty="0">
                          <a:solidFill>
                            <a:srgbClr val="595959"/>
                          </a:solidFill>
                          <a:effectLst/>
                          <a:latin typeface="Calibri" panose="020F0502020204030204" pitchFamily="34" charset="0"/>
                          <a:ea typeface="Calibri" panose="020F0502020204030204" pitchFamily="34" charset="0"/>
                          <a:cs typeface="Times New Roman" panose="02020603050405020304" pitchFamily="18" charset="0"/>
                          <a:sym typeface="Wingdings 3" panose="05040102010807070707" pitchFamily="18" charset="2"/>
                        </a:rPr>
                        <a:t></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1094" marR="61094" marT="0" marB="0" anchor="ctr">
                    <a:lnL w="12700" cap="flat" cmpd="sng" algn="ctr">
                      <a:solidFill>
                        <a:srgbClr val="C4BC96"/>
                      </a:solidFill>
                      <a:prstDash val="solid"/>
                      <a:round/>
                      <a:headEnd type="none" w="med" len="med"/>
                      <a:tailEnd type="none" w="med" len="med"/>
                    </a:lnL>
                    <a:lnR w="12700" cap="flat" cmpd="sng" algn="ctr">
                      <a:solidFill>
                        <a:srgbClr val="C4BC96"/>
                      </a:solidFill>
                      <a:prstDash val="solid"/>
                      <a:round/>
                      <a:headEnd type="none" w="med" len="med"/>
                      <a:tailEnd type="none" w="med" len="med"/>
                    </a:lnR>
                    <a:lnT w="12700" cap="flat" cmpd="sng" algn="ctr">
                      <a:solidFill>
                        <a:srgbClr val="C4BC96"/>
                      </a:solidFill>
                      <a:prstDash val="solid"/>
                      <a:round/>
                      <a:headEnd type="none" w="med" len="med"/>
                      <a:tailEnd type="none" w="med" len="med"/>
                    </a:lnT>
                    <a:lnB w="12700" cap="flat" cmpd="sng" algn="ctr">
                      <a:solidFill>
                        <a:srgbClr val="C4BC96"/>
                      </a:solidFill>
                      <a:prstDash val="solid"/>
                      <a:round/>
                      <a:headEnd type="none" w="med" len="med"/>
                      <a:tailEnd type="none" w="med" len="med"/>
                    </a:lnB>
                  </a:tcPr>
                </a:tc>
                <a:tc>
                  <a:txBody>
                    <a:bodyPr/>
                    <a:lstStyle/>
                    <a:p>
                      <a:pPr marL="0" marR="0" algn="r">
                        <a:spcBef>
                          <a:spcPts val="0"/>
                        </a:spcBef>
                        <a:spcAft>
                          <a:spcPts val="0"/>
                        </a:spcAft>
                      </a:pPr>
                      <a:r>
                        <a:rPr lang="en-US" sz="1000" dirty="0">
                          <a:solidFill>
                            <a:srgbClr val="595959"/>
                          </a:solidFill>
                          <a:effectLst/>
                          <a:latin typeface="Calibri" panose="020F0502020204030204" pitchFamily="34" charset="0"/>
                          <a:ea typeface="Calibri" panose="020F0502020204030204" pitchFamily="34" charset="0"/>
                          <a:cs typeface="Times New Roman" panose="02020603050405020304" pitchFamily="18" charset="0"/>
                          <a:sym typeface="Wingdings 3" panose="05040102010807070707" pitchFamily="18" charset="2"/>
                        </a:rPr>
                        <a:t></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1094" marR="61094" marT="0" marB="0" anchor="ctr">
                    <a:lnL w="12700" cap="flat" cmpd="sng" algn="ctr">
                      <a:solidFill>
                        <a:srgbClr val="C4BC96"/>
                      </a:solidFill>
                      <a:prstDash val="solid"/>
                      <a:round/>
                      <a:headEnd type="none" w="med" len="med"/>
                      <a:tailEnd type="none" w="med" len="med"/>
                    </a:lnL>
                    <a:lnR w="12700" cap="flat" cmpd="sng" algn="ctr">
                      <a:solidFill>
                        <a:srgbClr val="C4BC96"/>
                      </a:solidFill>
                      <a:prstDash val="solid"/>
                      <a:round/>
                      <a:headEnd type="none" w="med" len="med"/>
                      <a:tailEnd type="none" w="med" len="med"/>
                    </a:lnR>
                    <a:lnT w="12700" cap="flat" cmpd="sng" algn="ctr">
                      <a:solidFill>
                        <a:srgbClr val="C4BC96"/>
                      </a:solidFill>
                      <a:prstDash val="solid"/>
                      <a:round/>
                      <a:headEnd type="none" w="med" len="med"/>
                      <a:tailEnd type="none" w="med" len="med"/>
                    </a:lnT>
                    <a:lnB w="12700" cap="flat" cmpd="sng" algn="ctr">
                      <a:solidFill>
                        <a:srgbClr val="C4BC96"/>
                      </a:solidFill>
                      <a:prstDash val="solid"/>
                      <a:round/>
                      <a:headEnd type="none" w="med" len="med"/>
                      <a:tailEnd type="none" w="med" len="med"/>
                    </a:lnB>
                  </a:tcPr>
                </a:tc>
                <a:extLst>
                  <a:ext uri="{0D108BD9-81ED-4DB2-BD59-A6C34878D82A}">
                    <a16:rowId xmlns:a16="http://schemas.microsoft.com/office/drawing/2014/main" val="10003"/>
                  </a:ext>
                </a:extLst>
              </a:tr>
              <a:tr h="135765">
                <a:tc gridSpan="3">
                  <a:txBody>
                    <a:bodyPr/>
                    <a:lstStyle/>
                    <a:p>
                      <a:pPr marL="0" marR="0">
                        <a:spcBef>
                          <a:spcPts val="0"/>
                        </a:spcBef>
                        <a:spcAft>
                          <a:spcPts val="0"/>
                        </a:spcAft>
                      </a:pPr>
                      <a:r>
                        <a:rPr lang="en-US" sz="1000" b="1"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Technical </a:t>
                      </a:r>
                      <a:r>
                        <a:rPr lang="en-US" sz="1000"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sym typeface="Webdings" panose="05030102010509060703" pitchFamily="18" charset="2"/>
                        </a:rPr>
                        <a:t></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1094" marR="61094" marT="0" marB="0">
                    <a:lnL>
                      <a:noFill/>
                    </a:lnL>
                    <a:lnR w="12700" cap="flat" cmpd="sng" algn="ctr">
                      <a:solidFill>
                        <a:srgbClr val="C4BC96"/>
                      </a:solidFill>
                      <a:prstDash val="solid"/>
                      <a:round/>
                      <a:headEnd type="none" w="med" len="med"/>
                      <a:tailEnd type="none" w="med" len="med"/>
                    </a:lnR>
                    <a:lnT w="12700" cap="flat" cmpd="sng" algn="ctr">
                      <a:solidFill>
                        <a:srgbClr val="C4BC96"/>
                      </a:solidFill>
                      <a:prstDash val="solid"/>
                      <a:round/>
                      <a:headEnd type="none" w="med" len="med"/>
                      <a:tailEnd type="none" w="med" len="med"/>
                    </a:lnT>
                    <a:lnB w="12700" cap="flat" cmpd="sng" algn="ctr">
                      <a:solidFill>
                        <a:srgbClr val="C4BC96"/>
                      </a:solidFill>
                      <a:prstDash val="solid"/>
                      <a:round/>
                      <a:headEnd type="none" w="med" len="med"/>
                      <a:tailEnd type="none" w="med" len="med"/>
                    </a:lnB>
                    <a:solidFill>
                      <a:srgbClr val="31849B"/>
                    </a:solid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4"/>
                  </a:ext>
                </a:extLst>
              </a:tr>
              <a:tr h="271529">
                <a:tc>
                  <a:txBody>
                    <a:bodyPr/>
                    <a:lstStyle/>
                    <a:p>
                      <a:pPr marL="0" marR="0">
                        <a:spcBef>
                          <a:spcPts val="600"/>
                        </a:spcBef>
                        <a:spcAft>
                          <a:spcPts val="600"/>
                        </a:spcAft>
                      </a:pPr>
                      <a:r>
                        <a:rPr lang="en-US" sz="1000" b="1" dirty="0">
                          <a:solidFill>
                            <a:srgbClr val="595959"/>
                          </a:solidFill>
                          <a:effectLst/>
                          <a:latin typeface="Calibri" panose="020F0502020204030204" pitchFamily="34" charset="0"/>
                          <a:ea typeface="Calibri" panose="020F0502020204030204" pitchFamily="34" charset="0"/>
                          <a:cs typeface="Times New Roman" panose="02020603050405020304" pitchFamily="18" charset="0"/>
                        </a:rPr>
                        <a:t>Workforce Planning</a:t>
                      </a:r>
                      <a:r>
                        <a:rPr lang="en-US" sz="1000" dirty="0">
                          <a:solidFill>
                            <a:srgbClr val="595959"/>
                          </a:solidFill>
                          <a:effectLst/>
                          <a:latin typeface="Calibri" panose="020F0502020204030204" pitchFamily="34" charset="0"/>
                          <a:ea typeface="Calibri" panose="020F0502020204030204" pitchFamily="34" charset="0"/>
                          <a:cs typeface="Times New Roman" panose="02020603050405020304" pitchFamily="18" charset="0"/>
                        </a:rPr>
                        <a:t> - Knowledge of HR concepts, principles, and practices related to determining workload projections and current and future competency gaps to align human capital with organizational goals.</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1094" marR="61094" marT="0" marB="0">
                    <a:lnL>
                      <a:noFill/>
                    </a:lnL>
                    <a:lnR w="12700" cap="flat" cmpd="sng" algn="ctr">
                      <a:solidFill>
                        <a:srgbClr val="C4BC96"/>
                      </a:solidFill>
                      <a:prstDash val="solid"/>
                      <a:round/>
                      <a:headEnd type="none" w="med" len="med"/>
                      <a:tailEnd type="none" w="med" len="med"/>
                    </a:lnR>
                    <a:lnT w="12700" cap="flat" cmpd="sng" algn="ctr">
                      <a:solidFill>
                        <a:srgbClr val="C4BC96"/>
                      </a:solidFill>
                      <a:prstDash val="solid"/>
                      <a:round/>
                      <a:headEnd type="none" w="med" len="med"/>
                      <a:tailEnd type="none" w="med" len="med"/>
                    </a:lnT>
                    <a:lnB w="12700" cap="flat" cmpd="sng" algn="ctr">
                      <a:solidFill>
                        <a:srgbClr val="C4BC96"/>
                      </a:solidFill>
                      <a:prstDash val="solid"/>
                      <a:round/>
                      <a:headEnd type="none" w="med" len="med"/>
                      <a:tailEnd type="none" w="med" len="med"/>
                    </a:lnB>
                  </a:tcPr>
                </a:tc>
                <a:tc>
                  <a:txBody>
                    <a:bodyPr/>
                    <a:lstStyle/>
                    <a:p>
                      <a:pPr marL="0" marR="0" algn="r">
                        <a:spcBef>
                          <a:spcPts val="0"/>
                        </a:spcBef>
                        <a:spcAft>
                          <a:spcPts val="0"/>
                        </a:spcAft>
                      </a:pPr>
                      <a:r>
                        <a:rPr lang="en-US" sz="1000" dirty="0">
                          <a:solidFill>
                            <a:srgbClr val="595959"/>
                          </a:solidFill>
                          <a:effectLst/>
                          <a:latin typeface="Calibri" panose="020F0502020204030204" pitchFamily="34" charset="0"/>
                          <a:ea typeface="Calibri" panose="020F0502020204030204" pitchFamily="34" charset="0"/>
                          <a:cs typeface="Times New Roman" panose="02020603050405020304" pitchFamily="18" charset="0"/>
                          <a:sym typeface="Wingdings 3" panose="05040102010807070707" pitchFamily="18" charset="2"/>
                        </a:rPr>
                        <a:t></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1094" marR="61094" marT="0" marB="0" anchor="ctr">
                    <a:lnL w="12700" cap="flat" cmpd="sng" algn="ctr">
                      <a:solidFill>
                        <a:srgbClr val="C4BC96"/>
                      </a:solidFill>
                      <a:prstDash val="solid"/>
                      <a:round/>
                      <a:headEnd type="none" w="med" len="med"/>
                      <a:tailEnd type="none" w="med" len="med"/>
                    </a:lnL>
                    <a:lnR w="12700" cap="flat" cmpd="sng" algn="ctr">
                      <a:solidFill>
                        <a:srgbClr val="C4BC96"/>
                      </a:solidFill>
                      <a:prstDash val="solid"/>
                      <a:round/>
                      <a:headEnd type="none" w="med" len="med"/>
                      <a:tailEnd type="none" w="med" len="med"/>
                    </a:lnR>
                    <a:lnT w="12700" cap="flat" cmpd="sng" algn="ctr">
                      <a:solidFill>
                        <a:srgbClr val="C4BC96"/>
                      </a:solidFill>
                      <a:prstDash val="solid"/>
                      <a:round/>
                      <a:headEnd type="none" w="med" len="med"/>
                      <a:tailEnd type="none" w="med" len="med"/>
                    </a:lnT>
                    <a:lnB w="12700" cap="flat" cmpd="sng" algn="ctr">
                      <a:solidFill>
                        <a:srgbClr val="C4BC96"/>
                      </a:solidFill>
                      <a:prstDash val="solid"/>
                      <a:round/>
                      <a:headEnd type="none" w="med" len="med"/>
                      <a:tailEnd type="none" w="med" len="med"/>
                    </a:lnB>
                  </a:tcPr>
                </a:tc>
                <a:tc>
                  <a:txBody>
                    <a:bodyPr/>
                    <a:lstStyle/>
                    <a:p>
                      <a:pPr marL="0" marR="0" algn="r">
                        <a:spcBef>
                          <a:spcPts val="0"/>
                        </a:spcBef>
                        <a:spcAft>
                          <a:spcPts val="0"/>
                        </a:spcAft>
                      </a:pPr>
                      <a:r>
                        <a:rPr lang="en-US" sz="1000" dirty="0">
                          <a:solidFill>
                            <a:srgbClr val="595959"/>
                          </a:solidFill>
                          <a:effectLst/>
                          <a:latin typeface="Calibri" panose="020F0502020204030204" pitchFamily="34" charset="0"/>
                          <a:ea typeface="Calibri" panose="020F0502020204030204" pitchFamily="34" charset="0"/>
                          <a:cs typeface="Times New Roman" panose="02020603050405020304" pitchFamily="18" charset="0"/>
                          <a:sym typeface="Wingdings 3" panose="05040102010807070707" pitchFamily="18" charset="2"/>
                        </a:rPr>
                        <a:t></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1094" marR="61094" marT="0" marB="0" anchor="ctr">
                    <a:lnL w="12700" cap="flat" cmpd="sng" algn="ctr">
                      <a:solidFill>
                        <a:srgbClr val="C4BC96"/>
                      </a:solidFill>
                      <a:prstDash val="solid"/>
                      <a:round/>
                      <a:headEnd type="none" w="med" len="med"/>
                      <a:tailEnd type="none" w="med" len="med"/>
                    </a:lnL>
                    <a:lnR w="12700" cap="flat" cmpd="sng" algn="ctr">
                      <a:solidFill>
                        <a:srgbClr val="C4BC96"/>
                      </a:solidFill>
                      <a:prstDash val="solid"/>
                      <a:round/>
                      <a:headEnd type="none" w="med" len="med"/>
                      <a:tailEnd type="none" w="med" len="med"/>
                    </a:lnR>
                    <a:lnT w="12700" cap="flat" cmpd="sng" algn="ctr">
                      <a:solidFill>
                        <a:srgbClr val="C4BC96"/>
                      </a:solidFill>
                      <a:prstDash val="solid"/>
                      <a:round/>
                      <a:headEnd type="none" w="med" len="med"/>
                      <a:tailEnd type="none" w="med" len="med"/>
                    </a:lnT>
                    <a:lnB w="12700" cap="flat" cmpd="sng" algn="ctr">
                      <a:solidFill>
                        <a:srgbClr val="C4BC96"/>
                      </a:solidFill>
                      <a:prstDash val="solid"/>
                      <a:round/>
                      <a:headEnd type="none" w="med" len="med"/>
                      <a:tailEnd type="none" w="med" len="med"/>
                    </a:lnB>
                  </a:tcPr>
                </a:tc>
                <a:extLst>
                  <a:ext uri="{0D108BD9-81ED-4DB2-BD59-A6C34878D82A}">
                    <a16:rowId xmlns:a16="http://schemas.microsoft.com/office/drawing/2014/main" val="10005"/>
                  </a:ext>
                </a:extLst>
              </a:tr>
            </a:tbl>
          </a:graphicData>
        </a:graphic>
      </p:graphicFrame>
      <p:sp>
        <p:nvSpPr>
          <p:cNvPr id="15" name="TextBox 14"/>
          <p:cNvSpPr txBox="1"/>
          <p:nvPr/>
        </p:nvSpPr>
        <p:spPr>
          <a:xfrm>
            <a:off x="137160" y="228600"/>
            <a:ext cx="8869680" cy="261610"/>
          </a:xfrm>
          <a:prstGeom prst="rect">
            <a:avLst/>
          </a:prstGeom>
          <a:solidFill>
            <a:schemeClr val="tx1">
              <a:lumMod val="85000"/>
              <a:lumOff val="15000"/>
            </a:schemeClr>
          </a:solidFill>
        </p:spPr>
        <p:txBody>
          <a:bodyPr wrap="square" rtlCol="0">
            <a:spAutoFit/>
          </a:bodyPr>
          <a:lstStyle/>
          <a:p>
            <a:pPr>
              <a:tabLst>
                <a:tab pos="3138488" algn="l"/>
              </a:tabLst>
            </a:pPr>
            <a:r>
              <a:rPr lang="en-US" sz="1100" b="1" dirty="0">
                <a:solidFill>
                  <a:srgbClr val="FFFFFF"/>
                </a:solidFill>
                <a:ea typeface="Calibri"/>
                <a:cs typeface="Times New Roman"/>
              </a:rPr>
              <a:t> Home				</a:t>
            </a:r>
            <a:r>
              <a:rPr lang="en-US" sz="1100" b="1" dirty="0">
                <a:solidFill>
                  <a:schemeClr val="bg1"/>
                </a:solidFill>
                <a:ea typeface="Calibri"/>
                <a:cs typeface="Times New Roman"/>
              </a:rPr>
              <a:t>	Help </a:t>
            </a:r>
            <a:r>
              <a:rPr lang="en-US" sz="1100" b="1" dirty="0">
                <a:solidFill>
                  <a:schemeClr val="bg1"/>
                </a:solidFill>
                <a:ea typeface="Calibri"/>
                <a:cs typeface="Times New Roman"/>
                <a:sym typeface="Wingdings 3"/>
              </a:rPr>
              <a:t>          Minnie Mouse – Sign Out</a:t>
            </a:r>
            <a:r>
              <a:rPr lang="en-US" sz="1100" b="1" dirty="0">
                <a:solidFill>
                  <a:srgbClr val="FFFFFF"/>
                </a:solidFill>
                <a:ea typeface="Calibri"/>
                <a:cs typeface="Times New Roman"/>
              </a:rPr>
              <a:t> </a:t>
            </a:r>
            <a:endParaRPr lang="en-US" sz="1100" u="sng" dirty="0"/>
          </a:p>
        </p:txBody>
      </p:sp>
      <p:sp>
        <p:nvSpPr>
          <p:cNvPr id="18" name="TextBox 17"/>
          <p:cNvSpPr txBox="1"/>
          <p:nvPr/>
        </p:nvSpPr>
        <p:spPr>
          <a:xfrm>
            <a:off x="228600" y="1600200"/>
            <a:ext cx="8686800" cy="1846659"/>
          </a:xfrm>
          <a:prstGeom prst="rect">
            <a:avLst/>
          </a:prstGeom>
          <a:noFill/>
        </p:spPr>
        <p:txBody>
          <a:bodyPr wrap="square" rtlCol="0">
            <a:spAutoFit/>
          </a:bodyPr>
          <a:lstStyle/>
          <a:p>
            <a:pPr>
              <a:tabLst>
                <a:tab pos="5429250" algn="l"/>
              </a:tabLst>
            </a:pPr>
            <a:r>
              <a:rPr lang="en-US" sz="1600" dirty="0">
                <a:solidFill>
                  <a:srgbClr val="CC9900"/>
                </a:solidFill>
                <a:ea typeface="Calibri"/>
                <a:cs typeface="Times New Roman"/>
              </a:rPr>
              <a:t>Position Information </a:t>
            </a:r>
            <a:r>
              <a:rPr lang="en-US" sz="1000" dirty="0">
                <a:solidFill>
                  <a:srgbClr val="CC9900"/>
                </a:solidFill>
                <a:ea typeface="Calibri"/>
                <a:cs typeface="Times New Roman"/>
              </a:rPr>
              <a:t>(</a:t>
            </a:r>
            <a:r>
              <a:rPr lang="en-US" sz="1000" u="sng" dirty="0">
                <a:solidFill>
                  <a:srgbClr val="0070C0"/>
                </a:solidFill>
                <a:ea typeface="Calibri"/>
                <a:cs typeface="Times New Roman"/>
              </a:rPr>
              <a:t>edit</a:t>
            </a:r>
            <a:r>
              <a:rPr lang="en-US" sz="1000" dirty="0">
                <a:solidFill>
                  <a:srgbClr val="CC9900"/>
                </a:solidFill>
                <a:ea typeface="Calibri"/>
                <a:cs typeface="Times New Roman"/>
              </a:rPr>
              <a:t>) </a:t>
            </a:r>
            <a:r>
              <a:rPr lang="en-US" sz="1000" dirty="0">
                <a:solidFill>
                  <a:srgbClr val="FFC000"/>
                </a:solidFill>
                <a:ea typeface="Calibri"/>
                <a:cs typeface="Times New Roman"/>
              </a:rPr>
              <a:t> </a:t>
            </a:r>
            <a:endParaRPr lang="en-US" sz="1000" dirty="0">
              <a:ea typeface="Calibri"/>
              <a:cs typeface="Times New Roman"/>
            </a:endParaRPr>
          </a:p>
          <a:p>
            <a:r>
              <a:rPr lang="en-US" sz="1600" i="1" dirty="0">
                <a:solidFill>
                  <a:srgbClr val="7F7F7F"/>
                </a:solidFill>
                <a:ea typeface="Calibri"/>
                <a:cs typeface="Times New Roman"/>
              </a:rPr>
              <a:t> </a:t>
            </a:r>
            <a:endParaRPr lang="en-US" sz="1100" dirty="0">
              <a:ea typeface="Calibri"/>
              <a:cs typeface="Times New Roman"/>
            </a:endParaRPr>
          </a:p>
          <a:p>
            <a:r>
              <a:rPr lang="en-US" sz="1100" dirty="0">
                <a:solidFill>
                  <a:srgbClr val="000000"/>
                </a:solidFill>
                <a:ea typeface="Calibri"/>
                <a:cs typeface="Times New Roman"/>
              </a:rPr>
              <a:t> </a:t>
            </a:r>
          </a:p>
          <a:p>
            <a:endParaRPr lang="en-US" sz="1100" dirty="0">
              <a:solidFill>
                <a:srgbClr val="000000"/>
              </a:solidFill>
              <a:ea typeface="Calibri"/>
              <a:cs typeface="Times New Roman"/>
            </a:endParaRPr>
          </a:p>
          <a:p>
            <a:endParaRPr lang="en-US" sz="1100" dirty="0">
              <a:solidFill>
                <a:srgbClr val="000000"/>
              </a:solidFill>
              <a:ea typeface="Calibri"/>
              <a:cs typeface="Times New Roman"/>
            </a:endParaRPr>
          </a:p>
          <a:p>
            <a:endParaRPr lang="en-US" sz="1100" dirty="0">
              <a:solidFill>
                <a:srgbClr val="000000"/>
              </a:solidFill>
              <a:ea typeface="Calibri"/>
              <a:cs typeface="Times New Roman"/>
            </a:endParaRPr>
          </a:p>
          <a:p>
            <a:endParaRPr lang="en-US" sz="1100" dirty="0">
              <a:solidFill>
                <a:srgbClr val="000000"/>
              </a:solidFill>
              <a:ea typeface="Calibri"/>
              <a:cs typeface="Times New Roman"/>
            </a:endParaRPr>
          </a:p>
          <a:p>
            <a:endParaRPr lang="en-US" sz="1100" dirty="0">
              <a:solidFill>
                <a:srgbClr val="000000"/>
              </a:solidFill>
              <a:ea typeface="Calibri"/>
              <a:cs typeface="Times New Roman"/>
            </a:endParaRPr>
          </a:p>
          <a:p>
            <a:pPr lvl="0">
              <a:tabLst>
                <a:tab pos="5429250" algn="l"/>
              </a:tabLst>
            </a:pPr>
            <a:r>
              <a:rPr lang="en-US" sz="1600" dirty="0">
                <a:solidFill>
                  <a:srgbClr val="CC9900"/>
                </a:solidFill>
                <a:ea typeface="Calibri"/>
                <a:cs typeface="Times New Roman"/>
              </a:rPr>
              <a:t>Competencies for the Position </a:t>
            </a:r>
            <a:r>
              <a:rPr lang="en-US" sz="1000" dirty="0">
                <a:solidFill>
                  <a:srgbClr val="CC9900"/>
                </a:solidFill>
                <a:ea typeface="Calibri"/>
                <a:cs typeface="Times New Roman"/>
              </a:rPr>
              <a:t>(</a:t>
            </a:r>
            <a:r>
              <a:rPr lang="en-US" sz="1000" u="sng" dirty="0">
                <a:solidFill>
                  <a:srgbClr val="0070C0"/>
                </a:solidFill>
                <a:ea typeface="Calibri"/>
                <a:cs typeface="Times New Roman"/>
              </a:rPr>
              <a:t>edit</a:t>
            </a:r>
            <a:r>
              <a:rPr lang="en-US" sz="1000" dirty="0">
                <a:solidFill>
                  <a:srgbClr val="CC9900"/>
                </a:solidFill>
                <a:ea typeface="Calibri"/>
                <a:cs typeface="Times New Roman"/>
              </a:rPr>
              <a:t>) </a:t>
            </a:r>
          </a:p>
        </p:txBody>
      </p:sp>
      <p:sp>
        <p:nvSpPr>
          <p:cNvPr id="6" name="Rectangle 5"/>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a:ln>
                <a:noFill/>
              </a:ln>
              <a:solidFill>
                <a:schemeClr val="tx1"/>
              </a:solidFill>
              <a:effectLst/>
              <a:latin typeface="Arial" pitchFamily="34" charset="0"/>
              <a:cs typeface="Arial" pitchFamily="34" charset="0"/>
            </a:endParaRPr>
          </a:p>
        </p:txBody>
      </p:sp>
      <p:sp>
        <p:nvSpPr>
          <p:cNvPr id="21" name="Text Box 4"/>
          <p:cNvSpPr txBox="1"/>
          <p:nvPr/>
        </p:nvSpPr>
        <p:spPr>
          <a:xfrm>
            <a:off x="5498623" y="6532060"/>
            <a:ext cx="1463040" cy="182880"/>
          </a:xfrm>
          <a:prstGeom prst="rect">
            <a:avLst/>
          </a:prstGeom>
          <a:solidFill>
            <a:schemeClr val="accent5">
              <a:lumMod val="75000"/>
            </a:schemeClr>
          </a:solid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45720" tIns="0" rIns="45720" bIns="0" numCol="1" spcCol="0" rtlCol="0" fromWordArt="0" anchor="ctr" anchorCtr="0" forceAA="0" compatLnSpc="1">
            <a:prstTxWarp prst="textNoShape">
              <a:avLst/>
            </a:prstTxWarp>
            <a:noAutofit/>
          </a:bodyPr>
          <a:lstStyle/>
          <a:p>
            <a:pPr marL="0" marR="0" algn="ctr">
              <a:spcBef>
                <a:spcPts val="0"/>
              </a:spcBef>
              <a:spcAft>
                <a:spcPts val="0"/>
              </a:spcAft>
            </a:pPr>
            <a:r>
              <a:rPr lang="en-US" sz="1100" b="1" dirty="0">
                <a:solidFill>
                  <a:srgbClr val="FFFFFF"/>
                </a:solidFill>
                <a:effectLst/>
                <a:ea typeface="Calibri"/>
                <a:cs typeface="Times New Roman"/>
              </a:rPr>
              <a:t>Send to Employee </a:t>
            </a:r>
            <a:r>
              <a:rPr lang="en-US" sz="1100" b="1" dirty="0">
                <a:solidFill>
                  <a:srgbClr val="FFFFFF"/>
                </a:solidFill>
                <a:effectLst/>
                <a:ea typeface="Calibri"/>
                <a:cs typeface="Times New Roman"/>
                <a:sym typeface="Wingdings 3"/>
              </a:rPr>
              <a:t></a:t>
            </a:r>
            <a:endParaRPr lang="en-US" sz="1100" dirty="0">
              <a:effectLst/>
              <a:ea typeface="Calibri"/>
              <a:cs typeface="Times New Roman"/>
            </a:endParaRPr>
          </a:p>
        </p:txBody>
      </p:sp>
      <p:sp>
        <p:nvSpPr>
          <p:cNvPr id="22" name="Text Box 13"/>
          <p:cNvSpPr txBox="1"/>
          <p:nvPr/>
        </p:nvSpPr>
        <p:spPr>
          <a:xfrm>
            <a:off x="2103120" y="6532060"/>
            <a:ext cx="1463040" cy="182880"/>
          </a:xfrm>
          <a:prstGeom prst="rect">
            <a:avLst/>
          </a:prstGeom>
          <a:solidFill>
            <a:schemeClr val="accent5">
              <a:lumMod val="75000"/>
            </a:schemeClr>
          </a:solid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0" rIns="91440" bIns="0" numCol="1" spcCol="0" rtlCol="0" fromWordArt="0" anchor="ctr" anchorCtr="0" forceAA="0" compatLnSpc="1">
            <a:prstTxWarp prst="textNoShape">
              <a:avLst/>
            </a:prstTxWarp>
            <a:noAutofit/>
          </a:bodyPr>
          <a:lstStyle/>
          <a:p>
            <a:pPr algn="ctr"/>
            <a:r>
              <a:rPr lang="en-US" sz="1100" b="1" dirty="0">
                <a:solidFill>
                  <a:srgbClr val="FFFFFF"/>
                </a:solidFill>
                <a:ea typeface="Calibri"/>
                <a:cs typeface="Times New Roman"/>
                <a:sym typeface="Wingdings 3"/>
              </a:rPr>
              <a:t></a:t>
            </a:r>
            <a:r>
              <a:rPr lang="en-US" sz="1100" b="1" dirty="0">
                <a:solidFill>
                  <a:srgbClr val="FFFFFF"/>
                </a:solidFill>
                <a:ea typeface="Calibri"/>
                <a:cs typeface="Times New Roman"/>
              </a:rPr>
              <a:t>  Previous Page</a:t>
            </a:r>
            <a:endParaRPr lang="en-US" sz="1100" dirty="0">
              <a:ea typeface="Calibri"/>
              <a:cs typeface="Times New Roman"/>
            </a:endParaRPr>
          </a:p>
        </p:txBody>
      </p:sp>
      <p:graphicFrame>
        <p:nvGraphicFramePr>
          <p:cNvPr id="8" name="Table 7"/>
          <p:cNvGraphicFramePr>
            <a:graphicFrameLocks noGrp="1"/>
          </p:cNvGraphicFramePr>
          <p:nvPr/>
        </p:nvGraphicFramePr>
        <p:xfrm>
          <a:off x="457200" y="2057400"/>
          <a:ext cx="8229600" cy="841324"/>
        </p:xfrm>
        <a:graphic>
          <a:graphicData uri="http://schemas.openxmlformats.org/drawingml/2006/table">
            <a:tbl>
              <a:tblPr firstRow="1" firstCol="1" bandRow="1"/>
              <a:tblGrid>
                <a:gridCol w="1124542">
                  <a:extLst>
                    <a:ext uri="{9D8B030D-6E8A-4147-A177-3AD203B41FA5}">
                      <a16:colId xmlns:a16="http://schemas.microsoft.com/office/drawing/2014/main" val="20000"/>
                    </a:ext>
                  </a:extLst>
                </a:gridCol>
                <a:gridCol w="7105058">
                  <a:extLst>
                    <a:ext uri="{9D8B030D-6E8A-4147-A177-3AD203B41FA5}">
                      <a16:colId xmlns:a16="http://schemas.microsoft.com/office/drawing/2014/main" val="20001"/>
                    </a:ext>
                  </a:extLst>
                </a:gridCol>
              </a:tblGrid>
              <a:tr h="149939">
                <a:tc>
                  <a:txBody>
                    <a:bodyPr/>
                    <a:lstStyle/>
                    <a:p>
                      <a:pPr marL="0" marR="0">
                        <a:spcBef>
                          <a:spcPts val="0"/>
                        </a:spcBef>
                        <a:spcAft>
                          <a:spcPts val="0"/>
                        </a:spcAft>
                        <a:tabLst>
                          <a:tab pos="5429250" algn="l"/>
                        </a:tabLst>
                      </a:pPr>
                      <a:r>
                        <a:rPr lang="en-US" sz="1000" b="1" dirty="0">
                          <a:solidFill>
                            <a:srgbClr val="31849B"/>
                          </a:solidFill>
                          <a:effectLst/>
                          <a:latin typeface="Calibri"/>
                          <a:ea typeface="Calibri"/>
                          <a:cs typeface="Times New Roman"/>
                        </a:rPr>
                        <a:t>Incumbent</a:t>
                      </a:r>
                      <a:endParaRPr lang="en-US" sz="1000" dirty="0">
                        <a:effectLst/>
                        <a:latin typeface="Calibri"/>
                        <a:ea typeface="Calibri"/>
                        <a:cs typeface="Times New Roman"/>
                      </a:endParaRPr>
                    </a:p>
                  </a:txBody>
                  <a:tcPr marL="61339" marR="61339" marT="0" marB="0">
                    <a:lnL>
                      <a:noFill/>
                    </a:lnL>
                    <a:lnR>
                      <a:noFill/>
                    </a:lnR>
                    <a:lnT>
                      <a:noFill/>
                    </a:lnT>
                    <a:lnB>
                      <a:noFill/>
                    </a:lnB>
                  </a:tcPr>
                </a:tc>
                <a:tc>
                  <a:txBody>
                    <a:bodyPr/>
                    <a:lstStyle/>
                    <a:p>
                      <a:pPr marL="0" marR="0">
                        <a:spcBef>
                          <a:spcPts val="0"/>
                        </a:spcBef>
                        <a:spcAft>
                          <a:spcPts val="0"/>
                        </a:spcAft>
                        <a:tabLst>
                          <a:tab pos="5429250" algn="l"/>
                        </a:tabLst>
                      </a:pPr>
                      <a:r>
                        <a:rPr lang="en-US" sz="1000" dirty="0">
                          <a:solidFill>
                            <a:srgbClr val="595959"/>
                          </a:solidFill>
                          <a:effectLst/>
                          <a:latin typeface="Calibri"/>
                          <a:ea typeface="Calibri"/>
                          <a:cs typeface="Times New Roman"/>
                        </a:rPr>
                        <a:t>Goofy Goof (Goofy.Goof@opm.gov)</a:t>
                      </a:r>
                      <a:endParaRPr lang="en-US" sz="1000" dirty="0">
                        <a:effectLst/>
                        <a:latin typeface="Calibri"/>
                        <a:ea typeface="Calibri"/>
                        <a:cs typeface="Times New Roman"/>
                      </a:endParaRPr>
                    </a:p>
                  </a:txBody>
                  <a:tcPr marL="61339" marR="61339" marT="0" marB="0">
                    <a:lnL>
                      <a:noFill/>
                    </a:lnL>
                    <a:lnR>
                      <a:noFill/>
                    </a:lnR>
                    <a:lnT>
                      <a:noFill/>
                    </a:lnT>
                    <a:lnB>
                      <a:noFill/>
                    </a:lnB>
                  </a:tcPr>
                </a:tc>
                <a:extLst>
                  <a:ext uri="{0D108BD9-81ED-4DB2-BD59-A6C34878D82A}">
                    <a16:rowId xmlns:a16="http://schemas.microsoft.com/office/drawing/2014/main" val="10000"/>
                  </a:ext>
                </a:extLst>
              </a:tr>
              <a:tr h="68154">
                <a:tc>
                  <a:txBody>
                    <a:bodyPr/>
                    <a:lstStyle/>
                    <a:p>
                      <a:pPr marL="0" marR="0">
                        <a:spcBef>
                          <a:spcPts val="0"/>
                        </a:spcBef>
                        <a:spcAft>
                          <a:spcPts val="0"/>
                        </a:spcAft>
                        <a:tabLst>
                          <a:tab pos="5429250" algn="l"/>
                        </a:tabLst>
                      </a:pPr>
                      <a:r>
                        <a:rPr lang="en-US" sz="400" b="1">
                          <a:solidFill>
                            <a:srgbClr val="31849B"/>
                          </a:solidFill>
                          <a:effectLst/>
                          <a:latin typeface="Calibri"/>
                          <a:ea typeface="Calibri"/>
                          <a:cs typeface="Times New Roman"/>
                        </a:rPr>
                        <a:t> </a:t>
                      </a:r>
                      <a:endParaRPr lang="en-US" sz="1000">
                        <a:effectLst/>
                        <a:latin typeface="Calibri"/>
                        <a:ea typeface="Calibri"/>
                        <a:cs typeface="Times New Roman"/>
                      </a:endParaRPr>
                    </a:p>
                  </a:txBody>
                  <a:tcPr marL="61339" marR="61339" marT="0" marB="0">
                    <a:lnL>
                      <a:noFill/>
                    </a:lnL>
                    <a:lnR>
                      <a:noFill/>
                    </a:lnR>
                    <a:lnT>
                      <a:noFill/>
                    </a:lnT>
                    <a:lnB>
                      <a:noFill/>
                    </a:lnB>
                  </a:tcPr>
                </a:tc>
                <a:tc>
                  <a:txBody>
                    <a:bodyPr/>
                    <a:lstStyle/>
                    <a:p>
                      <a:pPr marL="0" marR="0">
                        <a:spcBef>
                          <a:spcPts val="0"/>
                        </a:spcBef>
                        <a:spcAft>
                          <a:spcPts val="0"/>
                        </a:spcAft>
                        <a:tabLst>
                          <a:tab pos="5429250" algn="l"/>
                        </a:tabLst>
                      </a:pPr>
                      <a:r>
                        <a:rPr lang="en-US" sz="400">
                          <a:solidFill>
                            <a:srgbClr val="595959"/>
                          </a:solidFill>
                          <a:effectLst/>
                          <a:latin typeface="Calibri"/>
                          <a:ea typeface="Calibri"/>
                          <a:cs typeface="Times New Roman"/>
                        </a:rPr>
                        <a:t> </a:t>
                      </a:r>
                      <a:endParaRPr lang="en-US" sz="1000">
                        <a:effectLst/>
                        <a:latin typeface="Calibri"/>
                        <a:ea typeface="Calibri"/>
                        <a:cs typeface="Times New Roman"/>
                      </a:endParaRPr>
                    </a:p>
                  </a:txBody>
                  <a:tcPr marL="61339" marR="61339" marT="0" marB="0">
                    <a:lnL>
                      <a:noFill/>
                    </a:lnL>
                    <a:lnR>
                      <a:noFill/>
                    </a:lnR>
                    <a:lnT>
                      <a:noFill/>
                    </a:lnT>
                    <a:lnB>
                      <a:noFill/>
                    </a:lnB>
                  </a:tcPr>
                </a:tc>
                <a:extLst>
                  <a:ext uri="{0D108BD9-81ED-4DB2-BD59-A6C34878D82A}">
                    <a16:rowId xmlns:a16="http://schemas.microsoft.com/office/drawing/2014/main" val="10001"/>
                  </a:ext>
                </a:extLst>
              </a:tr>
              <a:tr h="149939">
                <a:tc>
                  <a:txBody>
                    <a:bodyPr/>
                    <a:lstStyle/>
                    <a:p>
                      <a:pPr marL="0" marR="0">
                        <a:spcBef>
                          <a:spcPts val="0"/>
                        </a:spcBef>
                        <a:spcAft>
                          <a:spcPts val="0"/>
                        </a:spcAft>
                        <a:tabLst>
                          <a:tab pos="5429250" algn="l"/>
                        </a:tabLst>
                      </a:pPr>
                      <a:r>
                        <a:rPr lang="en-US" sz="1000" b="1">
                          <a:solidFill>
                            <a:srgbClr val="31849B"/>
                          </a:solidFill>
                          <a:effectLst/>
                          <a:latin typeface="Calibri"/>
                          <a:ea typeface="Calibri"/>
                          <a:cs typeface="Times New Roman"/>
                        </a:rPr>
                        <a:t>Position</a:t>
                      </a:r>
                      <a:endParaRPr lang="en-US" sz="1000">
                        <a:effectLst/>
                        <a:latin typeface="Calibri"/>
                        <a:ea typeface="Calibri"/>
                        <a:cs typeface="Times New Roman"/>
                      </a:endParaRPr>
                    </a:p>
                  </a:txBody>
                  <a:tcPr marL="61339" marR="61339" marT="0" marB="0">
                    <a:lnL>
                      <a:noFill/>
                    </a:lnL>
                    <a:lnR>
                      <a:noFill/>
                    </a:lnR>
                    <a:lnT>
                      <a:noFill/>
                    </a:lnT>
                    <a:lnB>
                      <a:noFill/>
                    </a:lnB>
                  </a:tcPr>
                </a:tc>
                <a:tc>
                  <a:txBody>
                    <a:bodyPr/>
                    <a:lstStyle/>
                    <a:p>
                      <a:pPr marL="0" marR="0">
                        <a:spcBef>
                          <a:spcPts val="0"/>
                        </a:spcBef>
                        <a:spcAft>
                          <a:spcPts val="0"/>
                        </a:spcAft>
                        <a:tabLst>
                          <a:tab pos="5429250" algn="l"/>
                        </a:tabLst>
                      </a:pPr>
                      <a:r>
                        <a:rPr lang="en-US" sz="1000" dirty="0">
                          <a:solidFill>
                            <a:srgbClr val="595959"/>
                          </a:solidFill>
                          <a:effectLst/>
                          <a:latin typeface="Calibri"/>
                          <a:ea typeface="Calibri"/>
                          <a:cs typeface="Times New Roman"/>
                        </a:rPr>
                        <a:t>GS-0343-13 Employee in Human Resources</a:t>
                      </a:r>
                      <a:endParaRPr lang="en-US" sz="1000" dirty="0">
                        <a:effectLst/>
                        <a:latin typeface="Calibri"/>
                        <a:ea typeface="Calibri"/>
                        <a:cs typeface="Times New Roman"/>
                      </a:endParaRPr>
                    </a:p>
                  </a:txBody>
                  <a:tcPr marL="61339" marR="61339" marT="0" marB="0">
                    <a:lnL>
                      <a:noFill/>
                    </a:lnL>
                    <a:lnR>
                      <a:noFill/>
                    </a:lnR>
                    <a:lnT>
                      <a:noFill/>
                    </a:lnT>
                    <a:lnB>
                      <a:noFill/>
                    </a:lnB>
                  </a:tcPr>
                </a:tc>
                <a:extLst>
                  <a:ext uri="{0D108BD9-81ED-4DB2-BD59-A6C34878D82A}">
                    <a16:rowId xmlns:a16="http://schemas.microsoft.com/office/drawing/2014/main" val="10002"/>
                  </a:ext>
                </a:extLst>
              </a:tr>
              <a:tr h="81785">
                <a:tc>
                  <a:txBody>
                    <a:bodyPr/>
                    <a:lstStyle/>
                    <a:p>
                      <a:pPr marL="0" marR="0">
                        <a:spcBef>
                          <a:spcPts val="0"/>
                        </a:spcBef>
                        <a:spcAft>
                          <a:spcPts val="0"/>
                        </a:spcAft>
                        <a:tabLst>
                          <a:tab pos="5429250" algn="l"/>
                        </a:tabLst>
                      </a:pPr>
                      <a:r>
                        <a:rPr lang="en-US" sz="500" b="1">
                          <a:solidFill>
                            <a:srgbClr val="31849B"/>
                          </a:solidFill>
                          <a:effectLst/>
                          <a:latin typeface="Calibri"/>
                          <a:ea typeface="Calibri"/>
                          <a:cs typeface="Times New Roman"/>
                        </a:rPr>
                        <a:t> </a:t>
                      </a:r>
                      <a:endParaRPr lang="en-US" sz="1000">
                        <a:effectLst/>
                        <a:latin typeface="Calibri"/>
                        <a:ea typeface="Calibri"/>
                        <a:cs typeface="Times New Roman"/>
                      </a:endParaRPr>
                    </a:p>
                  </a:txBody>
                  <a:tcPr marL="61339" marR="61339" marT="0" marB="0">
                    <a:lnL>
                      <a:noFill/>
                    </a:lnL>
                    <a:lnR>
                      <a:noFill/>
                    </a:lnR>
                    <a:lnT>
                      <a:noFill/>
                    </a:lnT>
                    <a:lnB>
                      <a:noFill/>
                    </a:lnB>
                  </a:tcPr>
                </a:tc>
                <a:tc>
                  <a:txBody>
                    <a:bodyPr/>
                    <a:lstStyle/>
                    <a:p>
                      <a:pPr marL="0" marR="0">
                        <a:spcBef>
                          <a:spcPts val="0"/>
                        </a:spcBef>
                        <a:spcAft>
                          <a:spcPts val="0"/>
                        </a:spcAft>
                        <a:tabLst>
                          <a:tab pos="5429250" algn="l"/>
                        </a:tabLst>
                      </a:pPr>
                      <a:r>
                        <a:rPr lang="en-US" sz="500">
                          <a:solidFill>
                            <a:srgbClr val="595959"/>
                          </a:solidFill>
                          <a:effectLst/>
                          <a:latin typeface="Calibri"/>
                          <a:ea typeface="Calibri"/>
                          <a:cs typeface="Times New Roman"/>
                        </a:rPr>
                        <a:t> </a:t>
                      </a:r>
                      <a:endParaRPr lang="en-US" sz="1000">
                        <a:effectLst/>
                        <a:latin typeface="Calibri"/>
                        <a:ea typeface="Calibri"/>
                        <a:cs typeface="Times New Roman"/>
                      </a:endParaRPr>
                    </a:p>
                  </a:txBody>
                  <a:tcPr marL="61339" marR="61339" marT="0" marB="0">
                    <a:lnL>
                      <a:noFill/>
                    </a:lnL>
                    <a:lnR>
                      <a:noFill/>
                    </a:lnR>
                    <a:lnT>
                      <a:noFill/>
                    </a:lnT>
                    <a:lnB>
                      <a:noFill/>
                    </a:lnB>
                  </a:tcPr>
                </a:tc>
                <a:extLst>
                  <a:ext uri="{0D108BD9-81ED-4DB2-BD59-A6C34878D82A}">
                    <a16:rowId xmlns:a16="http://schemas.microsoft.com/office/drawing/2014/main" val="10003"/>
                  </a:ext>
                </a:extLst>
              </a:tr>
              <a:tr h="149939">
                <a:tc>
                  <a:txBody>
                    <a:bodyPr/>
                    <a:lstStyle/>
                    <a:p>
                      <a:pPr marL="0" marR="0">
                        <a:spcBef>
                          <a:spcPts val="0"/>
                        </a:spcBef>
                        <a:spcAft>
                          <a:spcPts val="0"/>
                        </a:spcAft>
                        <a:tabLst>
                          <a:tab pos="5429250" algn="l"/>
                        </a:tabLst>
                      </a:pPr>
                      <a:r>
                        <a:rPr lang="en-US" sz="1000" b="1">
                          <a:solidFill>
                            <a:srgbClr val="31849B"/>
                          </a:solidFill>
                          <a:effectLst/>
                          <a:latin typeface="Calibri"/>
                          <a:ea typeface="Calibri"/>
                          <a:cs typeface="Times New Roman"/>
                        </a:rPr>
                        <a:t>Organization</a:t>
                      </a:r>
                      <a:endParaRPr lang="en-US" sz="1000">
                        <a:effectLst/>
                        <a:latin typeface="Calibri"/>
                        <a:ea typeface="Calibri"/>
                        <a:cs typeface="Times New Roman"/>
                      </a:endParaRPr>
                    </a:p>
                  </a:txBody>
                  <a:tcPr marL="61339" marR="61339" marT="0" marB="0">
                    <a:lnL>
                      <a:noFill/>
                    </a:lnL>
                    <a:lnR>
                      <a:noFill/>
                    </a:lnR>
                    <a:lnT>
                      <a:noFill/>
                    </a:lnT>
                    <a:lnB>
                      <a:noFill/>
                    </a:lnB>
                  </a:tcPr>
                </a:tc>
                <a:tc>
                  <a:txBody>
                    <a:bodyPr/>
                    <a:lstStyle/>
                    <a:p>
                      <a:pPr marL="0" marR="0">
                        <a:spcBef>
                          <a:spcPts val="0"/>
                        </a:spcBef>
                        <a:spcAft>
                          <a:spcPts val="0"/>
                        </a:spcAft>
                        <a:tabLst>
                          <a:tab pos="5429250" algn="l"/>
                        </a:tabLst>
                      </a:pPr>
                      <a:r>
                        <a:rPr lang="en-US" sz="1000">
                          <a:solidFill>
                            <a:srgbClr val="595959"/>
                          </a:solidFill>
                          <a:effectLst/>
                          <a:latin typeface="Calibri"/>
                          <a:ea typeface="Calibri"/>
                          <a:cs typeface="Times New Roman"/>
                        </a:rPr>
                        <a:t>Office of Personnel Management &gt; Employee Services &gt; Strategic Workforce Planning &gt; Forecasting &amp; Methods</a:t>
                      </a:r>
                      <a:endParaRPr lang="en-US" sz="1000">
                        <a:effectLst/>
                        <a:latin typeface="Calibri"/>
                        <a:ea typeface="Calibri"/>
                        <a:cs typeface="Times New Roman"/>
                      </a:endParaRPr>
                    </a:p>
                  </a:txBody>
                  <a:tcPr marL="61339" marR="61339" marT="0" marB="0">
                    <a:lnL>
                      <a:noFill/>
                    </a:lnL>
                    <a:lnR>
                      <a:noFill/>
                    </a:lnR>
                    <a:lnT>
                      <a:noFill/>
                    </a:lnT>
                    <a:lnB>
                      <a:noFill/>
                    </a:lnB>
                  </a:tcPr>
                </a:tc>
                <a:extLst>
                  <a:ext uri="{0D108BD9-81ED-4DB2-BD59-A6C34878D82A}">
                    <a16:rowId xmlns:a16="http://schemas.microsoft.com/office/drawing/2014/main" val="10004"/>
                  </a:ext>
                </a:extLst>
              </a:tr>
              <a:tr h="81785">
                <a:tc>
                  <a:txBody>
                    <a:bodyPr/>
                    <a:lstStyle/>
                    <a:p>
                      <a:pPr marL="0" marR="0">
                        <a:spcBef>
                          <a:spcPts val="0"/>
                        </a:spcBef>
                        <a:spcAft>
                          <a:spcPts val="0"/>
                        </a:spcAft>
                        <a:tabLst>
                          <a:tab pos="5429250" algn="l"/>
                        </a:tabLst>
                      </a:pPr>
                      <a:r>
                        <a:rPr lang="en-US" sz="500" b="1">
                          <a:solidFill>
                            <a:srgbClr val="31849B"/>
                          </a:solidFill>
                          <a:effectLst/>
                          <a:latin typeface="Calibri"/>
                          <a:ea typeface="Calibri"/>
                          <a:cs typeface="Times New Roman"/>
                        </a:rPr>
                        <a:t> </a:t>
                      </a:r>
                      <a:endParaRPr lang="en-US" sz="1000">
                        <a:effectLst/>
                        <a:latin typeface="Calibri"/>
                        <a:ea typeface="Calibri"/>
                        <a:cs typeface="Times New Roman"/>
                      </a:endParaRPr>
                    </a:p>
                  </a:txBody>
                  <a:tcPr marL="61339" marR="61339" marT="0" marB="0">
                    <a:lnL>
                      <a:noFill/>
                    </a:lnL>
                    <a:lnR>
                      <a:noFill/>
                    </a:lnR>
                    <a:lnT>
                      <a:noFill/>
                    </a:lnT>
                    <a:lnB>
                      <a:noFill/>
                    </a:lnB>
                  </a:tcPr>
                </a:tc>
                <a:tc>
                  <a:txBody>
                    <a:bodyPr/>
                    <a:lstStyle/>
                    <a:p>
                      <a:pPr marL="0" marR="0">
                        <a:spcBef>
                          <a:spcPts val="0"/>
                        </a:spcBef>
                        <a:spcAft>
                          <a:spcPts val="0"/>
                        </a:spcAft>
                        <a:tabLst>
                          <a:tab pos="5429250" algn="l"/>
                        </a:tabLst>
                      </a:pPr>
                      <a:r>
                        <a:rPr lang="en-US" sz="500">
                          <a:solidFill>
                            <a:srgbClr val="595959"/>
                          </a:solidFill>
                          <a:effectLst/>
                          <a:latin typeface="Calibri"/>
                          <a:ea typeface="Calibri"/>
                          <a:cs typeface="Times New Roman"/>
                        </a:rPr>
                        <a:t> </a:t>
                      </a:r>
                      <a:endParaRPr lang="en-US" sz="1000">
                        <a:effectLst/>
                        <a:latin typeface="Calibri"/>
                        <a:ea typeface="Calibri"/>
                        <a:cs typeface="Times New Roman"/>
                      </a:endParaRPr>
                    </a:p>
                  </a:txBody>
                  <a:tcPr marL="61339" marR="61339" marT="0" marB="0">
                    <a:lnL>
                      <a:noFill/>
                    </a:lnL>
                    <a:lnR>
                      <a:noFill/>
                    </a:lnR>
                    <a:lnT>
                      <a:noFill/>
                    </a:lnT>
                    <a:lnB>
                      <a:noFill/>
                    </a:lnB>
                  </a:tcPr>
                </a:tc>
                <a:extLst>
                  <a:ext uri="{0D108BD9-81ED-4DB2-BD59-A6C34878D82A}">
                    <a16:rowId xmlns:a16="http://schemas.microsoft.com/office/drawing/2014/main" val="10005"/>
                  </a:ext>
                </a:extLst>
              </a:tr>
              <a:tr h="149939">
                <a:tc>
                  <a:txBody>
                    <a:bodyPr/>
                    <a:lstStyle/>
                    <a:p>
                      <a:pPr marL="0" marR="0">
                        <a:spcBef>
                          <a:spcPts val="0"/>
                        </a:spcBef>
                        <a:spcAft>
                          <a:spcPts val="0"/>
                        </a:spcAft>
                        <a:tabLst>
                          <a:tab pos="5429250" algn="l"/>
                        </a:tabLst>
                      </a:pPr>
                      <a:r>
                        <a:rPr lang="en-US" sz="1000" b="1">
                          <a:solidFill>
                            <a:srgbClr val="31849B"/>
                          </a:solidFill>
                          <a:effectLst/>
                          <a:latin typeface="Calibri"/>
                          <a:ea typeface="Calibri"/>
                          <a:cs typeface="Times New Roman"/>
                        </a:rPr>
                        <a:t>Duty Station</a:t>
                      </a:r>
                      <a:endParaRPr lang="en-US" sz="1000">
                        <a:effectLst/>
                        <a:latin typeface="Calibri"/>
                        <a:ea typeface="Calibri"/>
                        <a:cs typeface="Times New Roman"/>
                      </a:endParaRPr>
                    </a:p>
                  </a:txBody>
                  <a:tcPr marL="61339" marR="61339" marT="0" marB="0">
                    <a:lnL>
                      <a:noFill/>
                    </a:lnL>
                    <a:lnR>
                      <a:noFill/>
                    </a:lnR>
                    <a:lnT>
                      <a:noFill/>
                    </a:lnT>
                    <a:lnB>
                      <a:noFill/>
                    </a:lnB>
                  </a:tcPr>
                </a:tc>
                <a:tc>
                  <a:txBody>
                    <a:bodyPr/>
                    <a:lstStyle/>
                    <a:p>
                      <a:pPr marL="0" marR="0">
                        <a:spcBef>
                          <a:spcPts val="0"/>
                        </a:spcBef>
                        <a:spcAft>
                          <a:spcPts val="0"/>
                        </a:spcAft>
                        <a:tabLst>
                          <a:tab pos="5429250" algn="l"/>
                        </a:tabLst>
                      </a:pPr>
                      <a:r>
                        <a:rPr lang="en-US" sz="1000" dirty="0">
                          <a:solidFill>
                            <a:srgbClr val="595959"/>
                          </a:solidFill>
                          <a:effectLst/>
                          <a:latin typeface="Calibri"/>
                          <a:ea typeface="Calibri"/>
                          <a:cs typeface="Times New Roman"/>
                        </a:rPr>
                        <a:t>Washington, DC</a:t>
                      </a:r>
                      <a:endParaRPr lang="en-US" sz="1000" dirty="0">
                        <a:effectLst/>
                        <a:latin typeface="Calibri"/>
                        <a:ea typeface="Calibri"/>
                        <a:cs typeface="Times New Roman"/>
                      </a:endParaRPr>
                    </a:p>
                  </a:txBody>
                  <a:tcPr marL="61339" marR="61339" marT="0" marB="0">
                    <a:lnL>
                      <a:noFill/>
                    </a:lnL>
                    <a:lnR>
                      <a:noFill/>
                    </a:lnR>
                    <a:lnT>
                      <a:noFill/>
                    </a:lnT>
                    <a:lnB>
                      <a:noFill/>
                    </a:lnB>
                  </a:tcPr>
                </a:tc>
                <a:extLst>
                  <a:ext uri="{0D108BD9-81ED-4DB2-BD59-A6C34878D82A}">
                    <a16:rowId xmlns:a16="http://schemas.microsoft.com/office/drawing/2014/main" val="10006"/>
                  </a:ext>
                </a:extLst>
              </a:tr>
            </a:tbl>
          </a:graphicData>
        </a:graphic>
      </p:graphicFrame>
      <p:graphicFrame>
        <p:nvGraphicFramePr>
          <p:cNvPr id="10" name="Table 9"/>
          <p:cNvGraphicFramePr>
            <a:graphicFrameLocks noGrp="1"/>
          </p:cNvGraphicFramePr>
          <p:nvPr>
            <p:extLst>
              <p:ext uri="{D42A27DB-BD31-4B8C-83A1-F6EECF244321}">
                <p14:modId xmlns:p14="http://schemas.microsoft.com/office/powerpoint/2010/main" val="919237205"/>
              </p:ext>
            </p:extLst>
          </p:nvPr>
        </p:nvGraphicFramePr>
        <p:xfrm>
          <a:off x="461244" y="3555028"/>
          <a:ext cx="8232372" cy="777240"/>
        </p:xfrm>
        <a:graphic>
          <a:graphicData uri="http://schemas.openxmlformats.org/drawingml/2006/table">
            <a:tbl>
              <a:tblPr firstRow="1" firstCol="1" bandRow="1"/>
              <a:tblGrid>
                <a:gridCol w="6771261">
                  <a:extLst>
                    <a:ext uri="{9D8B030D-6E8A-4147-A177-3AD203B41FA5}">
                      <a16:colId xmlns:a16="http://schemas.microsoft.com/office/drawing/2014/main" val="20000"/>
                    </a:ext>
                  </a:extLst>
                </a:gridCol>
                <a:gridCol w="748347">
                  <a:extLst>
                    <a:ext uri="{9D8B030D-6E8A-4147-A177-3AD203B41FA5}">
                      <a16:colId xmlns:a16="http://schemas.microsoft.com/office/drawing/2014/main" val="20001"/>
                    </a:ext>
                  </a:extLst>
                </a:gridCol>
                <a:gridCol w="712764">
                  <a:extLst>
                    <a:ext uri="{9D8B030D-6E8A-4147-A177-3AD203B41FA5}">
                      <a16:colId xmlns:a16="http://schemas.microsoft.com/office/drawing/2014/main" val="20002"/>
                    </a:ext>
                  </a:extLst>
                </a:gridCol>
              </a:tblGrid>
              <a:tr h="162918">
                <a:tc>
                  <a:txBody>
                    <a:bodyPr/>
                    <a:lstStyle/>
                    <a:p>
                      <a:pPr marL="0" marR="0">
                        <a:spcBef>
                          <a:spcPts val="0"/>
                        </a:spcBef>
                        <a:spcAft>
                          <a:spcPts val="0"/>
                        </a:spcAft>
                      </a:pPr>
                      <a:r>
                        <a:rPr lang="en-US" sz="1100" dirty="0">
                          <a:solidFill>
                            <a:srgbClr val="CC9900"/>
                          </a:solidFill>
                          <a:effectLst/>
                          <a:latin typeface="Calibri" panose="020F0502020204030204" pitchFamily="34" charset="0"/>
                          <a:ea typeface="Calibri" panose="020F0502020204030204" pitchFamily="34" charset="0"/>
                          <a:cs typeface="Times New Roman" panose="02020603050405020304" pitchFamily="18" charset="0"/>
                        </a:rPr>
                        <a:t>Leadership Competencies </a:t>
                      </a:r>
                      <a:r>
                        <a:rPr lang="en-US" sz="1100" baseline="300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sym typeface="Webdings" panose="05030102010509060703" pitchFamily="18" charset="2"/>
                        </a:rPr>
                        <a:t></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1094" marR="61094" marT="0" marB="0">
                    <a:lnL>
                      <a:noFill/>
                    </a:lnL>
                    <a:lnR w="12700" cap="flat" cmpd="sng" algn="ctr">
                      <a:solidFill>
                        <a:srgbClr val="C4BC96"/>
                      </a:solidFill>
                      <a:prstDash val="solid"/>
                      <a:round/>
                      <a:headEnd type="none" w="med" len="med"/>
                      <a:tailEnd type="none" w="med" len="med"/>
                    </a:lnR>
                    <a:lnT>
                      <a:noFill/>
                    </a:lnT>
                    <a:lnB>
                      <a:noFill/>
                    </a:lnB>
                  </a:tcPr>
                </a:tc>
                <a:tc gridSpan="2">
                  <a:txBody>
                    <a:bodyPr/>
                    <a:lstStyle/>
                    <a:p>
                      <a:pPr marL="0" marR="0" algn="ctr">
                        <a:spcBef>
                          <a:spcPts val="0"/>
                        </a:spcBef>
                        <a:spcAft>
                          <a:spcPts val="0"/>
                        </a:spcAft>
                      </a:pPr>
                      <a:r>
                        <a:rPr lang="en-US" sz="900" b="1">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Proficiency Levels </a:t>
                      </a:r>
                      <a:r>
                        <a:rPr lang="en-US" sz="900">
                          <a:solidFill>
                            <a:srgbClr val="FFFFFF"/>
                          </a:solidFill>
                          <a:effectLst/>
                          <a:latin typeface="Calibri" panose="020F0502020204030204" pitchFamily="34" charset="0"/>
                          <a:ea typeface="Calibri" panose="020F0502020204030204" pitchFamily="34" charset="0"/>
                          <a:cs typeface="Times New Roman" panose="02020603050405020304" pitchFamily="18" charset="0"/>
                          <a:sym typeface="Webdings" panose="05030102010509060703" pitchFamily="18" charset="2"/>
                        </a:rPr>
                        <a:t></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1094" marR="61094" marT="0" marB="0" anchor="ctr">
                    <a:lnL w="12700" cap="flat" cmpd="sng" algn="ctr">
                      <a:solidFill>
                        <a:srgbClr val="C4BC96"/>
                      </a:solidFill>
                      <a:prstDash val="solid"/>
                      <a:round/>
                      <a:headEnd type="none" w="med" len="med"/>
                      <a:tailEnd type="none" w="med" len="med"/>
                    </a:lnL>
                    <a:lnR w="12700" cap="flat" cmpd="sng" algn="ctr">
                      <a:solidFill>
                        <a:srgbClr val="C4BC96"/>
                      </a:solidFill>
                      <a:prstDash val="solid"/>
                      <a:round/>
                      <a:headEnd type="none" w="med" len="med"/>
                      <a:tailEnd type="none" w="med" len="med"/>
                    </a:lnR>
                    <a:lnT w="12700" cap="flat" cmpd="sng" algn="ctr">
                      <a:solidFill>
                        <a:srgbClr val="C4BC96"/>
                      </a:solidFill>
                      <a:prstDash val="solid"/>
                      <a:round/>
                      <a:headEnd type="none" w="med" len="med"/>
                      <a:tailEnd type="none" w="med" len="med"/>
                    </a:lnT>
                    <a:lnB w="12700" cap="flat" cmpd="sng" algn="ctr">
                      <a:solidFill>
                        <a:srgbClr val="C4BC96"/>
                      </a:solidFill>
                      <a:prstDash val="solid"/>
                      <a:round/>
                      <a:headEnd type="none" w="med" len="med"/>
                      <a:tailEnd type="none" w="med" len="med"/>
                    </a:lnB>
                    <a:solidFill>
                      <a:srgbClr val="948A54"/>
                    </a:solidFill>
                  </a:tcPr>
                </a:tc>
                <a:tc hMerge="1">
                  <a:txBody>
                    <a:bodyPr/>
                    <a:lstStyle/>
                    <a:p>
                      <a:endParaRPr lang="en-US"/>
                    </a:p>
                  </a:txBody>
                  <a:tcPr/>
                </a:tc>
                <a:extLst>
                  <a:ext uri="{0D108BD9-81ED-4DB2-BD59-A6C34878D82A}">
                    <a16:rowId xmlns:a16="http://schemas.microsoft.com/office/drawing/2014/main" val="10000"/>
                  </a:ext>
                </a:extLst>
              </a:tr>
              <a:tr h="149341">
                <a:tc>
                  <a:txBody>
                    <a:bodyPr/>
                    <a:lstStyle/>
                    <a:p>
                      <a:pPr marL="0" marR="0">
                        <a:spcBef>
                          <a:spcPts val="0"/>
                        </a:spcBef>
                        <a:spcAft>
                          <a:spcPts val="0"/>
                        </a:spcAft>
                      </a:pPr>
                      <a:r>
                        <a:rPr lang="en-US" sz="1000" b="1" dirty="0">
                          <a:solidFill>
                            <a:srgbClr val="595959"/>
                          </a:solidFill>
                          <a:effectLst/>
                          <a:latin typeface="Calibri" panose="020F0502020204030204" pitchFamily="34" charset="0"/>
                          <a:ea typeface="Calibri" panose="020F0502020204030204" pitchFamily="34" charset="0"/>
                          <a:cs typeface="Times New Roman" panose="02020603050405020304" pitchFamily="18" charset="0"/>
                        </a:rPr>
                        <a:t>    </a:t>
                      </a:r>
                      <a:r>
                        <a:rPr lang="en-US" sz="1000" b="0" u="none" dirty="0">
                          <a:solidFill>
                            <a:srgbClr val="CC9900"/>
                          </a:solidFill>
                          <a:effectLst/>
                          <a:latin typeface="Calibri" panose="020F0502020204030204" pitchFamily="34" charset="0"/>
                          <a:ea typeface="Calibri" panose="020F0502020204030204" pitchFamily="34" charset="0"/>
                          <a:cs typeface="Times New Roman" panose="02020603050405020304" pitchFamily="18" charset="0"/>
                        </a:rPr>
                        <a:t> </a:t>
                      </a:r>
                      <a:r>
                        <a:rPr lang="en-US" sz="1000" b="0" u="sng" dirty="0">
                          <a:solidFill>
                            <a:srgbClr val="CC9900"/>
                          </a:solidFill>
                          <a:effectLst/>
                          <a:latin typeface="Calibri" panose="020F0502020204030204" pitchFamily="34" charset="0"/>
                          <a:ea typeface="Calibri" panose="020F0502020204030204" pitchFamily="34" charset="0"/>
                          <a:cs typeface="Times New Roman" panose="02020603050405020304" pitchFamily="18" charset="0"/>
                        </a:rPr>
                        <a:t>View Proficiency Level Illustrations</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1094" marR="61094" marT="0" marB="0">
                    <a:lnL>
                      <a:noFill/>
                    </a:lnL>
                    <a:lnR w="12700" cap="flat" cmpd="sng" algn="ctr">
                      <a:solidFill>
                        <a:srgbClr val="C4BC96"/>
                      </a:solidFill>
                      <a:prstDash val="solid"/>
                      <a:round/>
                      <a:headEnd type="none" w="med" len="med"/>
                      <a:tailEnd type="none" w="med" len="med"/>
                    </a:lnR>
                    <a:lnT>
                      <a:noFill/>
                    </a:lnT>
                    <a:lnB w="12700" cap="flat" cmpd="sng" algn="ctr">
                      <a:solidFill>
                        <a:srgbClr val="C4BC96"/>
                      </a:solidFill>
                      <a:prstDash val="solid"/>
                      <a:round/>
                      <a:headEnd type="none" w="med" len="med"/>
                      <a:tailEnd type="none" w="med" len="med"/>
                    </a:lnB>
                  </a:tcPr>
                </a:tc>
                <a:tc>
                  <a:txBody>
                    <a:bodyPr/>
                    <a:lstStyle/>
                    <a:p>
                      <a:pPr marL="0" marR="0" indent="0" algn="ctr">
                        <a:spcBef>
                          <a:spcPts val="0"/>
                        </a:spcBef>
                        <a:spcAft>
                          <a:spcPts val="0"/>
                        </a:spcAft>
                      </a:pPr>
                      <a:r>
                        <a:rPr lang="en-US" sz="900" b="1"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Targeted</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1094" marR="61094" marT="0" marB="0">
                    <a:lnL w="12700" cap="flat" cmpd="sng" algn="ctr">
                      <a:solidFill>
                        <a:srgbClr val="C4BC96"/>
                      </a:solidFill>
                      <a:prstDash val="solid"/>
                      <a:round/>
                      <a:headEnd type="none" w="med" len="med"/>
                      <a:tailEnd type="none" w="med" len="med"/>
                    </a:lnL>
                    <a:lnR w="12700" cap="flat" cmpd="sng" algn="ctr">
                      <a:solidFill>
                        <a:srgbClr val="C4BC96"/>
                      </a:solidFill>
                      <a:prstDash val="solid"/>
                      <a:round/>
                      <a:headEnd type="none" w="med" len="med"/>
                      <a:tailEnd type="none" w="med" len="med"/>
                    </a:lnR>
                    <a:lnT w="12700" cap="flat" cmpd="sng" algn="ctr">
                      <a:solidFill>
                        <a:srgbClr val="C4BC96"/>
                      </a:solidFill>
                      <a:prstDash val="solid"/>
                      <a:round/>
                      <a:headEnd type="none" w="med" len="med"/>
                      <a:tailEnd type="none" w="med" len="med"/>
                    </a:lnT>
                    <a:lnB w="12700" cap="flat" cmpd="sng" algn="ctr">
                      <a:solidFill>
                        <a:srgbClr val="C4BC96"/>
                      </a:solidFill>
                      <a:prstDash val="solid"/>
                      <a:round/>
                      <a:headEnd type="none" w="med" len="med"/>
                      <a:tailEnd type="none" w="med" len="med"/>
                    </a:lnB>
                    <a:solidFill>
                      <a:srgbClr val="948A54"/>
                    </a:solidFill>
                  </a:tcPr>
                </a:tc>
                <a:tc>
                  <a:txBody>
                    <a:bodyPr/>
                    <a:lstStyle/>
                    <a:p>
                      <a:pPr marL="0" marR="0" algn="ctr">
                        <a:spcBef>
                          <a:spcPts val="0"/>
                        </a:spcBef>
                        <a:spcAft>
                          <a:spcPts val="0"/>
                        </a:spcAft>
                      </a:pPr>
                      <a:r>
                        <a:rPr lang="en-US" sz="900" b="1"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Employee </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1094" marR="61094" marT="0" marB="0">
                    <a:lnL w="12700" cap="flat" cmpd="sng" algn="ctr">
                      <a:solidFill>
                        <a:srgbClr val="C4BC96"/>
                      </a:solidFill>
                      <a:prstDash val="solid"/>
                      <a:round/>
                      <a:headEnd type="none" w="med" len="med"/>
                      <a:tailEnd type="none" w="med" len="med"/>
                    </a:lnL>
                    <a:lnR w="12700" cap="flat" cmpd="sng" algn="ctr">
                      <a:solidFill>
                        <a:srgbClr val="C4BC96"/>
                      </a:solidFill>
                      <a:prstDash val="solid"/>
                      <a:round/>
                      <a:headEnd type="none" w="med" len="med"/>
                      <a:tailEnd type="none" w="med" len="med"/>
                    </a:lnR>
                    <a:lnT w="12700" cap="flat" cmpd="sng" algn="ctr">
                      <a:solidFill>
                        <a:srgbClr val="C4BC96"/>
                      </a:solidFill>
                      <a:prstDash val="solid"/>
                      <a:round/>
                      <a:headEnd type="none" w="med" len="med"/>
                      <a:tailEnd type="none" w="med" len="med"/>
                    </a:lnT>
                    <a:lnB w="12700" cap="flat" cmpd="sng" algn="ctr">
                      <a:solidFill>
                        <a:srgbClr val="C4BC96"/>
                      </a:solidFill>
                      <a:prstDash val="solid"/>
                      <a:round/>
                      <a:headEnd type="none" w="med" len="med"/>
                      <a:tailEnd type="none" w="med" len="med"/>
                    </a:lnB>
                    <a:solidFill>
                      <a:srgbClr val="948A54"/>
                    </a:solidFill>
                  </a:tcPr>
                </a:tc>
                <a:extLst>
                  <a:ext uri="{0D108BD9-81ED-4DB2-BD59-A6C34878D82A}">
                    <a16:rowId xmlns:a16="http://schemas.microsoft.com/office/drawing/2014/main" val="10001"/>
                  </a:ext>
                </a:extLst>
              </a:tr>
              <a:tr h="135765">
                <a:tc gridSpan="3">
                  <a:txBody>
                    <a:bodyPr/>
                    <a:lstStyle/>
                    <a:p>
                      <a:pPr marL="0" marR="0">
                        <a:spcBef>
                          <a:spcPts val="0"/>
                        </a:spcBef>
                        <a:spcAft>
                          <a:spcPts val="0"/>
                        </a:spcAft>
                      </a:pPr>
                      <a:r>
                        <a:rPr lang="en-US" sz="1000" b="1"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Building Coalitions </a:t>
                      </a:r>
                      <a:r>
                        <a:rPr lang="en-US" sz="1000"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sym typeface="Webdings" panose="05030102010509060703" pitchFamily="18" charset="2"/>
                        </a:rPr>
                        <a:t></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1094" marR="61094" marT="0" marB="0">
                    <a:lnL>
                      <a:noFill/>
                    </a:lnL>
                    <a:lnR w="12700" cap="flat" cmpd="sng" algn="ctr">
                      <a:solidFill>
                        <a:srgbClr val="C4BC96"/>
                      </a:solidFill>
                      <a:prstDash val="solid"/>
                      <a:round/>
                      <a:headEnd type="none" w="med" len="med"/>
                      <a:tailEnd type="none" w="med" len="med"/>
                    </a:lnR>
                    <a:lnT w="12700" cap="flat" cmpd="sng" algn="ctr">
                      <a:solidFill>
                        <a:srgbClr val="C4BC96"/>
                      </a:solidFill>
                      <a:prstDash val="solid"/>
                      <a:round/>
                      <a:headEnd type="none" w="med" len="med"/>
                      <a:tailEnd type="none" w="med" len="med"/>
                    </a:lnT>
                    <a:lnB w="12700" cap="flat" cmpd="sng" algn="ctr">
                      <a:solidFill>
                        <a:srgbClr val="C4BC96"/>
                      </a:solidFill>
                      <a:prstDash val="solid"/>
                      <a:round/>
                      <a:headEnd type="none" w="med" len="med"/>
                      <a:tailEnd type="none" w="med" len="med"/>
                    </a:lnB>
                    <a:solidFill>
                      <a:srgbClr val="31849B"/>
                    </a:solid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2"/>
                  </a:ext>
                </a:extLst>
              </a:tr>
              <a:tr h="149341">
                <a:tc>
                  <a:txBody>
                    <a:bodyPr/>
                    <a:lstStyle/>
                    <a:p>
                      <a:pPr marL="0" marR="0">
                        <a:spcBef>
                          <a:spcPts val="500"/>
                        </a:spcBef>
                        <a:spcAft>
                          <a:spcPts val="500"/>
                        </a:spcAft>
                      </a:pPr>
                      <a:r>
                        <a:rPr lang="en-US" sz="1000" b="1" dirty="0">
                          <a:solidFill>
                            <a:srgbClr val="595959"/>
                          </a:solidFill>
                          <a:effectLst/>
                          <a:latin typeface="Calibri" panose="020F0502020204030204" pitchFamily="34" charset="0"/>
                          <a:ea typeface="Calibri" panose="020F0502020204030204" pitchFamily="34" charset="0"/>
                          <a:cs typeface="Times New Roman" panose="02020603050405020304" pitchFamily="18" charset="0"/>
                        </a:rPr>
                        <a:t>Partnering </a:t>
                      </a:r>
                      <a:r>
                        <a:rPr lang="en-US" sz="1000" dirty="0">
                          <a:solidFill>
                            <a:srgbClr val="595959"/>
                          </a:solidFill>
                          <a:effectLst/>
                          <a:latin typeface="Calibri" panose="020F0502020204030204" pitchFamily="34" charset="0"/>
                          <a:ea typeface="Calibri" panose="020F0502020204030204" pitchFamily="34" charset="0"/>
                          <a:cs typeface="Times New Roman" panose="02020603050405020304" pitchFamily="18" charset="0"/>
                        </a:rPr>
                        <a:t>- Develops networks and builds alliances; collaborates across boundaries to build strategic relationships and achieve common goals.</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1094" marR="61094" marT="0" marB="0">
                    <a:lnL>
                      <a:noFill/>
                    </a:lnL>
                    <a:lnR w="12700" cap="flat" cmpd="sng" algn="ctr">
                      <a:solidFill>
                        <a:srgbClr val="C4BC96"/>
                      </a:solidFill>
                      <a:prstDash val="solid"/>
                      <a:round/>
                      <a:headEnd type="none" w="med" len="med"/>
                      <a:tailEnd type="none" w="med" len="med"/>
                    </a:lnR>
                    <a:lnT w="12700" cap="flat" cmpd="sng" algn="ctr">
                      <a:solidFill>
                        <a:srgbClr val="C4BC96"/>
                      </a:solidFill>
                      <a:prstDash val="solid"/>
                      <a:round/>
                      <a:headEnd type="none" w="med" len="med"/>
                      <a:tailEnd type="none" w="med" len="med"/>
                    </a:lnT>
                    <a:lnB w="12700" cap="flat" cmpd="sng" algn="ctr">
                      <a:solidFill>
                        <a:srgbClr val="C4BC96"/>
                      </a:solidFill>
                      <a:prstDash val="solid"/>
                      <a:round/>
                      <a:headEnd type="none" w="med" len="med"/>
                      <a:tailEnd type="none" w="med" len="med"/>
                    </a:lnB>
                  </a:tcPr>
                </a:tc>
                <a:tc>
                  <a:txBody>
                    <a:bodyPr/>
                    <a:lstStyle/>
                    <a:p>
                      <a:pPr marL="0" marR="0" algn="r">
                        <a:spcBef>
                          <a:spcPts val="0"/>
                        </a:spcBef>
                        <a:spcAft>
                          <a:spcPts val="0"/>
                        </a:spcAft>
                      </a:pPr>
                      <a:r>
                        <a:rPr lang="en-US" sz="1000" dirty="0">
                          <a:solidFill>
                            <a:srgbClr val="595959"/>
                          </a:solidFill>
                          <a:effectLst/>
                          <a:latin typeface="Calibri" panose="020F0502020204030204" pitchFamily="34" charset="0"/>
                          <a:ea typeface="Calibri" panose="020F0502020204030204" pitchFamily="34" charset="0"/>
                          <a:cs typeface="Times New Roman" panose="02020603050405020304" pitchFamily="18" charset="0"/>
                          <a:sym typeface="Wingdings 3" panose="05040102010807070707" pitchFamily="18" charset="2"/>
                        </a:rPr>
                        <a:t></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1094" marR="61094" marT="0" marB="0" anchor="ctr">
                    <a:lnL w="12700" cap="flat" cmpd="sng" algn="ctr">
                      <a:solidFill>
                        <a:srgbClr val="C4BC96"/>
                      </a:solidFill>
                      <a:prstDash val="solid"/>
                      <a:round/>
                      <a:headEnd type="none" w="med" len="med"/>
                      <a:tailEnd type="none" w="med" len="med"/>
                    </a:lnL>
                    <a:lnR w="12700" cap="flat" cmpd="sng" algn="ctr">
                      <a:solidFill>
                        <a:srgbClr val="C4BC96"/>
                      </a:solidFill>
                      <a:prstDash val="solid"/>
                      <a:round/>
                      <a:headEnd type="none" w="med" len="med"/>
                      <a:tailEnd type="none" w="med" len="med"/>
                    </a:lnR>
                    <a:lnT w="12700" cap="flat" cmpd="sng" algn="ctr">
                      <a:solidFill>
                        <a:srgbClr val="C4BC96"/>
                      </a:solidFill>
                      <a:prstDash val="solid"/>
                      <a:round/>
                      <a:headEnd type="none" w="med" len="med"/>
                      <a:tailEnd type="none" w="med" len="med"/>
                    </a:lnT>
                    <a:lnB w="12700" cap="flat" cmpd="sng" algn="ctr">
                      <a:solidFill>
                        <a:srgbClr val="C4BC96"/>
                      </a:solidFill>
                      <a:prstDash val="solid"/>
                      <a:round/>
                      <a:headEnd type="none" w="med" len="med"/>
                      <a:tailEnd type="none" w="med" len="med"/>
                    </a:lnB>
                  </a:tcPr>
                </a:tc>
                <a:tc>
                  <a:txBody>
                    <a:bodyPr/>
                    <a:lstStyle/>
                    <a:p>
                      <a:pPr marL="0" marR="0" algn="r">
                        <a:spcBef>
                          <a:spcPts val="0"/>
                        </a:spcBef>
                        <a:spcAft>
                          <a:spcPts val="0"/>
                        </a:spcAft>
                      </a:pPr>
                      <a:r>
                        <a:rPr lang="en-US" sz="1000" dirty="0">
                          <a:solidFill>
                            <a:srgbClr val="595959"/>
                          </a:solidFill>
                          <a:effectLst/>
                          <a:latin typeface="Calibri" panose="020F0502020204030204" pitchFamily="34" charset="0"/>
                          <a:ea typeface="Calibri" panose="020F0502020204030204" pitchFamily="34" charset="0"/>
                          <a:cs typeface="Times New Roman" panose="02020603050405020304" pitchFamily="18" charset="0"/>
                          <a:sym typeface="Wingdings 3" panose="05040102010807070707" pitchFamily="18" charset="2"/>
                        </a:rPr>
                        <a:t></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1094" marR="61094" marT="0" marB="0" anchor="ctr">
                    <a:lnL w="12700" cap="flat" cmpd="sng" algn="ctr">
                      <a:solidFill>
                        <a:srgbClr val="C4BC96"/>
                      </a:solidFill>
                      <a:prstDash val="solid"/>
                      <a:round/>
                      <a:headEnd type="none" w="med" len="med"/>
                      <a:tailEnd type="none" w="med" len="med"/>
                    </a:lnL>
                    <a:lnR w="12700" cap="flat" cmpd="sng" algn="ctr">
                      <a:solidFill>
                        <a:srgbClr val="C4BC96"/>
                      </a:solidFill>
                      <a:prstDash val="solid"/>
                      <a:round/>
                      <a:headEnd type="none" w="med" len="med"/>
                      <a:tailEnd type="none" w="med" len="med"/>
                    </a:lnR>
                    <a:lnT w="12700" cap="flat" cmpd="sng" algn="ctr">
                      <a:solidFill>
                        <a:srgbClr val="C4BC96"/>
                      </a:solidFill>
                      <a:prstDash val="solid"/>
                      <a:round/>
                      <a:headEnd type="none" w="med" len="med"/>
                      <a:tailEnd type="none" w="med" len="med"/>
                    </a:lnT>
                    <a:lnB w="12700" cap="flat" cmpd="sng" algn="ctr">
                      <a:solidFill>
                        <a:srgbClr val="C4BC96"/>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sp>
        <p:nvSpPr>
          <p:cNvPr id="19" name="TextBox 18"/>
          <p:cNvSpPr txBox="1"/>
          <p:nvPr/>
        </p:nvSpPr>
        <p:spPr>
          <a:xfrm>
            <a:off x="7238676" y="5863676"/>
            <a:ext cx="731520" cy="274320"/>
          </a:xfrm>
          <a:prstGeom prst="rect">
            <a:avLst/>
          </a:prstGeom>
          <a:solidFill>
            <a:schemeClr val="bg1"/>
          </a:solidFill>
        </p:spPr>
        <p:txBody>
          <a:bodyPr wrap="square" lIns="0" tIns="0" rIns="0" bIns="0" rtlCol="0" anchor="ctr" anchorCtr="0">
            <a:spAutoFit/>
          </a:bodyPr>
          <a:lstStyle/>
          <a:p>
            <a:pPr algn="ctr"/>
            <a:r>
              <a:rPr lang="en-US" sz="1000" dirty="0">
                <a:solidFill>
                  <a:srgbClr val="595959"/>
                </a:solidFill>
                <a:latin typeface="Calibri" panose="020F0502020204030204" pitchFamily="34" charset="0"/>
                <a:ea typeface="Calibri" panose="020F0502020204030204" pitchFamily="34" charset="0"/>
                <a:cs typeface="Times New Roman" panose="02020603050405020304" pitchFamily="18" charset="0"/>
              </a:rPr>
              <a:t>3</a:t>
            </a:r>
          </a:p>
          <a:p>
            <a:pPr algn="ctr"/>
            <a:r>
              <a:rPr lang="en-US" sz="900" dirty="0">
                <a:solidFill>
                  <a:srgbClr val="595959"/>
                </a:solidFill>
                <a:latin typeface="Calibri" panose="020F0502020204030204" pitchFamily="34" charset="0"/>
                <a:cs typeface="Times New Roman" panose="02020603050405020304" pitchFamily="18" charset="0"/>
              </a:rPr>
              <a:t>Intermediate</a:t>
            </a:r>
            <a:endParaRPr lang="en-US" sz="900" dirty="0"/>
          </a:p>
        </p:txBody>
      </p:sp>
      <p:sp>
        <p:nvSpPr>
          <p:cNvPr id="24" name="TextBox 23"/>
          <p:cNvSpPr txBox="1"/>
          <p:nvPr/>
        </p:nvSpPr>
        <p:spPr>
          <a:xfrm>
            <a:off x="7985598" y="5854642"/>
            <a:ext cx="685800" cy="292388"/>
          </a:xfrm>
          <a:prstGeom prst="rect">
            <a:avLst/>
          </a:prstGeom>
          <a:solidFill>
            <a:schemeClr val="bg1"/>
          </a:solidFill>
        </p:spPr>
        <p:txBody>
          <a:bodyPr wrap="square" lIns="0" tIns="0" rIns="0" bIns="0" rtlCol="0" anchor="ctr" anchorCtr="0">
            <a:spAutoFit/>
          </a:bodyPr>
          <a:lstStyle/>
          <a:p>
            <a:pPr algn="ctr"/>
            <a:r>
              <a:rPr lang="en-US" sz="1000" dirty="0">
                <a:solidFill>
                  <a:srgbClr val="595959"/>
                </a:solidFill>
                <a:latin typeface="Calibri" panose="020F0502020204030204" pitchFamily="34" charset="0"/>
                <a:ea typeface="Calibri" panose="020F0502020204030204" pitchFamily="34" charset="0"/>
                <a:cs typeface="Times New Roman" panose="02020603050405020304" pitchFamily="18" charset="0"/>
              </a:rPr>
              <a:t>2</a:t>
            </a:r>
          </a:p>
          <a:p>
            <a:pPr algn="ctr"/>
            <a:r>
              <a:rPr lang="en-US" sz="900" dirty="0">
                <a:solidFill>
                  <a:srgbClr val="595959"/>
                </a:solidFill>
                <a:latin typeface="Calibri" panose="020F0502020204030204" pitchFamily="34" charset="0"/>
                <a:cs typeface="Times New Roman" panose="02020603050405020304" pitchFamily="18" charset="0"/>
              </a:rPr>
              <a:t>Basic</a:t>
            </a:r>
            <a:endParaRPr lang="en-US" sz="900" dirty="0"/>
          </a:p>
        </p:txBody>
      </p:sp>
      <p:sp>
        <p:nvSpPr>
          <p:cNvPr id="26" name="TextBox 25"/>
          <p:cNvSpPr txBox="1"/>
          <p:nvPr/>
        </p:nvSpPr>
        <p:spPr>
          <a:xfrm>
            <a:off x="7985598" y="5325484"/>
            <a:ext cx="685800" cy="274320"/>
          </a:xfrm>
          <a:prstGeom prst="rect">
            <a:avLst/>
          </a:prstGeom>
          <a:solidFill>
            <a:schemeClr val="bg1"/>
          </a:solidFill>
        </p:spPr>
        <p:txBody>
          <a:bodyPr wrap="square" lIns="0" tIns="0" rIns="0" bIns="0" rtlCol="0" anchor="ctr" anchorCtr="0">
            <a:spAutoFit/>
          </a:bodyPr>
          <a:lstStyle/>
          <a:p>
            <a:pPr algn="ctr"/>
            <a:r>
              <a:rPr lang="en-US" sz="1000" dirty="0">
                <a:solidFill>
                  <a:srgbClr val="595959"/>
                </a:solidFill>
                <a:latin typeface="Calibri" panose="020F0502020204030204" pitchFamily="34" charset="0"/>
                <a:ea typeface="Calibri" panose="020F0502020204030204" pitchFamily="34" charset="0"/>
                <a:cs typeface="Times New Roman" panose="02020603050405020304" pitchFamily="18" charset="0"/>
              </a:rPr>
              <a:t>3</a:t>
            </a:r>
          </a:p>
          <a:p>
            <a:pPr algn="ctr"/>
            <a:r>
              <a:rPr lang="en-US" sz="900" dirty="0">
                <a:solidFill>
                  <a:srgbClr val="595959"/>
                </a:solidFill>
                <a:latin typeface="Calibri" panose="020F0502020204030204" pitchFamily="34" charset="0"/>
                <a:cs typeface="Times New Roman" panose="02020603050405020304" pitchFamily="18" charset="0"/>
              </a:rPr>
              <a:t>Intermediate</a:t>
            </a:r>
            <a:endParaRPr lang="en-US" sz="900" dirty="0"/>
          </a:p>
        </p:txBody>
      </p:sp>
      <p:sp>
        <p:nvSpPr>
          <p:cNvPr id="27" name="TextBox 26"/>
          <p:cNvSpPr txBox="1"/>
          <p:nvPr/>
        </p:nvSpPr>
        <p:spPr>
          <a:xfrm>
            <a:off x="8001000" y="4042105"/>
            <a:ext cx="685800" cy="274320"/>
          </a:xfrm>
          <a:prstGeom prst="rect">
            <a:avLst/>
          </a:prstGeom>
          <a:solidFill>
            <a:schemeClr val="bg1"/>
          </a:solidFill>
        </p:spPr>
        <p:txBody>
          <a:bodyPr wrap="square" lIns="0" tIns="0" rIns="0" bIns="0" rtlCol="0" anchor="ctr" anchorCtr="0">
            <a:spAutoFit/>
          </a:bodyPr>
          <a:lstStyle/>
          <a:p>
            <a:pPr algn="ctr"/>
            <a:r>
              <a:rPr lang="en-US" sz="1000" dirty="0">
                <a:solidFill>
                  <a:srgbClr val="595959"/>
                </a:solidFill>
                <a:latin typeface="Calibri" panose="020F0502020204030204" pitchFamily="34" charset="0"/>
                <a:ea typeface="Calibri" panose="020F0502020204030204" pitchFamily="34" charset="0"/>
                <a:cs typeface="Times New Roman" panose="02020603050405020304" pitchFamily="18" charset="0"/>
              </a:rPr>
              <a:t>3</a:t>
            </a:r>
          </a:p>
          <a:p>
            <a:pPr algn="ctr"/>
            <a:r>
              <a:rPr lang="en-US" sz="900" dirty="0">
                <a:solidFill>
                  <a:srgbClr val="595959"/>
                </a:solidFill>
                <a:latin typeface="Calibri" panose="020F0502020204030204" pitchFamily="34" charset="0"/>
                <a:cs typeface="Times New Roman" panose="02020603050405020304" pitchFamily="18" charset="0"/>
              </a:rPr>
              <a:t>Intermediate</a:t>
            </a:r>
            <a:endParaRPr lang="en-US" sz="900" dirty="0"/>
          </a:p>
        </p:txBody>
      </p:sp>
      <p:sp>
        <p:nvSpPr>
          <p:cNvPr id="28" name="TextBox 27"/>
          <p:cNvSpPr txBox="1"/>
          <p:nvPr/>
        </p:nvSpPr>
        <p:spPr>
          <a:xfrm>
            <a:off x="7261536" y="5316450"/>
            <a:ext cx="685800" cy="292388"/>
          </a:xfrm>
          <a:prstGeom prst="rect">
            <a:avLst/>
          </a:prstGeom>
          <a:solidFill>
            <a:schemeClr val="bg1"/>
          </a:solidFill>
        </p:spPr>
        <p:txBody>
          <a:bodyPr wrap="square" lIns="0" tIns="0" rIns="0" bIns="0" rtlCol="0" anchor="ctr" anchorCtr="0">
            <a:spAutoFit/>
          </a:bodyPr>
          <a:lstStyle/>
          <a:p>
            <a:pPr algn="ctr"/>
            <a:r>
              <a:rPr lang="en-US" sz="1000" dirty="0">
                <a:solidFill>
                  <a:srgbClr val="595959"/>
                </a:solidFill>
                <a:latin typeface="Calibri" panose="020F0502020204030204" pitchFamily="34" charset="0"/>
                <a:ea typeface="Calibri" panose="020F0502020204030204" pitchFamily="34" charset="0"/>
                <a:cs typeface="Times New Roman" panose="02020603050405020304" pitchFamily="18" charset="0"/>
              </a:rPr>
              <a:t>3</a:t>
            </a:r>
          </a:p>
          <a:p>
            <a:pPr algn="ctr"/>
            <a:r>
              <a:rPr lang="en-US" sz="900" dirty="0">
                <a:solidFill>
                  <a:srgbClr val="595959"/>
                </a:solidFill>
                <a:latin typeface="Calibri" panose="020F0502020204030204" pitchFamily="34" charset="0"/>
                <a:cs typeface="Times New Roman" panose="02020603050405020304" pitchFamily="18" charset="0"/>
              </a:rPr>
              <a:t>Intermediate</a:t>
            </a:r>
            <a:endParaRPr lang="en-US" sz="900" dirty="0"/>
          </a:p>
        </p:txBody>
      </p:sp>
      <p:sp>
        <p:nvSpPr>
          <p:cNvPr id="29" name="TextBox 28"/>
          <p:cNvSpPr txBox="1"/>
          <p:nvPr/>
        </p:nvSpPr>
        <p:spPr>
          <a:xfrm>
            <a:off x="7261536" y="4033071"/>
            <a:ext cx="685800" cy="292388"/>
          </a:xfrm>
          <a:prstGeom prst="rect">
            <a:avLst/>
          </a:prstGeom>
          <a:solidFill>
            <a:schemeClr val="bg1"/>
          </a:solidFill>
        </p:spPr>
        <p:txBody>
          <a:bodyPr wrap="square" lIns="0" tIns="0" rIns="0" bIns="0" rtlCol="0" anchor="ctr" anchorCtr="0">
            <a:spAutoFit/>
          </a:bodyPr>
          <a:lstStyle/>
          <a:p>
            <a:pPr algn="ctr"/>
            <a:r>
              <a:rPr lang="en-US" sz="1000" dirty="0">
                <a:solidFill>
                  <a:srgbClr val="595959"/>
                </a:solidFill>
                <a:latin typeface="Calibri" panose="020F0502020204030204" pitchFamily="34" charset="0"/>
                <a:ea typeface="Calibri" panose="020F0502020204030204" pitchFamily="34" charset="0"/>
                <a:cs typeface="Times New Roman" panose="02020603050405020304" pitchFamily="18" charset="0"/>
              </a:rPr>
              <a:t>2</a:t>
            </a:r>
          </a:p>
          <a:p>
            <a:pPr algn="ctr"/>
            <a:r>
              <a:rPr lang="en-US" sz="900" dirty="0">
                <a:solidFill>
                  <a:srgbClr val="595959"/>
                </a:solidFill>
                <a:latin typeface="Calibri" panose="020F0502020204030204" pitchFamily="34" charset="0"/>
                <a:cs typeface="Times New Roman" panose="02020603050405020304" pitchFamily="18" charset="0"/>
              </a:rPr>
              <a:t>Basic</a:t>
            </a:r>
            <a:endParaRPr lang="en-US" sz="900" dirty="0"/>
          </a:p>
        </p:txBody>
      </p:sp>
      <p:sp>
        <p:nvSpPr>
          <p:cNvPr id="31" name="Rounded Rectangle 30"/>
          <p:cNvSpPr/>
          <p:nvPr/>
        </p:nvSpPr>
        <p:spPr>
          <a:xfrm>
            <a:off x="3047047" y="2854960"/>
            <a:ext cx="3049905" cy="1148080"/>
          </a:xfrm>
          <a:prstGeom prst="roundRect">
            <a:avLst>
              <a:gd name="adj" fmla="val 7623"/>
            </a:avLst>
          </a:prstGeom>
          <a:solidFill>
            <a:schemeClr val="bg1">
              <a:lumMod val="95000"/>
            </a:schemeClr>
          </a:solidFill>
          <a:ln>
            <a:solidFill>
              <a:schemeClr val="bg1">
                <a:lumMod val="65000"/>
              </a:schemeClr>
            </a:solidFill>
          </a:ln>
          <a:effectLst>
            <a:outerShdw blurRad="63500" sx="103000" sy="103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0" tIns="0" rIns="0" bIns="0" numCol="1" spcCol="0" rtlCol="0" fromWordArt="0" anchor="t" anchorCtr="0" forceAA="0" compatLnSpc="1">
            <a:prstTxWarp prst="textNoShape">
              <a:avLst/>
            </a:prstTxWarp>
            <a:noAutofit/>
          </a:bodyPr>
          <a:lstStyle/>
          <a:p>
            <a:pPr marL="800100" marR="0">
              <a:spcBef>
                <a:spcPts val="0"/>
              </a:spcBef>
              <a:spcAft>
                <a:spcPts val="0"/>
              </a:spcAft>
            </a:pPr>
            <a:r>
              <a:rPr lang="en-US" sz="1100">
                <a:solidFill>
                  <a:srgbClr val="000000"/>
                </a:solidFill>
                <a:effectLst/>
                <a:ea typeface="Calibri" panose="020F0502020204030204" pitchFamily="34" charset="0"/>
                <a:cs typeface="Times New Roman" panose="02020603050405020304" pitchFamily="18" charset="0"/>
              </a:rPr>
              <a:t> </a:t>
            </a:r>
            <a:endParaRPr lang="en-US" sz="1100">
              <a:effectLst/>
              <a:ea typeface="Calibri" panose="020F0502020204030204" pitchFamily="34" charset="0"/>
              <a:cs typeface="Times New Roman" panose="02020603050405020304" pitchFamily="18" charset="0"/>
            </a:endParaRPr>
          </a:p>
          <a:p>
            <a:pPr marL="800100" marR="0">
              <a:spcBef>
                <a:spcPts val="0"/>
              </a:spcBef>
              <a:spcAft>
                <a:spcPts val="0"/>
              </a:spcAft>
            </a:pPr>
            <a:r>
              <a:rPr lang="en-US" sz="1100">
                <a:solidFill>
                  <a:srgbClr val="000000"/>
                </a:solidFill>
                <a:effectLst/>
                <a:ea typeface="Calibri" panose="020F0502020204030204" pitchFamily="34" charset="0"/>
                <a:cs typeface="Times New Roman" panose="02020603050405020304" pitchFamily="18" charset="0"/>
              </a:rPr>
              <a:t>Do you want to send this form to </a:t>
            </a:r>
            <a:r>
              <a:rPr lang="en-US" sz="1100" u="sng">
                <a:solidFill>
                  <a:srgbClr val="0000FF"/>
                </a:solidFill>
                <a:effectLst/>
                <a:ea typeface="Calibri" panose="020F0502020204030204" pitchFamily="34" charset="0"/>
                <a:cs typeface="Times New Roman" panose="02020603050405020304" pitchFamily="18" charset="0"/>
                <a:hlinkClick r:id="rId2"/>
              </a:rPr>
              <a:t>Goofy.Goof@opm.gov</a:t>
            </a:r>
            <a:r>
              <a:rPr lang="en-US" sz="1100">
                <a:solidFill>
                  <a:srgbClr val="000000"/>
                </a:solidFill>
                <a:effectLst/>
                <a:ea typeface="Calibri" panose="020F0502020204030204" pitchFamily="34" charset="0"/>
                <a:cs typeface="Times New Roman" panose="02020603050405020304" pitchFamily="18" charset="0"/>
              </a:rPr>
              <a:t>? </a:t>
            </a:r>
            <a:endParaRPr lang="en-US" sz="1100">
              <a:effectLst/>
              <a:ea typeface="Calibri" panose="020F0502020204030204" pitchFamily="34" charset="0"/>
              <a:cs typeface="Times New Roman" panose="02020603050405020304" pitchFamily="18" charset="0"/>
            </a:endParaRPr>
          </a:p>
          <a:p>
            <a:pPr marL="0" marR="0" algn="ctr">
              <a:spcBef>
                <a:spcPts val="0"/>
              </a:spcBef>
              <a:spcAft>
                <a:spcPts val="0"/>
              </a:spcAft>
            </a:pPr>
            <a:r>
              <a:rPr lang="en-US" sz="1100">
                <a:solidFill>
                  <a:srgbClr val="000000"/>
                </a:solidFill>
                <a:effectLst/>
                <a:ea typeface="Calibri" panose="020F0502020204030204" pitchFamily="34" charset="0"/>
                <a:cs typeface="Times New Roman" panose="02020603050405020304" pitchFamily="18" charset="0"/>
              </a:rPr>
              <a:t> </a:t>
            </a:r>
            <a:endParaRPr lang="en-US" sz="1100">
              <a:effectLst/>
              <a:ea typeface="Calibri" panose="020F0502020204030204" pitchFamily="34" charset="0"/>
              <a:cs typeface="Times New Roman" panose="02020603050405020304" pitchFamily="18" charset="0"/>
            </a:endParaRPr>
          </a:p>
          <a:p>
            <a:pPr marL="0" marR="0" algn="ctr">
              <a:spcBef>
                <a:spcPts val="0"/>
              </a:spcBef>
              <a:spcAft>
                <a:spcPts val="0"/>
              </a:spcAft>
            </a:pPr>
            <a:r>
              <a:rPr lang="en-US" sz="1100">
                <a:solidFill>
                  <a:srgbClr val="000000"/>
                </a:solidFill>
                <a:effectLst/>
                <a:ea typeface="Calibri" panose="020F0502020204030204" pitchFamily="34" charset="0"/>
                <a:cs typeface="Times New Roman" panose="02020603050405020304" pitchFamily="18" charset="0"/>
              </a:rPr>
              <a:t> </a:t>
            </a:r>
            <a:endParaRPr lang="en-US" sz="1100">
              <a:effectLst/>
              <a:ea typeface="Calibri" panose="020F0502020204030204" pitchFamily="34" charset="0"/>
              <a:cs typeface="Times New Roman" panose="02020603050405020304" pitchFamily="18" charset="0"/>
            </a:endParaRPr>
          </a:p>
          <a:p>
            <a:pPr marL="0" marR="0" algn="ctr">
              <a:spcBef>
                <a:spcPts val="0"/>
              </a:spcBef>
              <a:spcAft>
                <a:spcPts val="0"/>
              </a:spcAft>
            </a:pPr>
            <a:r>
              <a:rPr lang="en-US" sz="1100">
                <a:solidFill>
                  <a:srgbClr val="000000"/>
                </a:solidFill>
                <a:effectLst/>
                <a:ea typeface="Calibri" panose="020F0502020204030204" pitchFamily="34" charset="0"/>
                <a:cs typeface="Times New Roman" panose="02020603050405020304" pitchFamily="18" charset="0"/>
              </a:rPr>
              <a:t> </a:t>
            </a:r>
            <a:endParaRPr lang="en-US" sz="1100">
              <a:effectLst/>
              <a:ea typeface="Calibri" panose="020F0502020204030204" pitchFamily="34" charset="0"/>
              <a:cs typeface="Times New Roman" panose="02020603050405020304" pitchFamily="18" charset="0"/>
            </a:endParaRPr>
          </a:p>
        </p:txBody>
      </p:sp>
      <p:pic>
        <p:nvPicPr>
          <p:cNvPr id="32" name="Picture 31" descr="C:\Users\VRevelez\AppData\Local\Microsoft\Windows\Temporary Internet Files\Content.IE5\CJ2PPCCM\caution[1].gif"/>
          <p:cNvPicPr/>
          <p:nvPr/>
        </p:nvPicPr>
        <p:blipFill rotWithShape="1">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l="5882" t="7162" r="5371" b="14067"/>
          <a:stretch/>
        </p:blipFill>
        <p:spPr bwMode="auto">
          <a:xfrm>
            <a:off x="3214928" y="2973292"/>
            <a:ext cx="548640" cy="411480"/>
          </a:xfrm>
          <a:prstGeom prst="rect">
            <a:avLst/>
          </a:prstGeom>
          <a:noFill/>
          <a:ln>
            <a:noFill/>
          </a:ln>
          <a:extLst>
            <a:ext uri="{53640926-AAD7-44D8-BBD7-CCE9431645EC}">
              <a14:shadowObscured xmlns:a14="http://schemas.microsoft.com/office/drawing/2010/main"/>
            </a:ext>
          </a:extLst>
        </p:spPr>
      </p:pic>
      <p:sp>
        <p:nvSpPr>
          <p:cNvPr id="33" name="Rounded Rectangle 32"/>
          <p:cNvSpPr/>
          <p:nvPr/>
        </p:nvSpPr>
        <p:spPr>
          <a:xfrm>
            <a:off x="3657600" y="3647099"/>
            <a:ext cx="822960" cy="182880"/>
          </a:xfrm>
          <a:prstGeom prst="roundRect">
            <a:avLst>
              <a:gd name="adj" fmla="val 7623"/>
            </a:avLst>
          </a:prstGeom>
          <a:solidFill>
            <a:schemeClr val="bg1">
              <a:lumMod val="95000"/>
            </a:schemeClr>
          </a:solidFill>
          <a:ln w="3175">
            <a:solidFill>
              <a:schemeClr val="tx1">
                <a:lumMod val="50000"/>
                <a:lumOff val="50000"/>
              </a:schemeClr>
            </a:solidFill>
            <a:prstDash val="solid"/>
          </a:ln>
          <a:effectLst>
            <a:glow rad="63500">
              <a:schemeClr val="accent1">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0" tIns="0" rIns="0" bIns="0" numCol="1" spcCol="0" rtlCol="0" fromWordArt="0" anchor="ctr" anchorCtr="0" forceAA="0" compatLnSpc="1">
            <a:prstTxWarp prst="textNoShape">
              <a:avLst/>
            </a:prstTxWarp>
            <a:noAutofit/>
          </a:bodyPr>
          <a:lstStyle/>
          <a:p>
            <a:pPr marL="0" marR="0" algn="ctr">
              <a:spcBef>
                <a:spcPts val="0"/>
              </a:spcBef>
              <a:spcAft>
                <a:spcPts val="0"/>
              </a:spcAft>
            </a:pPr>
            <a:r>
              <a:rPr lang="en-US" sz="1100" dirty="0">
                <a:solidFill>
                  <a:srgbClr val="000000"/>
                </a:solidFill>
                <a:effectLst/>
                <a:ea typeface="Calibri" panose="020F0502020204030204" pitchFamily="34" charset="0"/>
                <a:cs typeface="Times New Roman" panose="02020603050405020304" pitchFamily="18" charset="0"/>
              </a:rPr>
              <a:t>Cancel</a:t>
            </a:r>
            <a:endParaRPr lang="en-US" sz="1100" dirty="0">
              <a:effectLst/>
              <a:ea typeface="Calibri" panose="020F0502020204030204" pitchFamily="34" charset="0"/>
              <a:cs typeface="Times New Roman" panose="02020603050405020304" pitchFamily="18" charset="0"/>
            </a:endParaRPr>
          </a:p>
        </p:txBody>
      </p:sp>
      <p:sp>
        <p:nvSpPr>
          <p:cNvPr id="34" name="Rounded Rectangle 33"/>
          <p:cNvSpPr/>
          <p:nvPr/>
        </p:nvSpPr>
        <p:spPr>
          <a:xfrm>
            <a:off x="4822168" y="3647099"/>
            <a:ext cx="822960" cy="182880"/>
          </a:xfrm>
          <a:prstGeom prst="roundRect">
            <a:avLst>
              <a:gd name="adj" fmla="val 7623"/>
            </a:avLst>
          </a:prstGeom>
          <a:solidFill>
            <a:schemeClr val="bg1">
              <a:lumMod val="95000"/>
            </a:schemeClr>
          </a:solidFill>
          <a:ln w="3175">
            <a:solidFill>
              <a:schemeClr val="tx1">
                <a:lumMod val="50000"/>
                <a:lumOff val="50000"/>
              </a:schemeClr>
            </a:solid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0" tIns="0" rIns="0" bIns="0" numCol="1" spcCol="0" rtlCol="0" fromWordArt="0" anchor="ctr" anchorCtr="0" forceAA="0" compatLnSpc="1">
            <a:prstTxWarp prst="textNoShape">
              <a:avLst/>
            </a:prstTxWarp>
            <a:noAutofit/>
          </a:bodyPr>
          <a:lstStyle/>
          <a:p>
            <a:pPr marL="0" marR="0" algn="ctr">
              <a:spcBef>
                <a:spcPts val="0"/>
              </a:spcBef>
              <a:spcAft>
                <a:spcPts val="0"/>
              </a:spcAft>
            </a:pPr>
            <a:r>
              <a:rPr lang="en-US" sz="1100">
                <a:solidFill>
                  <a:srgbClr val="000000"/>
                </a:solidFill>
                <a:effectLst/>
                <a:ea typeface="Calibri" panose="020F0502020204030204" pitchFamily="34" charset="0"/>
                <a:cs typeface="Times New Roman" panose="02020603050405020304" pitchFamily="18" charset="0"/>
              </a:rPr>
              <a:t>Yes</a:t>
            </a:r>
            <a:endParaRPr lang="en-US" sz="1100">
              <a:effectLst/>
              <a:ea typeface="Calibri" panose="020F0502020204030204" pitchFamily="34" charset="0"/>
              <a:cs typeface="Times New Roman" panose="02020603050405020304" pitchFamily="18" charset="0"/>
            </a:endParaRPr>
          </a:p>
        </p:txBody>
      </p:sp>
      <p:sp>
        <p:nvSpPr>
          <p:cNvPr id="39" name="Rectangle 10"/>
          <p:cNvSpPr>
            <a:spLocks noChangeArrowheads="1"/>
          </p:cNvSpPr>
          <p:nvPr/>
        </p:nvSpPr>
        <p:spPr bwMode="auto">
          <a:xfrm>
            <a:off x="303981" y="986419"/>
            <a:ext cx="8760733" cy="430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fontAlgn="base">
              <a:spcBef>
                <a:spcPct val="0"/>
              </a:spcBef>
              <a:spcAft>
                <a:spcPct val="0"/>
              </a:spcAft>
              <a:tabLst>
                <a:tab pos="5429250" algn="l"/>
              </a:tabLst>
              <a:defRPr>
                <a:solidFill>
                  <a:schemeClr val="tx1"/>
                </a:solidFill>
                <a:latin typeface="Arial" pitchFamily="34" charset="0"/>
                <a:cs typeface="Arial" pitchFamily="34" charset="0"/>
              </a:defRPr>
            </a:lvl1pPr>
            <a:lvl2pPr fontAlgn="base">
              <a:spcBef>
                <a:spcPct val="0"/>
              </a:spcBef>
              <a:spcAft>
                <a:spcPct val="0"/>
              </a:spcAft>
              <a:tabLst>
                <a:tab pos="5429250" algn="l"/>
              </a:tabLst>
              <a:defRPr>
                <a:solidFill>
                  <a:schemeClr val="tx1"/>
                </a:solidFill>
                <a:latin typeface="Arial" pitchFamily="34" charset="0"/>
                <a:cs typeface="Arial" pitchFamily="34" charset="0"/>
              </a:defRPr>
            </a:lvl2pPr>
            <a:lvl3pPr fontAlgn="base">
              <a:spcBef>
                <a:spcPct val="0"/>
              </a:spcBef>
              <a:spcAft>
                <a:spcPct val="0"/>
              </a:spcAft>
              <a:tabLst>
                <a:tab pos="5429250" algn="l"/>
              </a:tabLst>
              <a:defRPr>
                <a:solidFill>
                  <a:schemeClr val="tx1"/>
                </a:solidFill>
                <a:latin typeface="Arial" pitchFamily="34" charset="0"/>
                <a:cs typeface="Arial" pitchFamily="34" charset="0"/>
              </a:defRPr>
            </a:lvl3pPr>
            <a:lvl4pPr fontAlgn="base">
              <a:spcBef>
                <a:spcPct val="0"/>
              </a:spcBef>
              <a:spcAft>
                <a:spcPct val="0"/>
              </a:spcAft>
              <a:tabLst>
                <a:tab pos="5429250" algn="l"/>
              </a:tabLst>
              <a:defRPr>
                <a:solidFill>
                  <a:schemeClr val="tx1"/>
                </a:solidFill>
                <a:latin typeface="Arial" pitchFamily="34" charset="0"/>
                <a:cs typeface="Arial" pitchFamily="34" charset="0"/>
              </a:defRPr>
            </a:lvl4pPr>
            <a:lvl5pPr fontAlgn="base">
              <a:spcBef>
                <a:spcPct val="0"/>
              </a:spcBef>
              <a:spcAft>
                <a:spcPct val="0"/>
              </a:spcAft>
              <a:tabLst>
                <a:tab pos="5429250" algn="l"/>
              </a:tabLst>
              <a:defRPr>
                <a:solidFill>
                  <a:schemeClr val="tx1"/>
                </a:solidFill>
                <a:latin typeface="Arial" pitchFamily="34" charset="0"/>
                <a:cs typeface="Arial" pitchFamily="34" charset="0"/>
              </a:defRPr>
            </a:lvl5pPr>
            <a:lvl6pPr fontAlgn="base">
              <a:spcBef>
                <a:spcPct val="0"/>
              </a:spcBef>
              <a:spcAft>
                <a:spcPct val="0"/>
              </a:spcAft>
              <a:tabLst>
                <a:tab pos="5429250" algn="l"/>
              </a:tabLst>
              <a:defRPr>
                <a:solidFill>
                  <a:schemeClr val="tx1"/>
                </a:solidFill>
                <a:latin typeface="Arial" pitchFamily="34" charset="0"/>
                <a:cs typeface="Arial" pitchFamily="34" charset="0"/>
              </a:defRPr>
            </a:lvl6pPr>
            <a:lvl7pPr fontAlgn="base">
              <a:spcBef>
                <a:spcPct val="0"/>
              </a:spcBef>
              <a:spcAft>
                <a:spcPct val="0"/>
              </a:spcAft>
              <a:tabLst>
                <a:tab pos="5429250" algn="l"/>
              </a:tabLst>
              <a:defRPr>
                <a:solidFill>
                  <a:schemeClr val="tx1"/>
                </a:solidFill>
                <a:latin typeface="Arial" pitchFamily="34" charset="0"/>
                <a:cs typeface="Arial" pitchFamily="34" charset="0"/>
              </a:defRPr>
            </a:lvl7pPr>
            <a:lvl8pPr fontAlgn="base">
              <a:spcBef>
                <a:spcPct val="0"/>
              </a:spcBef>
              <a:spcAft>
                <a:spcPct val="0"/>
              </a:spcAft>
              <a:tabLst>
                <a:tab pos="5429250" algn="l"/>
              </a:tabLst>
              <a:defRPr>
                <a:solidFill>
                  <a:schemeClr val="tx1"/>
                </a:solidFill>
                <a:latin typeface="Arial" pitchFamily="34" charset="0"/>
                <a:cs typeface="Arial" pitchFamily="34" charset="0"/>
              </a:defRPr>
            </a:lvl8pPr>
            <a:lvl9pPr fontAlgn="base">
              <a:spcBef>
                <a:spcPct val="0"/>
              </a:spcBef>
              <a:spcAft>
                <a:spcPct val="0"/>
              </a:spcAft>
              <a:tabLst>
                <a:tab pos="5429250" algn="l"/>
              </a:tabLst>
              <a:defRPr>
                <a:solidFill>
                  <a:schemeClr val="tx1"/>
                </a:solidFill>
                <a:latin typeface="Arial" pitchFamily="34" charset="0"/>
                <a:cs typeface="Arial" pitchFamily="34" charset="0"/>
              </a:defRPr>
            </a:lvl9pPr>
          </a:lstStyle>
          <a:p>
            <a:pPr lvl="0" algn="ctr"/>
            <a:r>
              <a:rPr kumimoji="0" lang="en-US" altLang="en-US" sz="1100" b="1" i="0" u="none" strike="noStrike" cap="none" normalizeH="0" baseline="0" dirty="0">
                <a:ln>
                  <a:noFill/>
                </a:ln>
                <a:solidFill>
                  <a:srgbClr val="31849B"/>
                </a:solidFill>
                <a:effectLst/>
                <a:latin typeface="Calibri" pitchFamily="34" charset="0"/>
                <a:ea typeface="Calibri" pitchFamily="34" charset="0"/>
                <a:cs typeface="Times New Roman" pitchFamily="18" charset="0"/>
              </a:rPr>
              <a:t>   </a:t>
            </a:r>
            <a:r>
              <a:rPr kumimoji="0" lang="en-US" altLang="en-US" sz="1100" b="1" i="0" strike="noStrike" cap="none" normalizeH="0" baseline="0" dirty="0">
                <a:ln>
                  <a:noFill/>
                </a:ln>
                <a:solidFill>
                  <a:srgbClr val="31849B"/>
                </a:solidFill>
                <a:effectLst/>
                <a:latin typeface="Calibri" pitchFamily="34" charset="0"/>
                <a:ea typeface="Calibri" pitchFamily="34" charset="0"/>
                <a:cs typeface="Times New Roman" pitchFamily="18" charset="0"/>
              </a:rPr>
              <a:t>Step 1 - Create Position</a:t>
            </a:r>
            <a:r>
              <a:rPr kumimoji="0" lang="en-US" altLang="en-US" sz="1100" b="1" i="0" u="none" strike="noStrike" cap="none" normalizeH="0" baseline="0" dirty="0">
                <a:ln>
                  <a:noFill/>
                </a:ln>
                <a:solidFill>
                  <a:srgbClr val="31849B"/>
                </a:solidFill>
                <a:effectLst/>
                <a:latin typeface="Calibri" pitchFamily="34" charset="0"/>
                <a:ea typeface="Calibri" pitchFamily="34" charset="0"/>
                <a:cs typeface="Times New Roman" pitchFamily="18" charset="0"/>
              </a:rPr>
              <a:t>    </a:t>
            </a:r>
            <a:r>
              <a:rPr kumimoji="0" lang="en-US" altLang="en-US" sz="1100" b="1" i="0" u="none" strike="noStrike" cap="none" normalizeH="0" baseline="0" dirty="0">
                <a:ln>
                  <a:noFill/>
                </a:ln>
                <a:solidFill>
                  <a:srgbClr val="31849B"/>
                </a:solidFill>
                <a:effectLst/>
                <a:latin typeface="Calibri" pitchFamily="34" charset="0"/>
                <a:ea typeface="Calibri" pitchFamily="34" charset="0"/>
                <a:cs typeface="Times New Roman" pitchFamily="18" charset="0"/>
                <a:sym typeface="Wingdings" pitchFamily="2" charset="2"/>
              </a:rPr>
              <a:t></a:t>
            </a:r>
            <a:r>
              <a:rPr kumimoji="0" lang="en-US" altLang="en-US" sz="1100" b="1" i="0" u="none" strike="noStrike" cap="none" normalizeH="0" baseline="0" dirty="0">
                <a:ln>
                  <a:noFill/>
                </a:ln>
                <a:solidFill>
                  <a:srgbClr val="31849B"/>
                </a:solidFill>
                <a:effectLst/>
                <a:latin typeface="Calibri" pitchFamily="34" charset="0"/>
                <a:ea typeface="Calibri" pitchFamily="34" charset="0"/>
                <a:cs typeface="Times New Roman" pitchFamily="18" charset="0"/>
              </a:rPr>
              <a:t> </a:t>
            </a:r>
            <a:r>
              <a:rPr kumimoji="0" lang="en-US" altLang="en-US" sz="1100" b="1" i="0" u="none" strike="noStrike" cap="none" normalizeH="0" baseline="0" dirty="0">
                <a:ln>
                  <a:noFill/>
                </a:ln>
                <a:solidFill>
                  <a:srgbClr val="31849B"/>
                </a:solidFill>
                <a:effectLst/>
                <a:latin typeface="Calibri" pitchFamily="34" charset="0"/>
                <a:ea typeface="Calibri" pitchFamily="34" charset="0"/>
                <a:cs typeface="Times New Roman" pitchFamily="18" charset="0"/>
                <a:sym typeface="Wingdings" pitchFamily="2" charset="2"/>
              </a:rPr>
              <a:t>          </a:t>
            </a:r>
            <a:r>
              <a:rPr kumimoji="0" lang="en-US" altLang="en-US" sz="1100" b="1" i="0" strike="noStrike" cap="none" normalizeH="0" baseline="0" dirty="0">
                <a:ln>
                  <a:noFill/>
                </a:ln>
                <a:solidFill>
                  <a:srgbClr val="31849B"/>
                </a:solidFill>
                <a:effectLst/>
                <a:latin typeface="Calibri" pitchFamily="34" charset="0"/>
                <a:ea typeface="Calibri" pitchFamily="34" charset="0"/>
                <a:cs typeface="Times New Roman" pitchFamily="18" charset="0"/>
                <a:sym typeface="Wingdings" pitchFamily="2" charset="2"/>
              </a:rPr>
              <a:t>Step 2 - Select Competencies    </a:t>
            </a:r>
            <a:r>
              <a:rPr kumimoji="0" lang="en-US" altLang="en-US" sz="1100" b="1" i="0" u="none" strike="noStrike" cap="none" normalizeH="0" baseline="0" dirty="0">
                <a:ln>
                  <a:noFill/>
                </a:ln>
                <a:solidFill>
                  <a:srgbClr val="31849B"/>
                </a:solidFill>
                <a:effectLst/>
                <a:latin typeface="Calibri" pitchFamily="34" charset="0"/>
                <a:ea typeface="Calibri" pitchFamily="34" charset="0"/>
                <a:cs typeface="Times New Roman" pitchFamily="18" charset="0"/>
                <a:sym typeface="Wingdings" pitchFamily="2" charset="2"/>
              </a:rPr>
              <a:t></a:t>
            </a:r>
            <a:r>
              <a:rPr kumimoji="0" lang="en-US" altLang="en-US" sz="1100" b="1" i="0" u="none" strike="noStrike" cap="none" normalizeH="0" baseline="0" dirty="0">
                <a:ln>
                  <a:noFill/>
                </a:ln>
                <a:solidFill>
                  <a:srgbClr val="31849B"/>
                </a:solidFill>
                <a:effectLst/>
                <a:latin typeface="Calibri" pitchFamily="34" charset="0"/>
                <a:ea typeface="Calibri" pitchFamily="34" charset="0"/>
                <a:cs typeface="Times New Roman" pitchFamily="18" charset="0"/>
              </a:rPr>
              <a:t> </a:t>
            </a:r>
            <a:r>
              <a:rPr kumimoji="0" lang="en-US" altLang="en-US" sz="1100" b="1" i="0" u="none" strike="noStrike" cap="none" normalizeH="0" baseline="0" dirty="0">
                <a:ln>
                  <a:noFill/>
                </a:ln>
                <a:solidFill>
                  <a:srgbClr val="31849B"/>
                </a:solidFill>
                <a:effectLst/>
                <a:latin typeface="Calibri" pitchFamily="34" charset="0"/>
                <a:ea typeface="Calibri" pitchFamily="34" charset="0"/>
                <a:cs typeface="Times New Roman" pitchFamily="18" charset="0"/>
                <a:sym typeface="Wingdings" pitchFamily="2" charset="2"/>
              </a:rPr>
              <a:t>          </a:t>
            </a:r>
            <a:r>
              <a:rPr kumimoji="0" lang="en-US" altLang="en-US" sz="1100" b="1" i="0" strike="noStrike" cap="none" normalizeH="0" baseline="0" dirty="0">
                <a:ln>
                  <a:noFill/>
                </a:ln>
                <a:solidFill>
                  <a:srgbClr val="31849B"/>
                </a:solidFill>
                <a:effectLst/>
                <a:latin typeface="Calibri" pitchFamily="34" charset="0"/>
                <a:ea typeface="Calibri" pitchFamily="34" charset="0"/>
                <a:cs typeface="Times New Roman" pitchFamily="18" charset="0"/>
                <a:sym typeface="Wingdings" pitchFamily="2" charset="2"/>
              </a:rPr>
              <a:t>Step 3</a:t>
            </a:r>
            <a:r>
              <a:rPr lang="en-US" altLang="en-US" sz="1100" b="1" dirty="0">
                <a:solidFill>
                  <a:srgbClr val="31849B"/>
                </a:solidFill>
                <a:latin typeface="Calibri" pitchFamily="34" charset="0"/>
                <a:ea typeface="Calibri" pitchFamily="34" charset="0"/>
                <a:cs typeface="Times New Roman" pitchFamily="18" charset="0"/>
                <a:sym typeface="Wingdings" pitchFamily="2" charset="2"/>
              </a:rPr>
              <a:t> - Identify Proficiency Levels</a:t>
            </a:r>
            <a:r>
              <a:rPr kumimoji="0" lang="en-US" altLang="en-US" sz="1100" b="1" i="0" u="none" strike="noStrike" cap="none" normalizeH="0" baseline="0" dirty="0">
                <a:ln>
                  <a:noFill/>
                </a:ln>
                <a:solidFill>
                  <a:srgbClr val="31849B"/>
                </a:solidFill>
                <a:effectLst/>
                <a:latin typeface="Calibri" pitchFamily="34" charset="0"/>
                <a:ea typeface="Calibri" pitchFamily="34" charset="0"/>
                <a:cs typeface="Times New Roman" pitchFamily="18" charset="0"/>
                <a:sym typeface="Wingdings" pitchFamily="2" charset="2"/>
              </a:rPr>
              <a:t>    </a:t>
            </a:r>
            <a:r>
              <a:rPr kumimoji="0" lang="en-US" altLang="en-US" sz="1100" b="1" i="0" u="none" strike="noStrike" cap="none" normalizeH="0" baseline="0" dirty="0">
                <a:ln>
                  <a:noFill/>
                </a:ln>
                <a:solidFill>
                  <a:srgbClr val="31849B"/>
                </a:solidFill>
                <a:effectLst/>
                <a:latin typeface="Calibri" pitchFamily="34" charset="0"/>
                <a:ea typeface="Calibri" pitchFamily="34" charset="0"/>
                <a:cs typeface="Times New Roman" pitchFamily="18" charset="0"/>
              </a:rPr>
              <a:t> </a:t>
            </a:r>
            <a:r>
              <a:rPr kumimoji="0" lang="en-US" altLang="en-US" sz="1100" b="1" i="0" u="none" strike="noStrike" cap="none" normalizeH="0" baseline="0" dirty="0">
                <a:ln>
                  <a:noFill/>
                </a:ln>
                <a:solidFill>
                  <a:srgbClr val="31849B"/>
                </a:solidFill>
                <a:effectLst/>
                <a:latin typeface="Calibri" pitchFamily="34" charset="0"/>
                <a:ea typeface="Calibri" pitchFamily="34" charset="0"/>
                <a:cs typeface="Times New Roman" pitchFamily="18" charset="0"/>
                <a:sym typeface="Wingdings" pitchFamily="2" charset="2"/>
              </a:rPr>
              <a:t>          </a:t>
            </a:r>
            <a:r>
              <a:rPr kumimoji="0" lang="en-US" altLang="en-US" sz="1100" b="1" i="0" u="sng" strike="noStrike" cap="none" normalizeH="0" baseline="0" dirty="0">
                <a:ln>
                  <a:noFill/>
                </a:ln>
                <a:solidFill>
                  <a:srgbClr val="31849B"/>
                </a:solidFill>
                <a:effectLst/>
                <a:latin typeface="Calibri" pitchFamily="34" charset="0"/>
                <a:ea typeface="Calibri" pitchFamily="34" charset="0"/>
                <a:cs typeface="Times New Roman" pitchFamily="18" charset="0"/>
                <a:sym typeface="Wingdings" pitchFamily="2" charset="2"/>
              </a:rPr>
              <a:t>Step 4 - Review and Send</a:t>
            </a:r>
            <a:r>
              <a:rPr kumimoji="0" lang="en-US" altLang="en-US" sz="1100" b="1" i="0" u="none" strike="noStrike" cap="none" normalizeH="0" baseline="0" dirty="0">
                <a:ln>
                  <a:noFill/>
                </a:ln>
                <a:solidFill>
                  <a:srgbClr val="31849B"/>
                </a:solidFill>
                <a:effectLst/>
                <a:latin typeface="Calibri" pitchFamily="34" charset="0"/>
                <a:ea typeface="Calibri" pitchFamily="34" charset="0"/>
                <a:cs typeface="Times New Roman" pitchFamily="18" charset="0"/>
                <a:sym typeface="Wingdings" pitchFamily="2" charset="2"/>
              </a:rPr>
              <a:t>  </a:t>
            </a:r>
            <a:endParaRPr kumimoji="0" lang="en-US" altLang="en-US" sz="800" b="0" i="0" u="none" strike="noStrike" cap="none" normalizeH="0" baseline="0" dirty="0">
              <a:ln>
                <a:noFill/>
              </a:ln>
              <a:solidFill>
                <a:schemeClr val="tx1"/>
              </a:solidFill>
              <a:effectLst/>
              <a:latin typeface="Arial" pitchFamily="34" charset="0"/>
              <a:cs typeface="Arial" pitchFamily="34" charset="0"/>
              <a:sym typeface="Wingdings" pitchFamily="2" charset="2"/>
            </a:endParaRPr>
          </a:p>
          <a:p>
            <a:pPr marL="0" marR="0" lvl="0" indent="0" algn="ctr" defTabSz="914400" rtl="0" eaLnBrk="0" fontAlgn="base" latinLnBrk="0" hangingPunct="0">
              <a:lnSpc>
                <a:spcPct val="100000"/>
              </a:lnSpc>
              <a:spcBef>
                <a:spcPct val="0"/>
              </a:spcBef>
              <a:spcAft>
                <a:spcPct val="0"/>
              </a:spcAft>
              <a:buClrTx/>
              <a:buSzTx/>
              <a:buFontTx/>
              <a:buNone/>
              <a:tabLst>
                <a:tab pos="5429250" algn="l"/>
              </a:tabLst>
            </a:pPr>
            <a:endParaRPr kumimoji="0" lang="en-US" altLang="en-US" sz="1100" b="1" i="0" u="none" strike="noStrike" cap="none" normalizeH="0" baseline="0" dirty="0">
              <a:ln>
                <a:noFill/>
              </a:ln>
              <a:solidFill>
                <a:srgbClr val="31849B"/>
              </a:solidFill>
              <a:effectLst/>
              <a:latin typeface="Calibri" pitchFamily="34" charset="0"/>
              <a:ea typeface="Calibri" pitchFamily="34" charset="0"/>
              <a:cs typeface="Times New Roman" pitchFamily="18" charset="0"/>
              <a:sym typeface="Wingdings" pitchFamily="2" charset="2"/>
            </a:endParaRPr>
          </a:p>
        </p:txBody>
      </p:sp>
      <p:sp>
        <p:nvSpPr>
          <p:cNvPr id="40" name="Oval 11"/>
          <p:cNvSpPr>
            <a:spLocks noChangeArrowheads="1"/>
          </p:cNvSpPr>
          <p:nvPr/>
        </p:nvSpPr>
        <p:spPr bwMode="auto">
          <a:xfrm>
            <a:off x="2286000" y="1039685"/>
            <a:ext cx="182562" cy="182563"/>
          </a:xfrm>
          <a:prstGeom prst="ellipse">
            <a:avLst/>
          </a:prstGeom>
          <a:solidFill>
            <a:srgbClr val="006600"/>
          </a:solidFill>
          <a:ln>
            <a:noFill/>
          </a:ln>
        </p:spPr>
        <p:txBody>
          <a:bodyPr vert="horz" wrap="square" lIns="0" tIns="0" rIns="0" bIns="0" numCol="1" anchor="ctr"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bg1"/>
                </a:solidFill>
                <a:effectLst/>
                <a:latin typeface="Arial" pitchFamily="34" charset="0"/>
                <a:cs typeface="Arial" pitchFamily="34" charset="0"/>
                <a:sym typeface="Wingdings" panose="05000000000000000000" pitchFamily="2" charset="2"/>
              </a:rPr>
              <a:t></a:t>
            </a:r>
            <a:endParaRPr kumimoji="0" lang="en-US" altLang="en-US" sz="1200" b="0" i="0" u="none" strike="noStrike" cap="none" normalizeH="0" baseline="0" dirty="0">
              <a:ln>
                <a:noFill/>
              </a:ln>
              <a:solidFill>
                <a:schemeClr val="bg1"/>
              </a:solidFill>
              <a:effectLst/>
              <a:latin typeface="Arial" pitchFamily="34" charset="0"/>
              <a:cs typeface="Arial" pitchFamily="34" charset="0"/>
            </a:endParaRPr>
          </a:p>
        </p:txBody>
      </p:sp>
      <p:sp>
        <p:nvSpPr>
          <p:cNvPr id="41" name="Oval 12"/>
          <p:cNvSpPr>
            <a:spLocks noChangeArrowheads="1"/>
          </p:cNvSpPr>
          <p:nvPr/>
        </p:nvSpPr>
        <p:spPr bwMode="auto">
          <a:xfrm>
            <a:off x="7138195" y="1039686"/>
            <a:ext cx="182563" cy="182563"/>
          </a:xfrm>
          <a:prstGeom prst="ellipse">
            <a:avLst/>
          </a:prstGeom>
          <a:solidFill>
            <a:srgbClr val="A5A5A5"/>
          </a:solidFill>
          <a:ln>
            <a:noFill/>
          </a:ln>
          <a:extLst>
            <a:ext uri="{91240B29-F687-4F45-9708-019B960494DF}">
              <a14:hiddenLine xmlns:a14="http://schemas.microsoft.com/office/drawing/2010/main" w="3175">
                <a:solidFill>
                  <a:srgbClr val="000000"/>
                </a:solidFill>
                <a:round/>
                <a:headEnd/>
                <a:tailEnd/>
              </a14:hiddenLine>
            </a:ext>
          </a:extLst>
        </p:spPr>
        <p:txBody>
          <a:bodyPr vert="horz" wrap="square" lIns="0" tIns="0" rIns="0" bIns="0" numCol="1" anchor="ctr"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a:ln>
                <a:noFill/>
              </a:ln>
              <a:solidFill>
                <a:schemeClr val="tx1"/>
              </a:solidFill>
              <a:effectLst/>
              <a:latin typeface="Arial" pitchFamily="34" charset="0"/>
              <a:cs typeface="Arial" pitchFamily="34" charset="0"/>
            </a:endParaRPr>
          </a:p>
        </p:txBody>
      </p:sp>
      <p:sp>
        <p:nvSpPr>
          <p:cNvPr id="42" name="Oval 6"/>
          <p:cNvSpPr>
            <a:spLocks noChangeArrowheads="1"/>
          </p:cNvSpPr>
          <p:nvPr/>
        </p:nvSpPr>
        <p:spPr bwMode="auto">
          <a:xfrm>
            <a:off x="4572000" y="1039685"/>
            <a:ext cx="182563" cy="182563"/>
          </a:xfrm>
          <a:prstGeom prst="ellipse">
            <a:avLst/>
          </a:prstGeom>
          <a:solidFill>
            <a:srgbClr val="006600"/>
          </a:solidFill>
          <a:ln>
            <a:noFill/>
          </a:ln>
        </p:spPr>
        <p:txBody>
          <a:bodyPr vert="horz" wrap="square" lIns="0" tIns="0" rIns="0" bIns="0" numCol="1" anchor="ctr"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bg1"/>
                </a:solidFill>
                <a:effectLst/>
                <a:latin typeface="Arial" pitchFamily="34" charset="0"/>
                <a:cs typeface="Arial" pitchFamily="34" charset="0"/>
                <a:sym typeface="Wingdings" panose="05000000000000000000" pitchFamily="2" charset="2"/>
              </a:rPr>
              <a:t></a:t>
            </a:r>
            <a:endParaRPr kumimoji="0" lang="en-US" altLang="en-US" sz="1200" b="0" i="0" u="none" strike="noStrike" cap="none" normalizeH="0" baseline="0" dirty="0">
              <a:ln>
                <a:noFill/>
              </a:ln>
              <a:solidFill>
                <a:schemeClr val="bg1"/>
              </a:solidFill>
              <a:effectLst/>
              <a:latin typeface="Arial" pitchFamily="34" charset="0"/>
              <a:cs typeface="Arial" pitchFamily="34" charset="0"/>
            </a:endParaRPr>
          </a:p>
        </p:txBody>
      </p:sp>
      <p:sp>
        <p:nvSpPr>
          <p:cNvPr id="43" name="Oval 10"/>
          <p:cNvSpPr>
            <a:spLocks noChangeArrowheads="1"/>
          </p:cNvSpPr>
          <p:nvPr/>
        </p:nvSpPr>
        <p:spPr bwMode="auto">
          <a:xfrm>
            <a:off x="342901" y="1039686"/>
            <a:ext cx="182562" cy="182562"/>
          </a:xfrm>
          <a:prstGeom prst="ellipse">
            <a:avLst/>
          </a:prstGeom>
          <a:solidFill>
            <a:srgbClr val="006600"/>
          </a:solidFill>
          <a:ln>
            <a:noFill/>
          </a:ln>
        </p:spPr>
        <p:txBody>
          <a:bodyPr vert="horz" wrap="square" lIns="0" tIns="0" rIns="0" bIns="0" numCol="1" anchor="ctr"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bg1"/>
                </a:solidFill>
                <a:effectLst/>
                <a:latin typeface="Arial" pitchFamily="34" charset="0"/>
                <a:cs typeface="Arial" pitchFamily="34" charset="0"/>
                <a:sym typeface="Wingdings" panose="05000000000000000000" pitchFamily="2" charset="2"/>
              </a:rPr>
              <a:t></a:t>
            </a:r>
            <a:endParaRPr kumimoji="0" lang="en-US" altLang="en-US" sz="1200" b="0" i="0" u="none" strike="noStrike" cap="none" normalizeH="0" baseline="0" dirty="0">
              <a:ln>
                <a:noFill/>
              </a:ln>
              <a:solidFill>
                <a:schemeClr val="bg1"/>
              </a:solidFill>
              <a:effectLst/>
              <a:latin typeface="Arial" pitchFamily="34" charset="0"/>
              <a:cs typeface="Arial" pitchFamily="34" charset="0"/>
            </a:endParaRPr>
          </a:p>
        </p:txBody>
      </p:sp>
      <p:sp>
        <p:nvSpPr>
          <p:cNvPr id="30" name="TextBox 29"/>
          <p:cNvSpPr txBox="1"/>
          <p:nvPr/>
        </p:nvSpPr>
        <p:spPr>
          <a:xfrm>
            <a:off x="3359328" y="524754"/>
            <a:ext cx="2425344" cy="430887"/>
          </a:xfrm>
          <a:prstGeom prst="rect">
            <a:avLst/>
          </a:prstGeom>
          <a:noFill/>
        </p:spPr>
        <p:txBody>
          <a:bodyPr wrap="none" rtlCol="0">
            <a:spAutoFit/>
          </a:bodyPr>
          <a:lstStyle/>
          <a:p>
            <a:r>
              <a:rPr lang="en-US" sz="2200" b="1" dirty="0">
                <a:solidFill>
                  <a:srgbClr val="CC9900"/>
                </a:solidFill>
              </a:rPr>
              <a:t>Add Team Member</a:t>
            </a:r>
            <a:endParaRPr lang="en-US" sz="2200" dirty="0">
              <a:solidFill>
                <a:srgbClr val="CC9900"/>
              </a:solidFill>
            </a:endParaRPr>
          </a:p>
        </p:txBody>
      </p:sp>
    </p:spTree>
    <p:extLst>
      <p:ext uri="{BB962C8B-B14F-4D97-AF65-F5344CB8AC3E}">
        <p14:creationId xmlns:p14="http://schemas.microsoft.com/office/powerpoint/2010/main" val="3641902608"/>
      </p:ext>
    </p:extLst>
  </p:cSld>
  <p:clrMapOvr>
    <a:masterClrMapping/>
  </p:clrMapOvr>
  <p:transition spd="slow">
    <p:push/>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1"/>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2"/>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3"/>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 grpId="0" animBg="1"/>
      <p:bldP spid="33" grpId="0" animBg="1"/>
      <p:bldP spid="34"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2" name="Table 11"/>
          <p:cNvGraphicFramePr>
            <a:graphicFrameLocks noGrp="1"/>
          </p:cNvGraphicFramePr>
          <p:nvPr>
            <p:extLst>
              <p:ext uri="{D42A27DB-BD31-4B8C-83A1-F6EECF244321}">
                <p14:modId xmlns:p14="http://schemas.microsoft.com/office/powerpoint/2010/main" val="944500712"/>
              </p:ext>
            </p:extLst>
          </p:nvPr>
        </p:nvGraphicFramePr>
        <p:xfrm>
          <a:off x="454428" y="4769224"/>
          <a:ext cx="8232372" cy="1386840"/>
        </p:xfrm>
        <a:graphic>
          <a:graphicData uri="http://schemas.openxmlformats.org/drawingml/2006/table">
            <a:tbl>
              <a:tblPr firstRow="1" firstCol="1" bandRow="1"/>
              <a:tblGrid>
                <a:gridCol w="6771261">
                  <a:extLst>
                    <a:ext uri="{9D8B030D-6E8A-4147-A177-3AD203B41FA5}">
                      <a16:colId xmlns:a16="http://schemas.microsoft.com/office/drawing/2014/main" val="20000"/>
                    </a:ext>
                  </a:extLst>
                </a:gridCol>
                <a:gridCol w="748347">
                  <a:extLst>
                    <a:ext uri="{9D8B030D-6E8A-4147-A177-3AD203B41FA5}">
                      <a16:colId xmlns:a16="http://schemas.microsoft.com/office/drawing/2014/main" val="20001"/>
                    </a:ext>
                  </a:extLst>
                </a:gridCol>
                <a:gridCol w="712764">
                  <a:extLst>
                    <a:ext uri="{9D8B030D-6E8A-4147-A177-3AD203B41FA5}">
                      <a16:colId xmlns:a16="http://schemas.microsoft.com/office/drawing/2014/main" val="20002"/>
                    </a:ext>
                  </a:extLst>
                </a:gridCol>
              </a:tblGrid>
              <a:tr h="162918">
                <a:tc>
                  <a:txBody>
                    <a:bodyPr/>
                    <a:lstStyle/>
                    <a:p>
                      <a:pPr marL="0" marR="0">
                        <a:spcBef>
                          <a:spcPts val="0"/>
                        </a:spcBef>
                        <a:spcAft>
                          <a:spcPts val="0"/>
                        </a:spcAft>
                      </a:pPr>
                      <a:r>
                        <a:rPr lang="en-US" sz="1100" dirty="0">
                          <a:solidFill>
                            <a:srgbClr val="CC9900"/>
                          </a:solidFill>
                          <a:effectLst/>
                          <a:latin typeface="Calibri" panose="020F0502020204030204" pitchFamily="34" charset="0"/>
                          <a:ea typeface="Calibri" panose="020F0502020204030204" pitchFamily="34" charset="0"/>
                          <a:cs typeface="Times New Roman" panose="02020603050405020304" pitchFamily="18" charset="0"/>
                        </a:rPr>
                        <a:t>General and Technical Competencies </a:t>
                      </a:r>
                      <a:r>
                        <a:rPr lang="en-US" sz="1100" baseline="300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sym typeface="Webdings" panose="05030102010509060703" pitchFamily="18" charset="2"/>
                        </a:rPr>
                        <a:t></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1094" marR="61094" marT="0" marB="0">
                    <a:lnL>
                      <a:noFill/>
                    </a:lnL>
                    <a:lnR w="12700" cap="flat" cmpd="sng" algn="ctr">
                      <a:solidFill>
                        <a:srgbClr val="C4BC96"/>
                      </a:solidFill>
                      <a:prstDash val="solid"/>
                      <a:round/>
                      <a:headEnd type="none" w="med" len="med"/>
                      <a:tailEnd type="none" w="med" len="med"/>
                    </a:lnR>
                    <a:lnT>
                      <a:noFill/>
                    </a:lnT>
                    <a:lnB>
                      <a:noFill/>
                    </a:lnB>
                  </a:tcPr>
                </a:tc>
                <a:tc gridSpan="2">
                  <a:txBody>
                    <a:bodyPr/>
                    <a:lstStyle/>
                    <a:p>
                      <a:pPr marL="0" marR="0" algn="ctr">
                        <a:spcBef>
                          <a:spcPts val="0"/>
                        </a:spcBef>
                        <a:spcAft>
                          <a:spcPts val="0"/>
                        </a:spcAft>
                      </a:pPr>
                      <a:r>
                        <a:rPr lang="en-US" sz="900" b="1">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Proficiency Levels </a:t>
                      </a:r>
                      <a:r>
                        <a:rPr lang="en-US" sz="900">
                          <a:solidFill>
                            <a:srgbClr val="FFFFFF"/>
                          </a:solidFill>
                          <a:effectLst/>
                          <a:latin typeface="Calibri" panose="020F0502020204030204" pitchFamily="34" charset="0"/>
                          <a:ea typeface="Calibri" panose="020F0502020204030204" pitchFamily="34" charset="0"/>
                          <a:cs typeface="Times New Roman" panose="02020603050405020304" pitchFamily="18" charset="0"/>
                          <a:sym typeface="Webdings" panose="05030102010509060703" pitchFamily="18" charset="2"/>
                        </a:rPr>
                        <a:t></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1094" marR="61094" marT="0" marB="0" anchor="ctr">
                    <a:lnL w="12700" cap="flat" cmpd="sng" algn="ctr">
                      <a:solidFill>
                        <a:srgbClr val="C4BC96"/>
                      </a:solidFill>
                      <a:prstDash val="solid"/>
                      <a:round/>
                      <a:headEnd type="none" w="med" len="med"/>
                      <a:tailEnd type="none" w="med" len="med"/>
                    </a:lnL>
                    <a:lnR w="12700" cap="flat" cmpd="sng" algn="ctr">
                      <a:solidFill>
                        <a:srgbClr val="C4BC96"/>
                      </a:solidFill>
                      <a:prstDash val="solid"/>
                      <a:round/>
                      <a:headEnd type="none" w="med" len="med"/>
                      <a:tailEnd type="none" w="med" len="med"/>
                    </a:lnR>
                    <a:lnT w="12700" cap="flat" cmpd="sng" algn="ctr">
                      <a:solidFill>
                        <a:srgbClr val="C4BC96"/>
                      </a:solidFill>
                      <a:prstDash val="solid"/>
                      <a:round/>
                      <a:headEnd type="none" w="med" len="med"/>
                      <a:tailEnd type="none" w="med" len="med"/>
                    </a:lnT>
                    <a:lnB w="12700" cap="flat" cmpd="sng" algn="ctr">
                      <a:solidFill>
                        <a:srgbClr val="C4BC96"/>
                      </a:solidFill>
                      <a:prstDash val="solid"/>
                      <a:round/>
                      <a:headEnd type="none" w="med" len="med"/>
                      <a:tailEnd type="none" w="med" len="med"/>
                    </a:lnB>
                    <a:solidFill>
                      <a:srgbClr val="948A54"/>
                    </a:solidFill>
                  </a:tcPr>
                </a:tc>
                <a:tc hMerge="1">
                  <a:txBody>
                    <a:bodyPr/>
                    <a:lstStyle/>
                    <a:p>
                      <a:endParaRPr lang="en-US"/>
                    </a:p>
                  </a:txBody>
                  <a:tcPr/>
                </a:tc>
                <a:extLst>
                  <a:ext uri="{0D108BD9-81ED-4DB2-BD59-A6C34878D82A}">
                    <a16:rowId xmlns:a16="http://schemas.microsoft.com/office/drawing/2014/main" val="10000"/>
                  </a:ext>
                </a:extLst>
              </a:tr>
              <a:tr h="149341">
                <a:tc>
                  <a:txBody>
                    <a:bodyPr/>
                    <a:lstStyle/>
                    <a:p>
                      <a:pPr marL="0" marR="0">
                        <a:spcBef>
                          <a:spcPts val="0"/>
                        </a:spcBef>
                        <a:spcAft>
                          <a:spcPts val="0"/>
                        </a:spcAft>
                      </a:pPr>
                      <a:r>
                        <a:rPr lang="en-US" sz="1000" b="1" dirty="0">
                          <a:solidFill>
                            <a:srgbClr val="595959"/>
                          </a:solidFill>
                          <a:effectLst/>
                          <a:latin typeface="Calibri" panose="020F0502020204030204" pitchFamily="34" charset="0"/>
                          <a:ea typeface="Calibri" panose="020F0502020204030204" pitchFamily="34" charset="0"/>
                          <a:cs typeface="Times New Roman" panose="02020603050405020304" pitchFamily="18" charset="0"/>
                        </a:rPr>
                        <a:t> </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1094" marR="61094" marT="0" marB="0">
                    <a:lnL>
                      <a:noFill/>
                    </a:lnL>
                    <a:lnR w="12700" cap="flat" cmpd="sng" algn="ctr">
                      <a:solidFill>
                        <a:srgbClr val="C4BC96"/>
                      </a:solidFill>
                      <a:prstDash val="solid"/>
                      <a:round/>
                      <a:headEnd type="none" w="med" len="med"/>
                      <a:tailEnd type="none" w="med" len="med"/>
                    </a:lnR>
                    <a:lnT>
                      <a:noFill/>
                    </a:lnT>
                    <a:lnB w="12700" cap="flat" cmpd="sng" algn="ctr">
                      <a:solidFill>
                        <a:srgbClr val="C4BC96"/>
                      </a:solidFill>
                      <a:prstDash val="solid"/>
                      <a:round/>
                      <a:headEnd type="none" w="med" len="med"/>
                      <a:tailEnd type="none" w="med" len="med"/>
                    </a:lnB>
                  </a:tcPr>
                </a:tc>
                <a:tc>
                  <a:txBody>
                    <a:bodyPr/>
                    <a:lstStyle/>
                    <a:p>
                      <a:pPr marL="0" marR="0" algn="ctr">
                        <a:spcBef>
                          <a:spcPts val="0"/>
                        </a:spcBef>
                        <a:spcAft>
                          <a:spcPts val="0"/>
                        </a:spcAft>
                      </a:pPr>
                      <a:r>
                        <a:rPr lang="en-US" sz="900" b="1"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Targeted</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1094" marR="61094" marT="0" marB="0">
                    <a:lnL w="12700" cap="flat" cmpd="sng" algn="ctr">
                      <a:solidFill>
                        <a:srgbClr val="C4BC96"/>
                      </a:solidFill>
                      <a:prstDash val="solid"/>
                      <a:round/>
                      <a:headEnd type="none" w="med" len="med"/>
                      <a:tailEnd type="none" w="med" len="med"/>
                    </a:lnL>
                    <a:lnR w="12700" cap="flat" cmpd="sng" algn="ctr">
                      <a:solidFill>
                        <a:srgbClr val="C4BC96"/>
                      </a:solidFill>
                      <a:prstDash val="solid"/>
                      <a:round/>
                      <a:headEnd type="none" w="med" len="med"/>
                      <a:tailEnd type="none" w="med" len="med"/>
                    </a:lnR>
                    <a:lnT w="12700" cap="flat" cmpd="sng" algn="ctr">
                      <a:solidFill>
                        <a:srgbClr val="C4BC96"/>
                      </a:solidFill>
                      <a:prstDash val="solid"/>
                      <a:round/>
                      <a:headEnd type="none" w="med" len="med"/>
                      <a:tailEnd type="none" w="med" len="med"/>
                    </a:lnT>
                    <a:lnB w="12700" cap="flat" cmpd="sng" algn="ctr">
                      <a:solidFill>
                        <a:srgbClr val="C4BC96"/>
                      </a:solidFill>
                      <a:prstDash val="solid"/>
                      <a:round/>
                      <a:headEnd type="none" w="med" len="med"/>
                      <a:tailEnd type="none" w="med" len="med"/>
                    </a:lnB>
                    <a:solidFill>
                      <a:srgbClr val="948A54"/>
                    </a:solidFill>
                  </a:tcPr>
                </a:tc>
                <a:tc>
                  <a:txBody>
                    <a:bodyPr/>
                    <a:lstStyle/>
                    <a:p>
                      <a:pPr marL="0" marR="0" algn="ctr">
                        <a:spcBef>
                          <a:spcPts val="0"/>
                        </a:spcBef>
                        <a:spcAft>
                          <a:spcPts val="0"/>
                        </a:spcAft>
                      </a:pPr>
                      <a:r>
                        <a:rPr lang="en-US" sz="900" b="1"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Employee </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1094" marR="61094" marT="0" marB="0">
                    <a:lnL w="12700" cap="flat" cmpd="sng" algn="ctr">
                      <a:solidFill>
                        <a:srgbClr val="C4BC96"/>
                      </a:solidFill>
                      <a:prstDash val="solid"/>
                      <a:round/>
                      <a:headEnd type="none" w="med" len="med"/>
                      <a:tailEnd type="none" w="med" len="med"/>
                    </a:lnL>
                    <a:lnR w="12700" cap="flat" cmpd="sng" algn="ctr">
                      <a:solidFill>
                        <a:srgbClr val="C4BC96"/>
                      </a:solidFill>
                      <a:prstDash val="solid"/>
                      <a:round/>
                      <a:headEnd type="none" w="med" len="med"/>
                      <a:tailEnd type="none" w="med" len="med"/>
                    </a:lnR>
                    <a:lnT w="12700" cap="flat" cmpd="sng" algn="ctr">
                      <a:solidFill>
                        <a:srgbClr val="C4BC96"/>
                      </a:solidFill>
                      <a:prstDash val="solid"/>
                      <a:round/>
                      <a:headEnd type="none" w="med" len="med"/>
                      <a:tailEnd type="none" w="med" len="med"/>
                    </a:lnT>
                    <a:lnB w="12700" cap="flat" cmpd="sng" algn="ctr">
                      <a:solidFill>
                        <a:srgbClr val="C4BC96"/>
                      </a:solidFill>
                      <a:prstDash val="solid"/>
                      <a:round/>
                      <a:headEnd type="none" w="med" len="med"/>
                      <a:tailEnd type="none" w="med" len="med"/>
                    </a:lnB>
                    <a:solidFill>
                      <a:srgbClr val="948A54"/>
                    </a:solidFill>
                  </a:tcPr>
                </a:tc>
                <a:extLst>
                  <a:ext uri="{0D108BD9-81ED-4DB2-BD59-A6C34878D82A}">
                    <a16:rowId xmlns:a16="http://schemas.microsoft.com/office/drawing/2014/main" val="10001"/>
                  </a:ext>
                </a:extLst>
              </a:tr>
              <a:tr h="135765">
                <a:tc gridSpan="3">
                  <a:txBody>
                    <a:bodyPr/>
                    <a:lstStyle/>
                    <a:p>
                      <a:pPr marL="0" marR="0">
                        <a:spcBef>
                          <a:spcPts val="0"/>
                        </a:spcBef>
                        <a:spcAft>
                          <a:spcPts val="0"/>
                        </a:spcAft>
                      </a:pPr>
                      <a:r>
                        <a:rPr lang="en-US" sz="1000" b="1"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General </a:t>
                      </a:r>
                      <a:r>
                        <a:rPr lang="en-US" sz="1000"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sym typeface="Webdings" panose="05030102010509060703" pitchFamily="18" charset="2"/>
                        </a:rPr>
                        <a:t></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1094" marR="61094" marT="0" marB="0">
                    <a:lnL>
                      <a:noFill/>
                    </a:lnL>
                    <a:lnR w="12700" cap="flat" cmpd="sng" algn="ctr">
                      <a:solidFill>
                        <a:srgbClr val="C4BC96"/>
                      </a:solidFill>
                      <a:prstDash val="solid"/>
                      <a:round/>
                      <a:headEnd type="none" w="med" len="med"/>
                      <a:tailEnd type="none" w="med" len="med"/>
                    </a:lnR>
                    <a:lnT w="12700" cap="flat" cmpd="sng" algn="ctr">
                      <a:solidFill>
                        <a:srgbClr val="C4BC96"/>
                      </a:solidFill>
                      <a:prstDash val="solid"/>
                      <a:round/>
                      <a:headEnd type="none" w="med" len="med"/>
                      <a:tailEnd type="none" w="med" len="med"/>
                    </a:lnT>
                    <a:lnB w="12700" cap="flat" cmpd="sng" algn="ctr">
                      <a:solidFill>
                        <a:srgbClr val="C4BC96"/>
                      </a:solidFill>
                      <a:prstDash val="solid"/>
                      <a:round/>
                      <a:headEnd type="none" w="med" len="med"/>
                      <a:tailEnd type="none" w="med" len="med"/>
                    </a:lnB>
                    <a:solidFill>
                      <a:srgbClr val="31849B"/>
                    </a:solid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2"/>
                  </a:ext>
                </a:extLst>
              </a:tr>
              <a:tr h="271529">
                <a:tc>
                  <a:txBody>
                    <a:bodyPr/>
                    <a:lstStyle/>
                    <a:p>
                      <a:pPr marL="0" marR="0">
                        <a:spcBef>
                          <a:spcPts val="500"/>
                        </a:spcBef>
                        <a:spcAft>
                          <a:spcPts val="500"/>
                        </a:spcAft>
                      </a:pPr>
                      <a:r>
                        <a:rPr kumimoji="0" lang="en-US" sz="1000" b="1" i="0" u="none" strike="noStrike" kern="1200" cap="none" spc="0" normalizeH="0" baseline="0" noProof="0" dirty="0">
                          <a:ln>
                            <a:noFill/>
                          </a:ln>
                          <a:solidFill>
                            <a:schemeClr val="tx1">
                              <a:lumMod val="75000"/>
                              <a:lumOff val="25000"/>
                            </a:schemeClr>
                          </a:solidFill>
                          <a:effectLst/>
                          <a:uLnTx/>
                          <a:uFillTx/>
                          <a:latin typeface="Calibri" panose="020F0502020204030204" pitchFamily="34" charset="0"/>
                          <a:ea typeface="Calibri" panose="020F0502020204030204" pitchFamily="34" charset="0"/>
                          <a:cs typeface="Times New Roman" panose="02020603050405020304" pitchFamily="18" charset="0"/>
                        </a:rPr>
                        <a:t>Oral Communication (*)</a:t>
                      </a:r>
                      <a:r>
                        <a:rPr kumimoji="0" lang="en-US" sz="1000" b="0" i="0" u="none" strike="noStrike" kern="1200" cap="none" spc="0" normalizeH="0" baseline="0" noProof="0" dirty="0">
                          <a:ln>
                            <a:noFill/>
                          </a:ln>
                          <a:solidFill>
                            <a:schemeClr val="tx1">
                              <a:lumMod val="75000"/>
                              <a:lumOff val="25000"/>
                            </a:schemeClr>
                          </a:solidFill>
                          <a:effectLst/>
                          <a:uLnTx/>
                          <a:uFillTx/>
                          <a:latin typeface="Calibri" panose="020F0502020204030204" pitchFamily="34" charset="0"/>
                          <a:ea typeface="Calibri" panose="020F0502020204030204" pitchFamily="34" charset="0"/>
                          <a:cs typeface="Times New Roman" panose="02020603050405020304" pitchFamily="18" charset="0"/>
                        </a:rPr>
                        <a:t> - Expresses information (for example, ideas or facts) to individuals or groups effectively, taking into account the audience and nature of the information (for example, technical, sensitive, controversial); makes clear and convincing oral presentations; listens to others, attends to nonverbal cues, and responds appropriately.</a:t>
                      </a:r>
                      <a:endParaRPr lang="en-US" sz="1000" dirty="0">
                        <a:solidFill>
                          <a:schemeClr val="tx1">
                            <a:lumMod val="75000"/>
                            <a:lumOff val="25000"/>
                          </a:schemeClr>
                        </a:solidFill>
                        <a:effectLst/>
                        <a:latin typeface="+mn-lt"/>
                        <a:ea typeface="Calibri"/>
                        <a:cs typeface="Times New Roman"/>
                      </a:endParaRPr>
                    </a:p>
                  </a:txBody>
                  <a:tcPr marL="61094" marR="61094" marT="0" marB="0">
                    <a:lnL>
                      <a:noFill/>
                    </a:lnL>
                    <a:lnR w="12700" cap="flat" cmpd="sng" algn="ctr">
                      <a:solidFill>
                        <a:srgbClr val="C4BC96"/>
                      </a:solidFill>
                      <a:prstDash val="solid"/>
                      <a:round/>
                      <a:headEnd type="none" w="med" len="med"/>
                      <a:tailEnd type="none" w="med" len="med"/>
                    </a:lnR>
                    <a:lnT w="12700" cap="flat" cmpd="sng" algn="ctr">
                      <a:solidFill>
                        <a:srgbClr val="C4BC96"/>
                      </a:solidFill>
                      <a:prstDash val="solid"/>
                      <a:round/>
                      <a:headEnd type="none" w="med" len="med"/>
                      <a:tailEnd type="none" w="med" len="med"/>
                    </a:lnT>
                    <a:lnB w="12700" cap="flat" cmpd="sng" algn="ctr">
                      <a:solidFill>
                        <a:srgbClr val="C4BC96"/>
                      </a:solidFill>
                      <a:prstDash val="solid"/>
                      <a:round/>
                      <a:headEnd type="none" w="med" len="med"/>
                      <a:tailEnd type="none" w="med" len="med"/>
                    </a:lnB>
                  </a:tcPr>
                </a:tc>
                <a:tc>
                  <a:txBody>
                    <a:bodyPr/>
                    <a:lstStyle/>
                    <a:p>
                      <a:pPr marL="0" marR="0" algn="r">
                        <a:spcBef>
                          <a:spcPts val="0"/>
                        </a:spcBef>
                        <a:spcAft>
                          <a:spcPts val="0"/>
                        </a:spcAft>
                      </a:pPr>
                      <a:r>
                        <a:rPr lang="en-US" sz="1000" dirty="0">
                          <a:solidFill>
                            <a:srgbClr val="595959"/>
                          </a:solidFill>
                          <a:effectLst/>
                          <a:latin typeface="Calibri" panose="020F0502020204030204" pitchFamily="34" charset="0"/>
                          <a:ea typeface="Calibri" panose="020F0502020204030204" pitchFamily="34" charset="0"/>
                          <a:cs typeface="Times New Roman" panose="02020603050405020304" pitchFamily="18" charset="0"/>
                          <a:sym typeface="Wingdings 3" panose="05040102010807070707" pitchFamily="18" charset="2"/>
                        </a:rPr>
                        <a:t></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1094" marR="61094" marT="0" marB="0" anchor="ctr">
                    <a:lnL w="12700" cap="flat" cmpd="sng" algn="ctr">
                      <a:solidFill>
                        <a:srgbClr val="C4BC96"/>
                      </a:solidFill>
                      <a:prstDash val="solid"/>
                      <a:round/>
                      <a:headEnd type="none" w="med" len="med"/>
                      <a:tailEnd type="none" w="med" len="med"/>
                    </a:lnL>
                    <a:lnR w="12700" cap="flat" cmpd="sng" algn="ctr">
                      <a:solidFill>
                        <a:srgbClr val="C4BC96"/>
                      </a:solidFill>
                      <a:prstDash val="solid"/>
                      <a:round/>
                      <a:headEnd type="none" w="med" len="med"/>
                      <a:tailEnd type="none" w="med" len="med"/>
                    </a:lnR>
                    <a:lnT w="12700" cap="flat" cmpd="sng" algn="ctr">
                      <a:solidFill>
                        <a:srgbClr val="C4BC96"/>
                      </a:solidFill>
                      <a:prstDash val="solid"/>
                      <a:round/>
                      <a:headEnd type="none" w="med" len="med"/>
                      <a:tailEnd type="none" w="med" len="med"/>
                    </a:lnT>
                    <a:lnB w="12700" cap="flat" cmpd="sng" algn="ctr">
                      <a:solidFill>
                        <a:srgbClr val="C4BC96"/>
                      </a:solidFill>
                      <a:prstDash val="solid"/>
                      <a:round/>
                      <a:headEnd type="none" w="med" len="med"/>
                      <a:tailEnd type="none" w="med" len="med"/>
                    </a:lnB>
                  </a:tcPr>
                </a:tc>
                <a:tc>
                  <a:txBody>
                    <a:bodyPr/>
                    <a:lstStyle/>
                    <a:p>
                      <a:pPr marL="0" marR="0" algn="r">
                        <a:spcBef>
                          <a:spcPts val="0"/>
                        </a:spcBef>
                        <a:spcAft>
                          <a:spcPts val="0"/>
                        </a:spcAft>
                      </a:pPr>
                      <a:r>
                        <a:rPr lang="en-US" sz="1000" dirty="0">
                          <a:solidFill>
                            <a:srgbClr val="595959"/>
                          </a:solidFill>
                          <a:effectLst/>
                          <a:latin typeface="Calibri" panose="020F0502020204030204" pitchFamily="34" charset="0"/>
                          <a:ea typeface="Calibri" panose="020F0502020204030204" pitchFamily="34" charset="0"/>
                          <a:cs typeface="Times New Roman" panose="02020603050405020304" pitchFamily="18" charset="0"/>
                          <a:sym typeface="Wingdings 3" panose="05040102010807070707" pitchFamily="18" charset="2"/>
                        </a:rPr>
                        <a:t></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1094" marR="61094" marT="0" marB="0" anchor="ctr">
                    <a:lnL w="12700" cap="flat" cmpd="sng" algn="ctr">
                      <a:solidFill>
                        <a:srgbClr val="C4BC96"/>
                      </a:solidFill>
                      <a:prstDash val="solid"/>
                      <a:round/>
                      <a:headEnd type="none" w="med" len="med"/>
                      <a:tailEnd type="none" w="med" len="med"/>
                    </a:lnL>
                    <a:lnR w="12700" cap="flat" cmpd="sng" algn="ctr">
                      <a:solidFill>
                        <a:srgbClr val="C4BC96"/>
                      </a:solidFill>
                      <a:prstDash val="solid"/>
                      <a:round/>
                      <a:headEnd type="none" w="med" len="med"/>
                      <a:tailEnd type="none" w="med" len="med"/>
                    </a:lnR>
                    <a:lnT w="12700" cap="flat" cmpd="sng" algn="ctr">
                      <a:solidFill>
                        <a:srgbClr val="C4BC96"/>
                      </a:solidFill>
                      <a:prstDash val="solid"/>
                      <a:round/>
                      <a:headEnd type="none" w="med" len="med"/>
                      <a:tailEnd type="none" w="med" len="med"/>
                    </a:lnT>
                    <a:lnB w="12700" cap="flat" cmpd="sng" algn="ctr">
                      <a:solidFill>
                        <a:srgbClr val="C4BC96"/>
                      </a:solidFill>
                      <a:prstDash val="solid"/>
                      <a:round/>
                      <a:headEnd type="none" w="med" len="med"/>
                      <a:tailEnd type="none" w="med" len="med"/>
                    </a:lnB>
                  </a:tcPr>
                </a:tc>
                <a:extLst>
                  <a:ext uri="{0D108BD9-81ED-4DB2-BD59-A6C34878D82A}">
                    <a16:rowId xmlns:a16="http://schemas.microsoft.com/office/drawing/2014/main" val="10003"/>
                  </a:ext>
                </a:extLst>
              </a:tr>
              <a:tr h="135765">
                <a:tc gridSpan="3">
                  <a:txBody>
                    <a:bodyPr/>
                    <a:lstStyle/>
                    <a:p>
                      <a:pPr marL="0" marR="0">
                        <a:spcBef>
                          <a:spcPts val="0"/>
                        </a:spcBef>
                        <a:spcAft>
                          <a:spcPts val="0"/>
                        </a:spcAft>
                      </a:pPr>
                      <a:r>
                        <a:rPr lang="en-US" sz="1000" b="1"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Technical </a:t>
                      </a:r>
                      <a:r>
                        <a:rPr lang="en-US" sz="1000"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sym typeface="Webdings" panose="05030102010509060703" pitchFamily="18" charset="2"/>
                        </a:rPr>
                        <a:t></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1094" marR="61094" marT="0" marB="0">
                    <a:lnL>
                      <a:noFill/>
                    </a:lnL>
                    <a:lnR w="12700" cap="flat" cmpd="sng" algn="ctr">
                      <a:solidFill>
                        <a:srgbClr val="C4BC96"/>
                      </a:solidFill>
                      <a:prstDash val="solid"/>
                      <a:round/>
                      <a:headEnd type="none" w="med" len="med"/>
                      <a:tailEnd type="none" w="med" len="med"/>
                    </a:lnR>
                    <a:lnT w="12700" cap="flat" cmpd="sng" algn="ctr">
                      <a:solidFill>
                        <a:srgbClr val="C4BC96"/>
                      </a:solidFill>
                      <a:prstDash val="solid"/>
                      <a:round/>
                      <a:headEnd type="none" w="med" len="med"/>
                      <a:tailEnd type="none" w="med" len="med"/>
                    </a:lnT>
                    <a:lnB w="12700" cap="flat" cmpd="sng" algn="ctr">
                      <a:solidFill>
                        <a:srgbClr val="C4BC96"/>
                      </a:solidFill>
                      <a:prstDash val="solid"/>
                      <a:round/>
                      <a:headEnd type="none" w="med" len="med"/>
                      <a:tailEnd type="none" w="med" len="med"/>
                    </a:lnB>
                    <a:solidFill>
                      <a:srgbClr val="31849B"/>
                    </a:solid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4"/>
                  </a:ext>
                </a:extLst>
              </a:tr>
              <a:tr h="271529">
                <a:tc>
                  <a:txBody>
                    <a:bodyPr/>
                    <a:lstStyle/>
                    <a:p>
                      <a:pPr marL="0" marR="0">
                        <a:spcBef>
                          <a:spcPts val="600"/>
                        </a:spcBef>
                        <a:spcAft>
                          <a:spcPts val="600"/>
                        </a:spcAft>
                      </a:pPr>
                      <a:r>
                        <a:rPr lang="en-US" sz="1000" b="1" dirty="0">
                          <a:solidFill>
                            <a:srgbClr val="595959"/>
                          </a:solidFill>
                          <a:effectLst/>
                          <a:latin typeface="Calibri" panose="020F0502020204030204" pitchFamily="34" charset="0"/>
                          <a:ea typeface="Calibri" panose="020F0502020204030204" pitchFamily="34" charset="0"/>
                          <a:cs typeface="Times New Roman" panose="02020603050405020304" pitchFamily="18" charset="0"/>
                        </a:rPr>
                        <a:t>Workforce Planning</a:t>
                      </a:r>
                      <a:r>
                        <a:rPr lang="en-US" sz="1000" dirty="0">
                          <a:solidFill>
                            <a:srgbClr val="595959"/>
                          </a:solidFill>
                          <a:effectLst/>
                          <a:latin typeface="Calibri" panose="020F0502020204030204" pitchFamily="34" charset="0"/>
                          <a:ea typeface="Calibri" panose="020F0502020204030204" pitchFamily="34" charset="0"/>
                          <a:cs typeface="Times New Roman" panose="02020603050405020304" pitchFamily="18" charset="0"/>
                        </a:rPr>
                        <a:t> - Knowledge of HR concepts, principles, and practices related to determining workload projections and current and future competency gaps to align human capital with organizational goals.</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1094" marR="61094" marT="0" marB="0">
                    <a:lnL>
                      <a:noFill/>
                    </a:lnL>
                    <a:lnR w="12700" cap="flat" cmpd="sng" algn="ctr">
                      <a:solidFill>
                        <a:srgbClr val="C4BC96"/>
                      </a:solidFill>
                      <a:prstDash val="solid"/>
                      <a:round/>
                      <a:headEnd type="none" w="med" len="med"/>
                      <a:tailEnd type="none" w="med" len="med"/>
                    </a:lnR>
                    <a:lnT w="12700" cap="flat" cmpd="sng" algn="ctr">
                      <a:solidFill>
                        <a:srgbClr val="C4BC96"/>
                      </a:solidFill>
                      <a:prstDash val="solid"/>
                      <a:round/>
                      <a:headEnd type="none" w="med" len="med"/>
                      <a:tailEnd type="none" w="med" len="med"/>
                    </a:lnT>
                    <a:lnB w="12700" cap="flat" cmpd="sng" algn="ctr">
                      <a:solidFill>
                        <a:srgbClr val="C4BC96"/>
                      </a:solidFill>
                      <a:prstDash val="solid"/>
                      <a:round/>
                      <a:headEnd type="none" w="med" len="med"/>
                      <a:tailEnd type="none" w="med" len="med"/>
                    </a:lnB>
                  </a:tcPr>
                </a:tc>
                <a:tc>
                  <a:txBody>
                    <a:bodyPr/>
                    <a:lstStyle/>
                    <a:p>
                      <a:pPr marL="0" marR="0" algn="r">
                        <a:spcBef>
                          <a:spcPts val="0"/>
                        </a:spcBef>
                        <a:spcAft>
                          <a:spcPts val="0"/>
                        </a:spcAft>
                      </a:pPr>
                      <a:r>
                        <a:rPr lang="en-US" sz="1000" dirty="0">
                          <a:solidFill>
                            <a:srgbClr val="595959"/>
                          </a:solidFill>
                          <a:effectLst/>
                          <a:latin typeface="Calibri" panose="020F0502020204030204" pitchFamily="34" charset="0"/>
                          <a:ea typeface="Calibri" panose="020F0502020204030204" pitchFamily="34" charset="0"/>
                          <a:cs typeface="Times New Roman" panose="02020603050405020304" pitchFamily="18" charset="0"/>
                          <a:sym typeface="Wingdings 3" panose="05040102010807070707" pitchFamily="18" charset="2"/>
                        </a:rPr>
                        <a:t></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1094" marR="61094" marT="0" marB="0" anchor="ctr">
                    <a:lnL w="12700" cap="flat" cmpd="sng" algn="ctr">
                      <a:solidFill>
                        <a:srgbClr val="C4BC96"/>
                      </a:solidFill>
                      <a:prstDash val="solid"/>
                      <a:round/>
                      <a:headEnd type="none" w="med" len="med"/>
                      <a:tailEnd type="none" w="med" len="med"/>
                    </a:lnL>
                    <a:lnR w="12700" cap="flat" cmpd="sng" algn="ctr">
                      <a:solidFill>
                        <a:srgbClr val="C4BC96"/>
                      </a:solidFill>
                      <a:prstDash val="solid"/>
                      <a:round/>
                      <a:headEnd type="none" w="med" len="med"/>
                      <a:tailEnd type="none" w="med" len="med"/>
                    </a:lnR>
                    <a:lnT w="12700" cap="flat" cmpd="sng" algn="ctr">
                      <a:solidFill>
                        <a:srgbClr val="C4BC96"/>
                      </a:solidFill>
                      <a:prstDash val="solid"/>
                      <a:round/>
                      <a:headEnd type="none" w="med" len="med"/>
                      <a:tailEnd type="none" w="med" len="med"/>
                    </a:lnT>
                    <a:lnB w="12700" cap="flat" cmpd="sng" algn="ctr">
                      <a:solidFill>
                        <a:srgbClr val="C4BC96"/>
                      </a:solidFill>
                      <a:prstDash val="solid"/>
                      <a:round/>
                      <a:headEnd type="none" w="med" len="med"/>
                      <a:tailEnd type="none" w="med" len="med"/>
                    </a:lnB>
                  </a:tcPr>
                </a:tc>
                <a:tc>
                  <a:txBody>
                    <a:bodyPr/>
                    <a:lstStyle/>
                    <a:p>
                      <a:pPr marL="0" marR="0" algn="r">
                        <a:spcBef>
                          <a:spcPts val="0"/>
                        </a:spcBef>
                        <a:spcAft>
                          <a:spcPts val="0"/>
                        </a:spcAft>
                      </a:pPr>
                      <a:r>
                        <a:rPr lang="en-US" sz="1000" dirty="0">
                          <a:solidFill>
                            <a:srgbClr val="595959"/>
                          </a:solidFill>
                          <a:effectLst/>
                          <a:latin typeface="Calibri" panose="020F0502020204030204" pitchFamily="34" charset="0"/>
                          <a:ea typeface="Calibri" panose="020F0502020204030204" pitchFamily="34" charset="0"/>
                          <a:cs typeface="Times New Roman" panose="02020603050405020304" pitchFamily="18" charset="0"/>
                          <a:sym typeface="Wingdings 3" panose="05040102010807070707" pitchFamily="18" charset="2"/>
                        </a:rPr>
                        <a:t></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1094" marR="61094" marT="0" marB="0" anchor="ctr">
                    <a:lnL w="12700" cap="flat" cmpd="sng" algn="ctr">
                      <a:solidFill>
                        <a:srgbClr val="C4BC96"/>
                      </a:solidFill>
                      <a:prstDash val="solid"/>
                      <a:round/>
                      <a:headEnd type="none" w="med" len="med"/>
                      <a:tailEnd type="none" w="med" len="med"/>
                    </a:lnL>
                    <a:lnR w="12700" cap="flat" cmpd="sng" algn="ctr">
                      <a:solidFill>
                        <a:srgbClr val="C4BC96"/>
                      </a:solidFill>
                      <a:prstDash val="solid"/>
                      <a:round/>
                      <a:headEnd type="none" w="med" len="med"/>
                      <a:tailEnd type="none" w="med" len="med"/>
                    </a:lnR>
                    <a:lnT w="12700" cap="flat" cmpd="sng" algn="ctr">
                      <a:solidFill>
                        <a:srgbClr val="C4BC96"/>
                      </a:solidFill>
                      <a:prstDash val="solid"/>
                      <a:round/>
                      <a:headEnd type="none" w="med" len="med"/>
                      <a:tailEnd type="none" w="med" len="med"/>
                    </a:lnT>
                    <a:lnB w="12700" cap="flat" cmpd="sng" algn="ctr">
                      <a:solidFill>
                        <a:srgbClr val="C4BC96"/>
                      </a:solidFill>
                      <a:prstDash val="solid"/>
                      <a:round/>
                      <a:headEnd type="none" w="med" len="med"/>
                      <a:tailEnd type="none" w="med" len="med"/>
                    </a:lnB>
                  </a:tcPr>
                </a:tc>
                <a:extLst>
                  <a:ext uri="{0D108BD9-81ED-4DB2-BD59-A6C34878D82A}">
                    <a16:rowId xmlns:a16="http://schemas.microsoft.com/office/drawing/2014/main" val="10005"/>
                  </a:ext>
                </a:extLst>
              </a:tr>
            </a:tbl>
          </a:graphicData>
        </a:graphic>
      </p:graphicFrame>
      <p:sp>
        <p:nvSpPr>
          <p:cNvPr id="15" name="TextBox 14"/>
          <p:cNvSpPr txBox="1"/>
          <p:nvPr/>
        </p:nvSpPr>
        <p:spPr>
          <a:xfrm>
            <a:off x="137160" y="228600"/>
            <a:ext cx="8869680" cy="261610"/>
          </a:xfrm>
          <a:prstGeom prst="rect">
            <a:avLst/>
          </a:prstGeom>
          <a:solidFill>
            <a:schemeClr val="tx1">
              <a:lumMod val="85000"/>
              <a:lumOff val="15000"/>
            </a:schemeClr>
          </a:solidFill>
        </p:spPr>
        <p:txBody>
          <a:bodyPr wrap="square" rtlCol="0">
            <a:spAutoFit/>
          </a:bodyPr>
          <a:lstStyle/>
          <a:p>
            <a:pPr>
              <a:tabLst>
                <a:tab pos="3138488" algn="l"/>
              </a:tabLst>
            </a:pPr>
            <a:r>
              <a:rPr lang="en-US" sz="1100" b="1" dirty="0">
                <a:solidFill>
                  <a:srgbClr val="FFFFFF"/>
                </a:solidFill>
                <a:ea typeface="Calibri"/>
                <a:cs typeface="Times New Roman"/>
              </a:rPr>
              <a:t> Home				</a:t>
            </a:r>
            <a:r>
              <a:rPr lang="en-US" sz="1100" b="1" dirty="0">
                <a:solidFill>
                  <a:schemeClr val="bg1"/>
                </a:solidFill>
                <a:ea typeface="Calibri"/>
                <a:cs typeface="Times New Roman"/>
              </a:rPr>
              <a:t>	Help </a:t>
            </a:r>
            <a:r>
              <a:rPr lang="en-US" sz="1100" b="1" dirty="0">
                <a:solidFill>
                  <a:schemeClr val="bg1"/>
                </a:solidFill>
                <a:ea typeface="Calibri"/>
                <a:cs typeface="Times New Roman"/>
                <a:sym typeface="Wingdings 3"/>
              </a:rPr>
              <a:t>          Minnie Mouse – Sign Out</a:t>
            </a:r>
            <a:r>
              <a:rPr lang="en-US" sz="1100" b="1" dirty="0">
                <a:solidFill>
                  <a:srgbClr val="FFFFFF"/>
                </a:solidFill>
                <a:ea typeface="Calibri"/>
                <a:cs typeface="Times New Roman"/>
              </a:rPr>
              <a:t> </a:t>
            </a:r>
            <a:endParaRPr lang="en-US" sz="1100" u="sng" dirty="0"/>
          </a:p>
        </p:txBody>
      </p:sp>
      <p:sp>
        <p:nvSpPr>
          <p:cNvPr id="18" name="TextBox 17"/>
          <p:cNvSpPr txBox="1"/>
          <p:nvPr/>
        </p:nvSpPr>
        <p:spPr>
          <a:xfrm>
            <a:off x="228600" y="1600200"/>
            <a:ext cx="8686800" cy="1846659"/>
          </a:xfrm>
          <a:prstGeom prst="rect">
            <a:avLst/>
          </a:prstGeom>
          <a:noFill/>
        </p:spPr>
        <p:txBody>
          <a:bodyPr wrap="square" rtlCol="0">
            <a:spAutoFit/>
          </a:bodyPr>
          <a:lstStyle/>
          <a:p>
            <a:pPr>
              <a:tabLst>
                <a:tab pos="5429250" algn="l"/>
              </a:tabLst>
            </a:pPr>
            <a:r>
              <a:rPr lang="en-US" sz="1600" dirty="0">
                <a:solidFill>
                  <a:srgbClr val="CC9900"/>
                </a:solidFill>
                <a:ea typeface="Calibri"/>
                <a:cs typeface="Times New Roman"/>
              </a:rPr>
              <a:t>Position Information </a:t>
            </a:r>
            <a:r>
              <a:rPr lang="en-US" sz="1000" dirty="0">
                <a:solidFill>
                  <a:srgbClr val="CC9900"/>
                </a:solidFill>
                <a:ea typeface="Calibri"/>
                <a:cs typeface="Times New Roman"/>
              </a:rPr>
              <a:t>(</a:t>
            </a:r>
            <a:r>
              <a:rPr lang="en-US" sz="1000" u="sng" dirty="0">
                <a:solidFill>
                  <a:srgbClr val="0070C0"/>
                </a:solidFill>
                <a:ea typeface="Calibri"/>
                <a:cs typeface="Times New Roman"/>
              </a:rPr>
              <a:t>edit</a:t>
            </a:r>
            <a:r>
              <a:rPr lang="en-US" sz="1000" dirty="0">
                <a:solidFill>
                  <a:srgbClr val="CC9900"/>
                </a:solidFill>
                <a:ea typeface="Calibri"/>
                <a:cs typeface="Times New Roman"/>
              </a:rPr>
              <a:t>) </a:t>
            </a:r>
            <a:r>
              <a:rPr lang="en-US" sz="1000" dirty="0">
                <a:solidFill>
                  <a:srgbClr val="FFC000"/>
                </a:solidFill>
                <a:ea typeface="Calibri"/>
                <a:cs typeface="Times New Roman"/>
              </a:rPr>
              <a:t> </a:t>
            </a:r>
            <a:endParaRPr lang="en-US" sz="1000" dirty="0">
              <a:ea typeface="Calibri"/>
              <a:cs typeface="Times New Roman"/>
            </a:endParaRPr>
          </a:p>
          <a:p>
            <a:r>
              <a:rPr lang="en-US" sz="1600" i="1" dirty="0">
                <a:solidFill>
                  <a:srgbClr val="7F7F7F"/>
                </a:solidFill>
                <a:ea typeface="Calibri"/>
                <a:cs typeface="Times New Roman"/>
              </a:rPr>
              <a:t> </a:t>
            </a:r>
            <a:endParaRPr lang="en-US" sz="1100" dirty="0">
              <a:ea typeface="Calibri"/>
              <a:cs typeface="Times New Roman"/>
            </a:endParaRPr>
          </a:p>
          <a:p>
            <a:r>
              <a:rPr lang="en-US" sz="1100" dirty="0">
                <a:solidFill>
                  <a:srgbClr val="000000"/>
                </a:solidFill>
                <a:ea typeface="Calibri"/>
                <a:cs typeface="Times New Roman"/>
              </a:rPr>
              <a:t> </a:t>
            </a:r>
          </a:p>
          <a:p>
            <a:endParaRPr lang="en-US" sz="1100" dirty="0">
              <a:solidFill>
                <a:srgbClr val="000000"/>
              </a:solidFill>
              <a:ea typeface="Calibri"/>
              <a:cs typeface="Times New Roman"/>
            </a:endParaRPr>
          </a:p>
          <a:p>
            <a:endParaRPr lang="en-US" sz="1100" dirty="0">
              <a:solidFill>
                <a:srgbClr val="000000"/>
              </a:solidFill>
              <a:ea typeface="Calibri"/>
              <a:cs typeface="Times New Roman"/>
            </a:endParaRPr>
          </a:p>
          <a:p>
            <a:endParaRPr lang="en-US" sz="1100" dirty="0">
              <a:solidFill>
                <a:srgbClr val="000000"/>
              </a:solidFill>
              <a:ea typeface="Calibri"/>
              <a:cs typeface="Times New Roman"/>
            </a:endParaRPr>
          </a:p>
          <a:p>
            <a:endParaRPr lang="en-US" sz="1100" dirty="0">
              <a:solidFill>
                <a:srgbClr val="000000"/>
              </a:solidFill>
              <a:ea typeface="Calibri"/>
              <a:cs typeface="Times New Roman"/>
            </a:endParaRPr>
          </a:p>
          <a:p>
            <a:endParaRPr lang="en-US" sz="1100" dirty="0">
              <a:solidFill>
                <a:srgbClr val="000000"/>
              </a:solidFill>
              <a:ea typeface="Calibri"/>
              <a:cs typeface="Times New Roman"/>
            </a:endParaRPr>
          </a:p>
          <a:p>
            <a:pPr lvl="0">
              <a:tabLst>
                <a:tab pos="5429250" algn="l"/>
              </a:tabLst>
            </a:pPr>
            <a:r>
              <a:rPr lang="en-US" sz="1600" dirty="0">
                <a:solidFill>
                  <a:srgbClr val="CC9900"/>
                </a:solidFill>
                <a:ea typeface="Calibri"/>
                <a:cs typeface="Times New Roman"/>
              </a:rPr>
              <a:t>Competencies for the Position </a:t>
            </a:r>
            <a:r>
              <a:rPr lang="en-US" sz="1000" dirty="0">
                <a:solidFill>
                  <a:srgbClr val="CC9900"/>
                </a:solidFill>
                <a:ea typeface="Calibri"/>
                <a:cs typeface="Times New Roman"/>
              </a:rPr>
              <a:t>(</a:t>
            </a:r>
            <a:r>
              <a:rPr lang="en-US" sz="1000" u="sng" dirty="0">
                <a:solidFill>
                  <a:srgbClr val="0070C0"/>
                </a:solidFill>
                <a:ea typeface="Calibri"/>
                <a:cs typeface="Times New Roman"/>
              </a:rPr>
              <a:t>edit</a:t>
            </a:r>
            <a:r>
              <a:rPr lang="en-US" sz="1000" dirty="0">
                <a:solidFill>
                  <a:srgbClr val="CC9900"/>
                </a:solidFill>
                <a:ea typeface="Calibri"/>
                <a:cs typeface="Times New Roman"/>
              </a:rPr>
              <a:t>) </a:t>
            </a:r>
          </a:p>
        </p:txBody>
      </p:sp>
      <p:sp>
        <p:nvSpPr>
          <p:cNvPr id="6" name="Rectangle 5"/>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a:ln>
                <a:noFill/>
              </a:ln>
              <a:solidFill>
                <a:schemeClr val="tx1"/>
              </a:solidFill>
              <a:effectLst/>
              <a:latin typeface="Arial" pitchFamily="34" charset="0"/>
              <a:cs typeface="Arial" pitchFamily="34" charset="0"/>
            </a:endParaRPr>
          </a:p>
        </p:txBody>
      </p:sp>
      <p:sp>
        <p:nvSpPr>
          <p:cNvPr id="21" name="Text Box 4"/>
          <p:cNvSpPr txBox="1"/>
          <p:nvPr/>
        </p:nvSpPr>
        <p:spPr>
          <a:xfrm>
            <a:off x="5498623" y="6532060"/>
            <a:ext cx="1463040" cy="182880"/>
          </a:xfrm>
          <a:prstGeom prst="rect">
            <a:avLst/>
          </a:prstGeom>
          <a:solidFill>
            <a:schemeClr val="accent5">
              <a:lumMod val="75000"/>
            </a:schemeClr>
          </a:solid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45720" tIns="0" rIns="45720" bIns="0" numCol="1" spcCol="0" rtlCol="0" fromWordArt="0" anchor="ctr" anchorCtr="0" forceAA="0" compatLnSpc="1">
            <a:prstTxWarp prst="textNoShape">
              <a:avLst/>
            </a:prstTxWarp>
            <a:noAutofit/>
          </a:bodyPr>
          <a:lstStyle/>
          <a:p>
            <a:pPr marL="0" marR="0" algn="ctr">
              <a:spcBef>
                <a:spcPts val="0"/>
              </a:spcBef>
              <a:spcAft>
                <a:spcPts val="0"/>
              </a:spcAft>
            </a:pPr>
            <a:r>
              <a:rPr lang="en-US" sz="1100" b="1" dirty="0">
                <a:solidFill>
                  <a:srgbClr val="FFFFFF"/>
                </a:solidFill>
                <a:effectLst/>
                <a:ea typeface="Calibri"/>
                <a:cs typeface="Times New Roman"/>
              </a:rPr>
              <a:t>Send to Employee </a:t>
            </a:r>
            <a:r>
              <a:rPr lang="en-US" sz="1100" b="1" dirty="0">
                <a:solidFill>
                  <a:srgbClr val="FFFFFF"/>
                </a:solidFill>
                <a:effectLst/>
                <a:ea typeface="Calibri"/>
                <a:cs typeface="Times New Roman"/>
                <a:sym typeface="Wingdings 3"/>
              </a:rPr>
              <a:t></a:t>
            </a:r>
            <a:endParaRPr lang="en-US" sz="1100" dirty="0">
              <a:effectLst/>
              <a:ea typeface="Calibri"/>
              <a:cs typeface="Times New Roman"/>
            </a:endParaRPr>
          </a:p>
        </p:txBody>
      </p:sp>
      <p:sp>
        <p:nvSpPr>
          <p:cNvPr id="22" name="Text Box 13"/>
          <p:cNvSpPr txBox="1"/>
          <p:nvPr/>
        </p:nvSpPr>
        <p:spPr>
          <a:xfrm>
            <a:off x="2103120" y="6532060"/>
            <a:ext cx="1463040" cy="182880"/>
          </a:xfrm>
          <a:prstGeom prst="rect">
            <a:avLst/>
          </a:prstGeom>
          <a:solidFill>
            <a:schemeClr val="accent5">
              <a:lumMod val="75000"/>
            </a:schemeClr>
          </a:solid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0" rIns="91440" bIns="0" numCol="1" spcCol="0" rtlCol="0" fromWordArt="0" anchor="ctr" anchorCtr="0" forceAA="0" compatLnSpc="1">
            <a:prstTxWarp prst="textNoShape">
              <a:avLst/>
            </a:prstTxWarp>
            <a:noAutofit/>
          </a:bodyPr>
          <a:lstStyle/>
          <a:p>
            <a:pPr algn="ctr"/>
            <a:r>
              <a:rPr lang="en-US" sz="1100" b="1" dirty="0">
                <a:solidFill>
                  <a:srgbClr val="FFFFFF"/>
                </a:solidFill>
                <a:ea typeface="Calibri"/>
                <a:cs typeface="Times New Roman"/>
                <a:sym typeface="Wingdings 3"/>
              </a:rPr>
              <a:t></a:t>
            </a:r>
            <a:r>
              <a:rPr lang="en-US" sz="1100" b="1" dirty="0">
                <a:solidFill>
                  <a:srgbClr val="FFFFFF"/>
                </a:solidFill>
                <a:ea typeface="Calibri"/>
                <a:cs typeface="Times New Roman"/>
              </a:rPr>
              <a:t>  Previous Page</a:t>
            </a:r>
            <a:endParaRPr lang="en-US" sz="1100" dirty="0">
              <a:ea typeface="Calibri"/>
              <a:cs typeface="Times New Roman"/>
            </a:endParaRPr>
          </a:p>
        </p:txBody>
      </p:sp>
      <p:graphicFrame>
        <p:nvGraphicFramePr>
          <p:cNvPr id="8" name="Table 7"/>
          <p:cNvGraphicFramePr>
            <a:graphicFrameLocks noGrp="1"/>
          </p:cNvGraphicFramePr>
          <p:nvPr/>
        </p:nvGraphicFramePr>
        <p:xfrm>
          <a:off x="457200" y="2057400"/>
          <a:ext cx="8229600" cy="841324"/>
        </p:xfrm>
        <a:graphic>
          <a:graphicData uri="http://schemas.openxmlformats.org/drawingml/2006/table">
            <a:tbl>
              <a:tblPr firstRow="1" firstCol="1" bandRow="1"/>
              <a:tblGrid>
                <a:gridCol w="1124542">
                  <a:extLst>
                    <a:ext uri="{9D8B030D-6E8A-4147-A177-3AD203B41FA5}">
                      <a16:colId xmlns:a16="http://schemas.microsoft.com/office/drawing/2014/main" val="20000"/>
                    </a:ext>
                  </a:extLst>
                </a:gridCol>
                <a:gridCol w="7105058">
                  <a:extLst>
                    <a:ext uri="{9D8B030D-6E8A-4147-A177-3AD203B41FA5}">
                      <a16:colId xmlns:a16="http://schemas.microsoft.com/office/drawing/2014/main" val="20001"/>
                    </a:ext>
                  </a:extLst>
                </a:gridCol>
              </a:tblGrid>
              <a:tr h="149939">
                <a:tc>
                  <a:txBody>
                    <a:bodyPr/>
                    <a:lstStyle/>
                    <a:p>
                      <a:pPr marL="0" marR="0">
                        <a:spcBef>
                          <a:spcPts val="0"/>
                        </a:spcBef>
                        <a:spcAft>
                          <a:spcPts val="0"/>
                        </a:spcAft>
                        <a:tabLst>
                          <a:tab pos="5429250" algn="l"/>
                        </a:tabLst>
                      </a:pPr>
                      <a:r>
                        <a:rPr lang="en-US" sz="1000" b="1" dirty="0">
                          <a:solidFill>
                            <a:srgbClr val="31849B"/>
                          </a:solidFill>
                          <a:effectLst/>
                          <a:latin typeface="Calibri"/>
                          <a:ea typeface="Calibri"/>
                          <a:cs typeface="Times New Roman"/>
                        </a:rPr>
                        <a:t>Incumbent</a:t>
                      </a:r>
                      <a:endParaRPr lang="en-US" sz="1000" dirty="0">
                        <a:effectLst/>
                        <a:latin typeface="Calibri"/>
                        <a:ea typeface="Calibri"/>
                        <a:cs typeface="Times New Roman"/>
                      </a:endParaRPr>
                    </a:p>
                  </a:txBody>
                  <a:tcPr marL="61339" marR="61339" marT="0" marB="0">
                    <a:lnL>
                      <a:noFill/>
                    </a:lnL>
                    <a:lnR>
                      <a:noFill/>
                    </a:lnR>
                    <a:lnT>
                      <a:noFill/>
                    </a:lnT>
                    <a:lnB>
                      <a:noFill/>
                    </a:lnB>
                  </a:tcPr>
                </a:tc>
                <a:tc>
                  <a:txBody>
                    <a:bodyPr/>
                    <a:lstStyle/>
                    <a:p>
                      <a:pPr marL="0" marR="0">
                        <a:spcBef>
                          <a:spcPts val="0"/>
                        </a:spcBef>
                        <a:spcAft>
                          <a:spcPts val="0"/>
                        </a:spcAft>
                        <a:tabLst>
                          <a:tab pos="5429250" algn="l"/>
                        </a:tabLst>
                      </a:pPr>
                      <a:r>
                        <a:rPr lang="en-US" sz="1000" dirty="0">
                          <a:solidFill>
                            <a:srgbClr val="595959"/>
                          </a:solidFill>
                          <a:effectLst/>
                          <a:latin typeface="Calibri"/>
                          <a:ea typeface="Calibri"/>
                          <a:cs typeface="Times New Roman"/>
                        </a:rPr>
                        <a:t>Goofy Goof (Goofy.Goof@opm.gov)</a:t>
                      </a:r>
                      <a:endParaRPr lang="en-US" sz="1000" dirty="0">
                        <a:effectLst/>
                        <a:latin typeface="Calibri"/>
                        <a:ea typeface="Calibri"/>
                        <a:cs typeface="Times New Roman"/>
                      </a:endParaRPr>
                    </a:p>
                  </a:txBody>
                  <a:tcPr marL="61339" marR="61339" marT="0" marB="0">
                    <a:lnL>
                      <a:noFill/>
                    </a:lnL>
                    <a:lnR>
                      <a:noFill/>
                    </a:lnR>
                    <a:lnT>
                      <a:noFill/>
                    </a:lnT>
                    <a:lnB>
                      <a:noFill/>
                    </a:lnB>
                  </a:tcPr>
                </a:tc>
                <a:extLst>
                  <a:ext uri="{0D108BD9-81ED-4DB2-BD59-A6C34878D82A}">
                    <a16:rowId xmlns:a16="http://schemas.microsoft.com/office/drawing/2014/main" val="10000"/>
                  </a:ext>
                </a:extLst>
              </a:tr>
              <a:tr h="68154">
                <a:tc>
                  <a:txBody>
                    <a:bodyPr/>
                    <a:lstStyle/>
                    <a:p>
                      <a:pPr marL="0" marR="0">
                        <a:spcBef>
                          <a:spcPts val="0"/>
                        </a:spcBef>
                        <a:spcAft>
                          <a:spcPts val="0"/>
                        </a:spcAft>
                        <a:tabLst>
                          <a:tab pos="5429250" algn="l"/>
                        </a:tabLst>
                      </a:pPr>
                      <a:r>
                        <a:rPr lang="en-US" sz="400" b="1">
                          <a:solidFill>
                            <a:srgbClr val="31849B"/>
                          </a:solidFill>
                          <a:effectLst/>
                          <a:latin typeface="Calibri"/>
                          <a:ea typeface="Calibri"/>
                          <a:cs typeface="Times New Roman"/>
                        </a:rPr>
                        <a:t> </a:t>
                      </a:r>
                      <a:endParaRPr lang="en-US" sz="1000">
                        <a:effectLst/>
                        <a:latin typeface="Calibri"/>
                        <a:ea typeface="Calibri"/>
                        <a:cs typeface="Times New Roman"/>
                      </a:endParaRPr>
                    </a:p>
                  </a:txBody>
                  <a:tcPr marL="61339" marR="61339" marT="0" marB="0">
                    <a:lnL>
                      <a:noFill/>
                    </a:lnL>
                    <a:lnR>
                      <a:noFill/>
                    </a:lnR>
                    <a:lnT>
                      <a:noFill/>
                    </a:lnT>
                    <a:lnB>
                      <a:noFill/>
                    </a:lnB>
                  </a:tcPr>
                </a:tc>
                <a:tc>
                  <a:txBody>
                    <a:bodyPr/>
                    <a:lstStyle/>
                    <a:p>
                      <a:pPr marL="0" marR="0">
                        <a:spcBef>
                          <a:spcPts val="0"/>
                        </a:spcBef>
                        <a:spcAft>
                          <a:spcPts val="0"/>
                        </a:spcAft>
                        <a:tabLst>
                          <a:tab pos="5429250" algn="l"/>
                        </a:tabLst>
                      </a:pPr>
                      <a:r>
                        <a:rPr lang="en-US" sz="400">
                          <a:solidFill>
                            <a:srgbClr val="595959"/>
                          </a:solidFill>
                          <a:effectLst/>
                          <a:latin typeface="Calibri"/>
                          <a:ea typeface="Calibri"/>
                          <a:cs typeface="Times New Roman"/>
                        </a:rPr>
                        <a:t> </a:t>
                      </a:r>
                      <a:endParaRPr lang="en-US" sz="1000">
                        <a:effectLst/>
                        <a:latin typeface="Calibri"/>
                        <a:ea typeface="Calibri"/>
                        <a:cs typeface="Times New Roman"/>
                      </a:endParaRPr>
                    </a:p>
                  </a:txBody>
                  <a:tcPr marL="61339" marR="61339" marT="0" marB="0">
                    <a:lnL>
                      <a:noFill/>
                    </a:lnL>
                    <a:lnR>
                      <a:noFill/>
                    </a:lnR>
                    <a:lnT>
                      <a:noFill/>
                    </a:lnT>
                    <a:lnB>
                      <a:noFill/>
                    </a:lnB>
                  </a:tcPr>
                </a:tc>
                <a:extLst>
                  <a:ext uri="{0D108BD9-81ED-4DB2-BD59-A6C34878D82A}">
                    <a16:rowId xmlns:a16="http://schemas.microsoft.com/office/drawing/2014/main" val="10001"/>
                  </a:ext>
                </a:extLst>
              </a:tr>
              <a:tr h="149939">
                <a:tc>
                  <a:txBody>
                    <a:bodyPr/>
                    <a:lstStyle/>
                    <a:p>
                      <a:pPr marL="0" marR="0">
                        <a:spcBef>
                          <a:spcPts val="0"/>
                        </a:spcBef>
                        <a:spcAft>
                          <a:spcPts val="0"/>
                        </a:spcAft>
                        <a:tabLst>
                          <a:tab pos="5429250" algn="l"/>
                        </a:tabLst>
                      </a:pPr>
                      <a:r>
                        <a:rPr lang="en-US" sz="1000" b="1">
                          <a:solidFill>
                            <a:srgbClr val="31849B"/>
                          </a:solidFill>
                          <a:effectLst/>
                          <a:latin typeface="Calibri"/>
                          <a:ea typeface="Calibri"/>
                          <a:cs typeface="Times New Roman"/>
                        </a:rPr>
                        <a:t>Position</a:t>
                      </a:r>
                      <a:endParaRPr lang="en-US" sz="1000">
                        <a:effectLst/>
                        <a:latin typeface="Calibri"/>
                        <a:ea typeface="Calibri"/>
                        <a:cs typeface="Times New Roman"/>
                      </a:endParaRPr>
                    </a:p>
                  </a:txBody>
                  <a:tcPr marL="61339" marR="61339" marT="0" marB="0">
                    <a:lnL>
                      <a:noFill/>
                    </a:lnL>
                    <a:lnR>
                      <a:noFill/>
                    </a:lnR>
                    <a:lnT>
                      <a:noFill/>
                    </a:lnT>
                    <a:lnB>
                      <a:noFill/>
                    </a:lnB>
                  </a:tcPr>
                </a:tc>
                <a:tc>
                  <a:txBody>
                    <a:bodyPr/>
                    <a:lstStyle/>
                    <a:p>
                      <a:pPr marL="0" marR="0">
                        <a:spcBef>
                          <a:spcPts val="0"/>
                        </a:spcBef>
                        <a:spcAft>
                          <a:spcPts val="0"/>
                        </a:spcAft>
                        <a:tabLst>
                          <a:tab pos="5429250" algn="l"/>
                        </a:tabLst>
                      </a:pPr>
                      <a:r>
                        <a:rPr lang="en-US" sz="1000" dirty="0">
                          <a:solidFill>
                            <a:srgbClr val="595959"/>
                          </a:solidFill>
                          <a:effectLst/>
                          <a:latin typeface="Calibri"/>
                          <a:ea typeface="Calibri"/>
                          <a:cs typeface="Times New Roman"/>
                        </a:rPr>
                        <a:t>GS-0343-13 Employee in Human Resources</a:t>
                      </a:r>
                      <a:endParaRPr lang="en-US" sz="1000" dirty="0">
                        <a:effectLst/>
                        <a:latin typeface="Calibri"/>
                        <a:ea typeface="Calibri"/>
                        <a:cs typeface="Times New Roman"/>
                      </a:endParaRPr>
                    </a:p>
                  </a:txBody>
                  <a:tcPr marL="61339" marR="61339" marT="0" marB="0">
                    <a:lnL>
                      <a:noFill/>
                    </a:lnL>
                    <a:lnR>
                      <a:noFill/>
                    </a:lnR>
                    <a:lnT>
                      <a:noFill/>
                    </a:lnT>
                    <a:lnB>
                      <a:noFill/>
                    </a:lnB>
                  </a:tcPr>
                </a:tc>
                <a:extLst>
                  <a:ext uri="{0D108BD9-81ED-4DB2-BD59-A6C34878D82A}">
                    <a16:rowId xmlns:a16="http://schemas.microsoft.com/office/drawing/2014/main" val="10002"/>
                  </a:ext>
                </a:extLst>
              </a:tr>
              <a:tr h="81785">
                <a:tc>
                  <a:txBody>
                    <a:bodyPr/>
                    <a:lstStyle/>
                    <a:p>
                      <a:pPr marL="0" marR="0">
                        <a:spcBef>
                          <a:spcPts val="0"/>
                        </a:spcBef>
                        <a:spcAft>
                          <a:spcPts val="0"/>
                        </a:spcAft>
                        <a:tabLst>
                          <a:tab pos="5429250" algn="l"/>
                        </a:tabLst>
                      </a:pPr>
                      <a:r>
                        <a:rPr lang="en-US" sz="500" b="1">
                          <a:solidFill>
                            <a:srgbClr val="31849B"/>
                          </a:solidFill>
                          <a:effectLst/>
                          <a:latin typeface="Calibri"/>
                          <a:ea typeface="Calibri"/>
                          <a:cs typeface="Times New Roman"/>
                        </a:rPr>
                        <a:t> </a:t>
                      </a:r>
                      <a:endParaRPr lang="en-US" sz="1000">
                        <a:effectLst/>
                        <a:latin typeface="Calibri"/>
                        <a:ea typeface="Calibri"/>
                        <a:cs typeface="Times New Roman"/>
                      </a:endParaRPr>
                    </a:p>
                  </a:txBody>
                  <a:tcPr marL="61339" marR="61339" marT="0" marB="0">
                    <a:lnL>
                      <a:noFill/>
                    </a:lnL>
                    <a:lnR>
                      <a:noFill/>
                    </a:lnR>
                    <a:lnT>
                      <a:noFill/>
                    </a:lnT>
                    <a:lnB>
                      <a:noFill/>
                    </a:lnB>
                  </a:tcPr>
                </a:tc>
                <a:tc>
                  <a:txBody>
                    <a:bodyPr/>
                    <a:lstStyle/>
                    <a:p>
                      <a:pPr marL="0" marR="0">
                        <a:spcBef>
                          <a:spcPts val="0"/>
                        </a:spcBef>
                        <a:spcAft>
                          <a:spcPts val="0"/>
                        </a:spcAft>
                        <a:tabLst>
                          <a:tab pos="5429250" algn="l"/>
                        </a:tabLst>
                      </a:pPr>
                      <a:r>
                        <a:rPr lang="en-US" sz="500">
                          <a:solidFill>
                            <a:srgbClr val="595959"/>
                          </a:solidFill>
                          <a:effectLst/>
                          <a:latin typeface="Calibri"/>
                          <a:ea typeface="Calibri"/>
                          <a:cs typeface="Times New Roman"/>
                        </a:rPr>
                        <a:t> </a:t>
                      </a:r>
                      <a:endParaRPr lang="en-US" sz="1000">
                        <a:effectLst/>
                        <a:latin typeface="Calibri"/>
                        <a:ea typeface="Calibri"/>
                        <a:cs typeface="Times New Roman"/>
                      </a:endParaRPr>
                    </a:p>
                  </a:txBody>
                  <a:tcPr marL="61339" marR="61339" marT="0" marB="0">
                    <a:lnL>
                      <a:noFill/>
                    </a:lnL>
                    <a:lnR>
                      <a:noFill/>
                    </a:lnR>
                    <a:lnT>
                      <a:noFill/>
                    </a:lnT>
                    <a:lnB>
                      <a:noFill/>
                    </a:lnB>
                  </a:tcPr>
                </a:tc>
                <a:extLst>
                  <a:ext uri="{0D108BD9-81ED-4DB2-BD59-A6C34878D82A}">
                    <a16:rowId xmlns:a16="http://schemas.microsoft.com/office/drawing/2014/main" val="10003"/>
                  </a:ext>
                </a:extLst>
              </a:tr>
              <a:tr h="149939">
                <a:tc>
                  <a:txBody>
                    <a:bodyPr/>
                    <a:lstStyle/>
                    <a:p>
                      <a:pPr marL="0" marR="0">
                        <a:spcBef>
                          <a:spcPts val="0"/>
                        </a:spcBef>
                        <a:spcAft>
                          <a:spcPts val="0"/>
                        </a:spcAft>
                        <a:tabLst>
                          <a:tab pos="5429250" algn="l"/>
                        </a:tabLst>
                      </a:pPr>
                      <a:r>
                        <a:rPr lang="en-US" sz="1000" b="1">
                          <a:solidFill>
                            <a:srgbClr val="31849B"/>
                          </a:solidFill>
                          <a:effectLst/>
                          <a:latin typeface="Calibri"/>
                          <a:ea typeface="Calibri"/>
                          <a:cs typeface="Times New Roman"/>
                        </a:rPr>
                        <a:t>Organization</a:t>
                      </a:r>
                      <a:endParaRPr lang="en-US" sz="1000">
                        <a:effectLst/>
                        <a:latin typeface="Calibri"/>
                        <a:ea typeface="Calibri"/>
                        <a:cs typeface="Times New Roman"/>
                      </a:endParaRPr>
                    </a:p>
                  </a:txBody>
                  <a:tcPr marL="61339" marR="61339" marT="0" marB="0">
                    <a:lnL>
                      <a:noFill/>
                    </a:lnL>
                    <a:lnR>
                      <a:noFill/>
                    </a:lnR>
                    <a:lnT>
                      <a:noFill/>
                    </a:lnT>
                    <a:lnB>
                      <a:noFill/>
                    </a:lnB>
                  </a:tcPr>
                </a:tc>
                <a:tc>
                  <a:txBody>
                    <a:bodyPr/>
                    <a:lstStyle/>
                    <a:p>
                      <a:pPr marL="0" marR="0">
                        <a:spcBef>
                          <a:spcPts val="0"/>
                        </a:spcBef>
                        <a:spcAft>
                          <a:spcPts val="0"/>
                        </a:spcAft>
                        <a:tabLst>
                          <a:tab pos="5429250" algn="l"/>
                        </a:tabLst>
                      </a:pPr>
                      <a:r>
                        <a:rPr lang="en-US" sz="1000" dirty="0">
                          <a:solidFill>
                            <a:srgbClr val="595959"/>
                          </a:solidFill>
                          <a:effectLst/>
                          <a:latin typeface="Calibri"/>
                          <a:ea typeface="Calibri"/>
                          <a:cs typeface="Times New Roman"/>
                        </a:rPr>
                        <a:t>Office of Personnel Management &gt; Employee Services &gt; Strategic Workforce Planning &gt; Forecasting &amp; Methods</a:t>
                      </a:r>
                      <a:endParaRPr lang="en-US" sz="1000" dirty="0">
                        <a:effectLst/>
                        <a:latin typeface="Calibri"/>
                        <a:ea typeface="Calibri"/>
                        <a:cs typeface="Times New Roman"/>
                      </a:endParaRPr>
                    </a:p>
                  </a:txBody>
                  <a:tcPr marL="61339" marR="61339" marT="0" marB="0">
                    <a:lnL>
                      <a:noFill/>
                    </a:lnL>
                    <a:lnR>
                      <a:noFill/>
                    </a:lnR>
                    <a:lnT>
                      <a:noFill/>
                    </a:lnT>
                    <a:lnB>
                      <a:noFill/>
                    </a:lnB>
                  </a:tcPr>
                </a:tc>
                <a:extLst>
                  <a:ext uri="{0D108BD9-81ED-4DB2-BD59-A6C34878D82A}">
                    <a16:rowId xmlns:a16="http://schemas.microsoft.com/office/drawing/2014/main" val="10004"/>
                  </a:ext>
                </a:extLst>
              </a:tr>
              <a:tr h="81785">
                <a:tc>
                  <a:txBody>
                    <a:bodyPr/>
                    <a:lstStyle/>
                    <a:p>
                      <a:pPr marL="0" marR="0">
                        <a:spcBef>
                          <a:spcPts val="0"/>
                        </a:spcBef>
                        <a:spcAft>
                          <a:spcPts val="0"/>
                        </a:spcAft>
                        <a:tabLst>
                          <a:tab pos="5429250" algn="l"/>
                        </a:tabLst>
                      </a:pPr>
                      <a:r>
                        <a:rPr lang="en-US" sz="500" b="1">
                          <a:solidFill>
                            <a:srgbClr val="31849B"/>
                          </a:solidFill>
                          <a:effectLst/>
                          <a:latin typeface="Calibri"/>
                          <a:ea typeface="Calibri"/>
                          <a:cs typeface="Times New Roman"/>
                        </a:rPr>
                        <a:t> </a:t>
                      </a:r>
                      <a:endParaRPr lang="en-US" sz="1000">
                        <a:effectLst/>
                        <a:latin typeface="Calibri"/>
                        <a:ea typeface="Calibri"/>
                        <a:cs typeface="Times New Roman"/>
                      </a:endParaRPr>
                    </a:p>
                  </a:txBody>
                  <a:tcPr marL="61339" marR="61339" marT="0" marB="0">
                    <a:lnL>
                      <a:noFill/>
                    </a:lnL>
                    <a:lnR>
                      <a:noFill/>
                    </a:lnR>
                    <a:lnT>
                      <a:noFill/>
                    </a:lnT>
                    <a:lnB>
                      <a:noFill/>
                    </a:lnB>
                  </a:tcPr>
                </a:tc>
                <a:tc>
                  <a:txBody>
                    <a:bodyPr/>
                    <a:lstStyle/>
                    <a:p>
                      <a:pPr marL="0" marR="0">
                        <a:spcBef>
                          <a:spcPts val="0"/>
                        </a:spcBef>
                        <a:spcAft>
                          <a:spcPts val="0"/>
                        </a:spcAft>
                        <a:tabLst>
                          <a:tab pos="5429250" algn="l"/>
                        </a:tabLst>
                      </a:pPr>
                      <a:r>
                        <a:rPr lang="en-US" sz="500">
                          <a:solidFill>
                            <a:srgbClr val="595959"/>
                          </a:solidFill>
                          <a:effectLst/>
                          <a:latin typeface="Calibri"/>
                          <a:ea typeface="Calibri"/>
                          <a:cs typeface="Times New Roman"/>
                        </a:rPr>
                        <a:t> </a:t>
                      </a:r>
                      <a:endParaRPr lang="en-US" sz="1000">
                        <a:effectLst/>
                        <a:latin typeface="Calibri"/>
                        <a:ea typeface="Calibri"/>
                        <a:cs typeface="Times New Roman"/>
                      </a:endParaRPr>
                    </a:p>
                  </a:txBody>
                  <a:tcPr marL="61339" marR="61339" marT="0" marB="0">
                    <a:lnL>
                      <a:noFill/>
                    </a:lnL>
                    <a:lnR>
                      <a:noFill/>
                    </a:lnR>
                    <a:lnT>
                      <a:noFill/>
                    </a:lnT>
                    <a:lnB>
                      <a:noFill/>
                    </a:lnB>
                  </a:tcPr>
                </a:tc>
                <a:extLst>
                  <a:ext uri="{0D108BD9-81ED-4DB2-BD59-A6C34878D82A}">
                    <a16:rowId xmlns:a16="http://schemas.microsoft.com/office/drawing/2014/main" val="10005"/>
                  </a:ext>
                </a:extLst>
              </a:tr>
              <a:tr h="149939">
                <a:tc>
                  <a:txBody>
                    <a:bodyPr/>
                    <a:lstStyle/>
                    <a:p>
                      <a:pPr marL="0" marR="0">
                        <a:spcBef>
                          <a:spcPts val="0"/>
                        </a:spcBef>
                        <a:spcAft>
                          <a:spcPts val="0"/>
                        </a:spcAft>
                        <a:tabLst>
                          <a:tab pos="5429250" algn="l"/>
                        </a:tabLst>
                      </a:pPr>
                      <a:r>
                        <a:rPr lang="en-US" sz="1000" b="1">
                          <a:solidFill>
                            <a:srgbClr val="31849B"/>
                          </a:solidFill>
                          <a:effectLst/>
                          <a:latin typeface="Calibri"/>
                          <a:ea typeface="Calibri"/>
                          <a:cs typeface="Times New Roman"/>
                        </a:rPr>
                        <a:t>Duty Station</a:t>
                      </a:r>
                      <a:endParaRPr lang="en-US" sz="1000">
                        <a:effectLst/>
                        <a:latin typeface="Calibri"/>
                        <a:ea typeface="Calibri"/>
                        <a:cs typeface="Times New Roman"/>
                      </a:endParaRPr>
                    </a:p>
                  </a:txBody>
                  <a:tcPr marL="61339" marR="61339" marT="0" marB="0">
                    <a:lnL>
                      <a:noFill/>
                    </a:lnL>
                    <a:lnR>
                      <a:noFill/>
                    </a:lnR>
                    <a:lnT>
                      <a:noFill/>
                    </a:lnT>
                    <a:lnB>
                      <a:noFill/>
                    </a:lnB>
                  </a:tcPr>
                </a:tc>
                <a:tc>
                  <a:txBody>
                    <a:bodyPr/>
                    <a:lstStyle/>
                    <a:p>
                      <a:pPr marL="0" marR="0">
                        <a:spcBef>
                          <a:spcPts val="0"/>
                        </a:spcBef>
                        <a:spcAft>
                          <a:spcPts val="0"/>
                        </a:spcAft>
                        <a:tabLst>
                          <a:tab pos="5429250" algn="l"/>
                        </a:tabLst>
                      </a:pPr>
                      <a:r>
                        <a:rPr lang="en-US" sz="1000" dirty="0">
                          <a:solidFill>
                            <a:srgbClr val="595959"/>
                          </a:solidFill>
                          <a:effectLst/>
                          <a:latin typeface="Calibri"/>
                          <a:ea typeface="Calibri"/>
                          <a:cs typeface="Times New Roman"/>
                        </a:rPr>
                        <a:t>Washington, DC</a:t>
                      </a:r>
                      <a:endParaRPr lang="en-US" sz="1000" dirty="0">
                        <a:effectLst/>
                        <a:latin typeface="Calibri"/>
                        <a:ea typeface="Calibri"/>
                        <a:cs typeface="Times New Roman"/>
                      </a:endParaRPr>
                    </a:p>
                  </a:txBody>
                  <a:tcPr marL="61339" marR="61339" marT="0" marB="0">
                    <a:lnL>
                      <a:noFill/>
                    </a:lnL>
                    <a:lnR>
                      <a:noFill/>
                    </a:lnR>
                    <a:lnT>
                      <a:noFill/>
                    </a:lnT>
                    <a:lnB>
                      <a:noFill/>
                    </a:lnB>
                  </a:tcPr>
                </a:tc>
                <a:extLst>
                  <a:ext uri="{0D108BD9-81ED-4DB2-BD59-A6C34878D82A}">
                    <a16:rowId xmlns:a16="http://schemas.microsoft.com/office/drawing/2014/main" val="10006"/>
                  </a:ext>
                </a:extLst>
              </a:tr>
            </a:tbl>
          </a:graphicData>
        </a:graphic>
      </p:graphicFrame>
      <p:graphicFrame>
        <p:nvGraphicFramePr>
          <p:cNvPr id="10" name="Table 9"/>
          <p:cNvGraphicFramePr>
            <a:graphicFrameLocks noGrp="1"/>
          </p:cNvGraphicFramePr>
          <p:nvPr>
            <p:extLst>
              <p:ext uri="{D42A27DB-BD31-4B8C-83A1-F6EECF244321}">
                <p14:modId xmlns:p14="http://schemas.microsoft.com/office/powerpoint/2010/main" val="2262267029"/>
              </p:ext>
            </p:extLst>
          </p:nvPr>
        </p:nvGraphicFramePr>
        <p:xfrm>
          <a:off x="461244" y="3555028"/>
          <a:ext cx="8232372" cy="777240"/>
        </p:xfrm>
        <a:graphic>
          <a:graphicData uri="http://schemas.openxmlformats.org/drawingml/2006/table">
            <a:tbl>
              <a:tblPr firstRow="1" firstCol="1" bandRow="1"/>
              <a:tblGrid>
                <a:gridCol w="6771261">
                  <a:extLst>
                    <a:ext uri="{9D8B030D-6E8A-4147-A177-3AD203B41FA5}">
                      <a16:colId xmlns:a16="http://schemas.microsoft.com/office/drawing/2014/main" val="20000"/>
                    </a:ext>
                  </a:extLst>
                </a:gridCol>
                <a:gridCol w="748347">
                  <a:extLst>
                    <a:ext uri="{9D8B030D-6E8A-4147-A177-3AD203B41FA5}">
                      <a16:colId xmlns:a16="http://schemas.microsoft.com/office/drawing/2014/main" val="20001"/>
                    </a:ext>
                  </a:extLst>
                </a:gridCol>
                <a:gridCol w="712764">
                  <a:extLst>
                    <a:ext uri="{9D8B030D-6E8A-4147-A177-3AD203B41FA5}">
                      <a16:colId xmlns:a16="http://schemas.microsoft.com/office/drawing/2014/main" val="20002"/>
                    </a:ext>
                  </a:extLst>
                </a:gridCol>
              </a:tblGrid>
              <a:tr h="162918">
                <a:tc>
                  <a:txBody>
                    <a:bodyPr/>
                    <a:lstStyle/>
                    <a:p>
                      <a:pPr marL="0" marR="0">
                        <a:spcBef>
                          <a:spcPts val="0"/>
                        </a:spcBef>
                        <a:spcAft>
                          <a:spcPts val="0"/>
                        </a:spcAft>
                      </a:pPr>
                      <a:r>
                        <a:rPr lang="en-US" sz="1100" dirty="0">
                          <a:solidFill>
                            <a:srgbClr val="CC9900"/>
                          </a:solidFill>
                          <a:effectLst/>
                          <a:latin typeface="Calibri" panose="020F0502020204030204" pitchFamily="34" charset="0"/>
                          <a:ea typeface="Calibri" panose="020F0502020204030204" pitchFamily="34" charset="0"/>
                          <a:cs typeface="Times New Roman" panose="02020603050405020304" pitchFamily="18" charset="0"/>
                        </a:rPr>
                        <a:t>Leadership Competencies </a:t>
                      </a:r>
                      <a:r>
                        <a:rPr lang="en-US" sz="1100" baseline="300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sym typeface="Webdings" panose="05030102010509060703" pitchFamily="18" charset="2"/>
                        </a:rPr>
                        <a:t></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1094" marR="61094" marT="0" marB="0">
                    <a:lnL>
                      <a:noFill/>
                    </a:lnL>
                    <a:lnR w="12700" cap="flat" cmpd="sng" algn="ctr">
                      <a:solidFill>
                        <a:srgbClr val="C4BC96"/>
                      </a:solidFill>
                      <a:prstDash val="solid"/>
                      <a:round/>
                      <a:headEnd type="none" w="med" len="med"/>
                      <a:tailEnd type="none" w="med" len="med"/>
                    </a:lnR>
                    <a:lnT>
                      <a:noFill/>
                    </a:lnT>
                    <a:lnB>
                      <a:noFill/>
                    </a:lnB>
                  </a:tcPr>
                </a:tc>
                <a:tc gridSpan="2">
                  <a:txBody>
                    <a:bodyPr/>
                    <a:lstStyle/>
                    <a:p>
                      <a:pPr marL="0" marR="0" algn="ctr">
                        <a:spcBef>
                          <a:spcPts val="0"/>
                        </a:spcBef>
                        <a:spcAft>
                          <a:spcPts val="0"/>
                        </a:spcAft>
                      </a:pPr>
                      <a:r>
                        <a:rPr lang="en-US" sz="900" b="1">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Proficiency Levels </a:t>
                      </a:r>
                      <a:r>
                        <a:rPr lang="en-US" sz="900">
                          <a:solidFill>
                            <a:srgbClr val="FFFFFF"/>
                          </a:solidFill>
                          <a:effectLst/>
                          <a:latin typeface="Calibri" panose="020F0502020204030204" pitchFamily="34" charset="0"/>
                          <a:ea typeface="Calibri" panose="020F0502020204030204" pitchFamily="34" charset="0"/>
                          <a:cs typeface="Times New Roman" panose="02020603050405020304" pitchFamily="18" charset="0"/>
                          <a:sym typeface="Webdings" panose="05030102010509060703" pitchFamily="18" charset="2"/>
                        </a:rPr>
                        <a:t></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1094" marR="61094" marT="0" marB="0" anchor="ctr">
                    <a:lnL w="12700" cap="flat" cmpd="sng" algn="ctr">
                      <a:solidFill>
                        <a:srgbClr val="C4BC96"/>
                      </a:solidFill>
                      <a:prstDash val="solid"/>
                      <a:round/>
                      <a:headEnd type="none" w="med" len="med"/>
                      <a:tailEnd type="none" w="med" len="med"/>
                    </a:lnL>
                    <a:lnR w="12700" cap="flat" cmpd="sng" algn="ctr">
                      <a:solidFill>
                        <a:srgbClr val="C4BC96"/>
                      </a:solidFill>
                      <a:prstDash val="solid"/>
                      <a:round/>
                      <a:headEnd type="none" w="med" len="med"/>
                      <a:tailEnd type="none" w="med" len="med"/>
                    </a:lnR>
                    <a:lnT w="12700" cap="flat" cmpd="sng" algn="ctr">
                      <a:solidFill>
                        <a:srgbClr val="C4BC96"/>
                      </a:solidFill>
                      <a:prstDash val="solid"/>
                      <a:round/>
                      <a:headEnd type="none" w="med" len="med"/>
                      <a:tailEnd type="none" w="med" len="med"/>
                    </a:lnT>
                    <a:lnB w="12700" cap="flat" cmpd="sng" algn="ctr">
                      <a:solidFill>
                        <a:srgbClr val="C4BC96"/>
                      </a:solidFill>
                      <a:prstDash val="solid"/>
                      <a:round/>
                      <a:headEnd type="none" w="med" len="med"/>
                      <a:tailEnd type="none" w="med" len="med"/>
                    </a:lnB>
                    <a:solidFill>
                      <a:srgbClr val="948A54"/>
                    </a:solidFill>
                  </a:tcPr>
                </a:tc>
                <a:tc hMerge="1">
                  <a:txBody>
                    <a:bodyPr/>
                    <a:lstStyle/>
                    <a:p>
                      <a:endParaRPr lang="en-US"/>
                    </a:p>
                  </a:txBody>
                  <a:tcPr/>
                </a:tc>
                <a:extLst>
                  <a:ext uri="{0D108BD9-81ED-4DB2-BD59-A6C34878D82A}">
                    <a16:rowId xmlns:a16="http://schemas.microsoft.com/office/drawing/2014/main" val="10000"/>
                  </a:ext>
                </a:extLst>
              </a:tr>
              <a:tr h="149341">
                <a:tc>
                  <a:txBody>
                    <a:bodyPr/>
                    <a:lstStyle/>
                    <a:p>
                      <a:pPr marL="0" marR="0">
                        <a:spcBef>
                          <a:spcPts val="0"/>
                        </a:spcBef>
                        <a:spcAft>
                          <a:spcPts val="0"/>
                        </a:spcAft>
                      </a:pPr>
                      <a:r>
                        <a:rPr lang="en-US" sz="1000" b="1" dirty="0">
                          <a:solidFill>
                            <a:srgbClr val="595959"/>
                          </a:solidFill>
                          <a:effectLst/>
                          <a:latin typeface="Calibri" panose="020F0502020204030204" pitchFamily="34" charset="0"/>
                          <a:ea typeface="Calibri" panose="020F0502020204030204" pitchFamily="34" charset="0"/>
                          <a:cs typeface="Times New Roman" panose="02020603050405020304" pitchFamily="18" charset="0"/>
                        </a:rPr>
                        <a:t>    </a:t>
                      </a:r>
                      <a:r>
                        <a:rPr lang="en-US" sz="1000" b="0" u="none" dirty="0">
                          <a:solidFill>
                            <a:srgbClr val="CC9900"/>
                          </a:solidFill>
                          <a:effectLst/>
                          <a:latin typeface="Calibri" panose="020F0502020204030204" pitchFamily="34" charset="0"/>
                          <a:ea typeface="Calibri" panose="020F0502020204030204" pitchFamily="34" charset="0"/>
                          <a:cs typeface="Times New Roman" panose="02020603050405020304" pitchFamily="18" charset="0"/>
                        </a:rPr>
                        <a:t> </a:t>
                      </a:r>
                      <a:r>
                        <a:rPr lang="en-US" sz="1000" b="0" u="sng" dirty="0">
                          <a:solidFill>
                            <a:srgbClr val="CC9900"/>
                          </a:solidFill>
                          <a:effectLst/>
                          <a:latin typeface="Calibri" panose="020F0502020204030204" pitchFamily="34" charset="0"/>
                          <a:ea typeface="Calibri" panose="020F0502020204030204" pitchFamily="34" charset="0"/>
                          <a:cs typeface="Times New Roman" panose="02020603050405020304" pitchFamily="18" charset="0"/>
                        </a:rPr>
                        <a:t>View Proficiency Level Illustrations</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1094" marR="61094" marT="0" marB="0">
                    <a:lnL>
                      <a:noFill/>
                    </a:lnL>
                    <a:lnR w="12700" cap="flat" cmpd="sng" algn="ctr">
                      <a:solidFill>
                        <a:srgbClr val="C4BC96"/>
                      </a:solidFill>
                      <a:prstDash val="solid"/>
                      <a:round/>
                      <a:headEnd type="none" w="med" len="med"/>
                      <a:tailEnd type="none" w="med" len="med"/>
                    </a:lnR>
                    <a:lnT>
                      <a:noFill/>
                    </a:lnT>
                    <a:lnB w="12700" cap="flat" cmpd="sng" algn="ctr">
                      <a:solidFill>
                        <a:srgbClr val="C4BC96"/>
                      </a:solidFill>
                      <a:prstDash val="solid"/>
                      <a:round/>
                      <a:headEnd type="none" w="med" len="med"/>
                      <a:tailEnd type="none" w="med" len="med"/>
                    </a:lnB>
                  </a:tcPr>
                </a:tc>
                <a:tc>
                  <a:txBody>
                    <a:bodyPr/>
                    <a:lstStyle/>
                    <a:p>
                      <a:pPr marL="0" marR="0" algn="ctr">
                        <a:spcBef>
                          <a:spcPts val="0"/>
                        </a:spcBef>
                        <a:spcAft>
                          <a:spcPts val="0"/>
                        </a:spcAft>
                      </a:pPr>
                      <a:r>
                        <a:rPr lang="en-US" sz="900" b="1"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Targeted</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1094" marR="61094" marT="0" marB="0">
                    <a:lnL w="12700" cap="flat" cmpd="sng" algn="ctr">
                      <a:solidFill>
                        <a:srgbClr val="C4BC96"/>
                      </a:solidFill>
                      <a:prstDash val="solid"/>
                      <a:round/>
                      <a:headEnd type="none" w="med" len="med"/>
                      <a:tailEnd type="none" w="med" len="med"/>
                    </a:lnL>
                    <a:lnR w="12700" cap="flat" cmpd="sng" algn="ctr">
                      <a:solidFill>
                        <a:srgbClr val="C4BC96"/>
                      </a:solidFill>
                      <a:prstDash val="solid"/>
                      <a:round/>
                      <a:headEnd type="none" w="med" len="med"/>
                      <a:tailEnd type="none" w="med" len="med"/>
                    </a:lnR>
                    <a:lnT w="12700" cap="flat" cmpd="sng" algn="ctr">
                      <a:solidFill>
                        <a:srgbClr val="C4BC96"/>
                      </a:solidFill>
                      <a:prstDash val="solid"/>
                      <a:round/>
                      <a:headEnd type="none" w="med" len="med"/>
                      <a:tailEnd type="none" w="med" len="med"/>
                    </a:lnT>
                    <a:lnB w="12700" cap="flat" cmpd="sng" algn="ctr">
                      <a:solidFill>
                        <a:srgbClr val="C4BC96"/>
                      </a:solidFill>
                      <a:prstDash val="solid"/>
                      <a:round/>
                      <a:headEnd type="none" w="med" len="med"/>
                      <a:tailEnd type="none" w="med" len="med"/>
                    </a:lnB>
                    <a:solidFill>
                      <a:srgbClr val="948A54"/>
                    </a:solidFill>
                  </a:tcPr>
                </a:tc>
                <a:tc>
                  <a:txBody>
                    <a:bodyPr/>
                    <a:lstStyle/>
                    <a:p>
                      <a:pPr marL="0" marR="0" algn="ctr">
                        <a:spcBef>
                          <a:spcPts val="0"/>
                        </a:spcBef>
                        <a:spcAft>
                          <a:spcPts val="0"/>
                        </a:spcAft>
                      </a:pPr>
                      <a:r>
                        <a:rPr lang="en-US" sz="900" b="1"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Employee </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1094" marR="61094" marT="0" marB="0">
                    <a:lnL w="12700" cap="flat" cmpd="sng" algn="ctr">
                      <a:solidFill>
                        <a:srgbClr val="C4BC96"/>
                      </a:solidFill>
                      <a:prstDash val="solid"/>
                      <a:round/>
                      <a:headEnd type="none" w="med" len="med"/>
                      <a:tailEnd type="none" w="med" len="med"/>
                    </a:lnL>
                    <a:lnR w="12700" cap="flat" cmpd="sng" algn="ctr">
                      <a:solidFill>
                        <a:srgbClr val="C4BC96"/>
                      </a:solidFill>
                      <a:prstDash val="solid"/>
                      <a:round/>
                      <a:headEnd type="none" w="med" len="med"/>
                      <a:tailEnd type="none" w="med" len="med"/>
                    </a:lnR>
                    <a:lnT w="12700" cap="flat" cmpd="sng" algn="ctr">
                      <a:solidFill>
                        <a:srgbClr val="C4BC96"/>
                      </a:solidFill>
                      <a:prstDash val="solid"/>
                      <a:round/>
                      <a:headEnd type="none" w="med" len="med"/>
                      <a:tailEnd type="none" w="med" len="med"/>
                    </a:lnT>
                    <a:lnB w="12700" cap="flat" cmpd="sng" algn="ctr">
                      <a:solidFill>
                        <a:srgbClr val="C4BC96"/>
                      </a:solidFill>
                      <a:prstDash val="solid"/>
                      <a:round/>
                      <a:headEnd type="none" w="med" len="med"/>
                      <a:tailEnd type="none" w="med" len="med"/>
                    </a:lnB>
                    <a:solidFill>
                      <a:srgbClr val="948A54"/>
                    </a:solidFill>
                  </a:tcPr>
                </a:tc>
                <a:extLst>
                  <a:ext uri="{0D108BD9-81ED-4DB2-BD59-A6C34878D82A}">
                    <a16:rowId xmlns:a16="http://schemas.microsoft.com/office/drawing/2014/main" val="10001"/>
                  </a:ext>
                </a:extLst>
              </a:tr>
              <a:tr h="135765">
                <a:tc gridSpan="3">
                  <a:txBody>
                    <a:bodyPr/>
                    <a:lstStyle/>
                    <a:p>
                      <a:pPr marL="0" marR="0">
                        <a:spcBef>
                          <a:spcPts val="0"/>
                        </a:spcBef>
                        <a:spcAft>
                          <a:spcPts val="0"/>
                        </a:spcAft>
                      </a:pPr>
                      <a:r>
                        <a:rPr lang="en-US" sz="1000" b="1"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Building Coalitions </a:t>
                      </a:r>
                      <a:r>
                        <a:rPr lang="en-US" sz="1000"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sym typeface="Webdings" panose="05030102010509060703" pitchFamily="18" charset="2"/>
                        </a:rPr>
                        <a:t></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1094" marR="61094" marT="0" marB="0">
                    <a:lnL>
                      <a:noFill/>
                    </a:lnL>
                    <a:lnR w="12700" cap="flat" cmpd="sng" algn="ctr">
                      <a:solidFill>
                        <a:srgbClr val="C4BC96"/>
                      </a:solidFill>
                      <a:prstDash val="solid"/>
                      <a:round/>
                      <a:headEnd type="none" w="med" len="med"/>
                      <a:tailEnd type="none" w="med" len="med"/>
                    </a:lnR>
                    <a:lnT w="12700" cap="flat" cmpd="sng" algn="ctr">
                      <a:solidFill>
                        <a:srgbClr val="C4BC96"/>
                      </a:solidFill>
                      <a:prstDash val="solid"/>
                      <a:round/>
                      <a:headEnd type="none" w="med" len="med"/>
                      <a:tailEnd type="none" w="med" len="med"/>
                    </a:lnT>
                    <a:lnB w="12700" cap="flat" cmpd="sng" algn="ctr">
                      <a:solidFill>
                        <a:srgbClr val="C4BC96"/>
                      </a:solidFill>
                      <a:prstDash val="solid"/>
                      <a:round/>
                      <a:headEnd type="none" w="med" len="med"/>
                      <a:tailEnd type="none" w="med" len="med"/>
                    </a:lnB>
                    <a:solidFill>
                      <a:srgbClr val="31849B"/>
                    </a:solid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2"/>
                  </a:ext>
                </a:extLst>
              </a:tr>
              <a:tr h="149341">
                <a:tc>
                  <a:txBody>
                    <a:bodyPr/>
                    <a:lstStyle/>
                    <a:p>
                      <a:pPr marL="0" marR="0">
                        <a:spcBef>
                          <a:spcPts val="500"/>
                        </a:spcBef>
                        <a:spcAft>
                          <a:spcPts val="500"/>
                        </a:spcAft>
                      </a:pPr>
                      <a:r>
                        <a:rPr lang="en-US" sz="1000" b="1" dirty="0">
                          <a:solidFill>
                            <a:srgbClr val="595959"/>
                          </a:solidFill>
                          <a:effectLst/>
                          <a:latin typeface="Calibri" panose="020F0502020204030204" pitchFamily="34" charset="0"/>
                          <a:ea typeface="Calibri" panose="020F0502020204030204" pitchFamily="34" charset="0"/>
                          <a:cs typeface="Times New Roman" panose="02020603050405020304" pitchFamily="18" charset="0"/>
                        </a:rPr>
                        <a:t>Partnering </a:t>
                      </a:r>
                      <a:r>
                        <a:rPr lang="en-US" sz="1000" dirty="0">
                          <a:solidFill>
                            <a:srgbClr val="595959"/>
                          </a:solidFill>
                          <a:effectLst/>
                          <a:latin typeface="Calibri" panose="020F0502020204030204" pitchFamily="34" charset="0"/>
                          <a:ea typeface="Calibri" panose="020F0502020204030204" pitchFamily="34" charset="0"/>
                          <a:cs typeface="Times New Roman" panose="02020603050405020304" pitchFamily="18" charset="0"/>
                        </a:rPr>
                        <a:t>- Develops networks and builds alliances; collaborates across boundaries to build strategic relationships and achieve common goals.</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1094" marR="61094" marT="0" marB="0">
                    <a:lnL>
                      <a:noFill/>
                    </a:lnL>
                    <a:lnR w="12700" cap="flat" cmpd="sng" algn="ctr">
                      <a:solidFill>
                        <a:srgbClr val="C4BC96"/>
                      </a:solidFill>
                      <a:prstDash val="solid"/>
                      <a:round/>
                      <a:headEnd type="none" w="med" len="med"/>
                      <a:tailEnd type="none" w="med" len="med"/>
                    </a:lnR>
                    <a:lnT w="12700" cap="flat" cmpd="sng" algn="ctr">
                      <a:solidFill>
                        <a:srgbClr val="C4BC96"/>
                      </a:solidFill>
                      <a:prstDash val="solid"/>
                      <a:round/>
                      <a:headEnd type="none" w="med" len="med"/>
                      <a:tailEnd type="none" w="med" len="med"/>
                    </a:lnT>
                    <a:lnB w="12700" cap="flat" cmpd="sng" algn="ctr">
                      <a:solidFill>
                        <a:srgbClr val="C4BC96"/>
                      </a:solidFill>
                      <a:prstDash val="solid"/>
                      <a:round/>
                      <a:headEnd type="none" w="med" len="med"/>
                      <a:tailEnd type="none" w="med" len="med"/>
                    </a:lnB>
                  </a:tcPr>
                </a:tc>
                <a:tc>
                  <a:txBody>
                    <a:bodyPr/>
                    <a:lstStyle/>
                    <a:p>
                      <a:pPr marL="0" marR="0" algn="r">
                        <a:spcBef>
                          <a:spcPts val="0"/>
                        </a:spcBef>
                        <a:spcAft>
                          <a:spcPts val="0"/>
                        </a:spcAft>
                      </a:pPr>
                      <a:r>
                        <a:rPr lang="en-US" sz="1000" dirty="0">
                          <a:solidFill>
                            <a:srgbClr val="595959"/>
                          </a:solidFill>
                          <a:effectLst/>
                          <a:latin typeface="Calibri" panose="020F0502020204030204" pitchFamily="34" charset="0"/>
                          <a:ea typeface="Calibri" panose="020F0502020204030204" pitchFamily="34" charset="0"/>
                          <a:cs typeface="Times New Roman" panose="02020603050405020304" pitchFamily="18" charset="0"/>
                          <a:sym typeface="Wingdings 3" panose="05040102010807070707" pitchFamily="18" charset="2"/>
                        </a:rPr>
                        <a:t></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1094" marR="61094" marT="0" marB="0" anchor="ctr">
                    <a:lnL w="12700" cap="flat" cmpd="sng" algn="ctr">
                      <a:solidFill>
                        <a:srgbClr val="C4BC96"/>
                      </a:solidFill>
                      <a:prstDash val="solid"/>
                      <a:round/>
                      <a:headEnd type="none" w="med" len="med"/>
                      <a:tailEnd type="none" w="med" len="med"/>
                    </a:lnL>
                    <a:lnR w="12700" cap="flat" cmpd="sng" algn="ctr">
                      <a:solidFill>
                        <a:srgbClr val="C4BC96"/>
                      </a:solidFill>
                      <a:prstDash val="solid"/>
                      <a:round/>
                      <a:headEnd type="none" w="med" len="med"/>
                      <a:tailEnd type="none" w="med" len="med"/>
                    </a:lnR>
                    <a:lnT w="12700" cap="flat" cmpd="sng" algn="ctr">
                      <a:solidFill>
                        <a:srgbClr val="C4BC96"/>
                      </a:solidFill>
                      <a:prstDash val="solid"/>
                      <a:round/>
                      <a:headEnd type="none" w="med" len="med"/>
                      <a:tailEnd type="none" w="med" len="med"/>
                    </a:lnT>
                    <a:lnB w="12700" cap="flat" cmpd="sng" algn="ctr">
                      <a:solidFill>
                        <a:srgbClr val="C4BC96"/>
                      </a:solidFill>
                      <a:prstDash val="solid"/>
                      <a:round/>
                      <a:headEnd type="none" w="med" len="med"/>
                      <a:tailEnd type="none" w="med" len="med"/>
                    </a:lnB>
                  </a:tcPr>
                </a:tc>
                <a:tc>
                  <a:txBody>
                    <a:bodyPr/>
                    <a:lstStyle/>
                    <a:p>
                      <a:pPr marL="0" marR="0" algn="r">
                        <a:spcBef>
                          <a:spcPts val="0"/>
                        </a:spcBef>
                        <a:spcAft>
                          <a:spcPts val="0"/>
                        </a:spcAft>
                      </a:pPr>
                      <a:r>
                        <a:rPr lang="en-US" sz="1000" dirty="0">
                          <a:solidFill>
                            <a:srgbClr val="595959"/>
                          </a:solidFill>
                          <a:effectLst/>
                          <a:latin typeface="Calibri" panose="020F0502020204030204" pitchFamily="34" charset="0"/>
                          <a:ea typeface="Calibri" panose="020F0502020204030204" pitchFamily="34" charset="0"/>
                          <a:cs typeface="Times New Roman" panose="02020603050405020304" pitchFamily="18" charset="0"/>
                          <a:sym typeface="Wingdings 3" panose="05040102010807070707" pitchFamily="18" charset="2"/>
                        </a:rPr>
                        <a:t></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1094" marR="61094" marT="0" marB="0" anchor="ctr">
                    <a:lnL w="12700" cap="flat" cmpd="sng" algn="ctr">
                      <a:solidFill>
                        <a:srgbClr val="C4BC96"/>
                      </a:solidFill>
                      <a:prstDash val="solid"/>
                      <a:round/>
                      <a:headEnd type="none" w="med" len="med"/>
                      <a:tailEnd type="none" w="med" len="med"/>
                    </a:lnL>
                    <a:lnR w="12700" cap="flat" cmpd="sng" algn="ctr">
                      <a:solidFill>
                        <a:srgbClr val="C4BC96"/>
                      </a:solidFill>
                      <a:prstDash val="solid"/>
                      <a:round/>
                      <a:headEnd type="none" w="med" len="med"/>
                      <a:tailEnd type="none" w="med" len="med"/>
                    </a:lnR>
                    <a:lnT w="12700" cap="flat" cmpd="sng" algn="ctr">
                      <a:solidFill>
                        <a:srgbClr val="C4BC96"/>
                      </a:solidFill>
                      <a:prstDash val="solid"/>
                      <a:round/>
                      <a:headEnd type="none" w="med" len="med"/>
                      <a:tailEnd type="none" w="med" len="med"/>
                    </a:lnT>
                    <a:lnB w="12700" cap="flat" cmpd="sng" algn="ctr">
                      <a:solidFill>
                        <a:srgbClr val="C4BC96"/>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sp>
        <p:nvSpPr>
          <p:cNvPr id="19" name="TextBox 18"/>
          <p:cNvSpPr txBox="1"/>
          <p:nvPr/>
        </p:nvSpPr>
        <p:spPr>
          <a:xfrm>
            <a:off x="7238676" y="5863676"/>
            <a:ext cx="731520" cy="274320"/>
          </a:xfrm>
          <a:prstGeom prst="rect">
            <a:avLst/>
          </a:prstGeom>
          <a:solidFill>
            <a:schemeClr val="bg1"/>
          </a:solidFill>
        </p:spPr>
        <p:txBody>
          <a:bodyPr wrap="square" lIns="0" tIns="0" rIns="0" bIns="0" rtlCol="0" anchor="ctr" anchorCtr="0">
            <a:spAutoFit/>
          </a:bodyPr>
          <a:lstStyle/>
          <a:p>
            <a:pPr algn="ctr"/>
            <a:r>
              <a:rPr lang="en-US" sz="1000" dirty="0">
                <a:solidFill>
                  <a:srgbClr val="595959"/>
                </a:solidFill>
                <a:latin typeface="Calibri" panose="020F0502020204030204" pitchFamily="34" charset="0"/>
                <a:ea typeface="Calibri" panose="020F0502020204030204" pitchFamily="34" charset="0"/>
                <a:cs typeface="Times New Roman" panose="02020603050405020304" pitchFamily="18" charset="0"/>
              </a:rPr>
              <a:t>3</a:t>
            </a:r>
          </a:p>
          <a:p>
            <a:pPr algn="ctr"/>
            <a:r>
              <a:rPr lang="en-US" sz="900" dirty="0">
                <a:solidFill>
                  <a:srgbClr val="595959"/>
                </a:solidFill>
                <a:latin typeface="Calibri" panose="020F0502020204030204" pitchFamily="34" charset="0"/>
                <a:cs typeface="Times New Roman" panose="02020603050405020304" pitchFamily="18" charset="0"/>
              </a:rPr>
              <a:t>Intermediate</a:t>
            </a:r>
            <a:endParaRPr lang="en-US" sz="900" dirty="0"/>
          </a:p>
        </p:txBody>
      </p:sp>
      <p:sp>
        <p:nvSpPr>
          <p:cNvPr id="24" name="TextBox 23"/>
          <p:cNvSpPr txBox="1"/>
          <p:nvPr/>
        </p:nvSpPr>
        <p:spPr>
          <a:xfrm>
            <a:off x="7985598" y="5854642"/>
            <a:ext cx="685800" cy="292388"/>
          </a:xfrm>
          <a:prstGeom prst="rect">
            <a:avLst/>
          </a:prstGeom>
          <a:solidFill>
            <a:schemeClr val="bg1"/>
          </a:solidFill>
        </p:spPr>
        <p:txBody>
          <a:bodyPr wrap="square" lIns="0" tIns="0" rIns="0" bIns="0" rtlCol="0" anchor="ctr" anchorCtr="0">
            <a:spAutoFit/>
          </a:bodyPr>
          <a:lstStyle/>
          <a:p>
            <a:pPr algn="ctr"/>
            <a:r>
              <a:rPr lang="en-US" sz="1000" dirty="0">
                <a:solidFill>
                  <a:srgbClr val="595959"/>
                </a:solidFill>
                <a:latin typeface="Calibri" panose="020F0502020204030204" pitchFamily="34" charset="0"/>
                <a:ea typeface="Calibri" panose="020F0502020204030204" pitchFamily="34" charset="0"/>
                <a:cs typeface="Times New Roman" panose="02020603050405020304" pitchFamily="18" charset="0"/>
              </a:rPr>
              <a:t>2</a:t>
            </a:r>
          </a:p>
          <a:p>
            <a:pPr algn="ctr"/>
            <a:r>
              <a:rPr lang="en-US" sz="900" dirty="0">
                <a:solidFill>
                  <a:srgbClr val="595959"/>
                </a:solidFill>
                <a:latin typeface="Calibri" panose="020F0502020204030204" pitchFamily="34" charset="0"/>
                <a:cs typeface="Times New Roman" panose="02020603050405020304" pitchFamily="18" charset="0"/>
              </a:rPr>
              <a:t>Basic</a:t>
            </a:r>
            <a:endParaRPr lang="en-US" sz="900" dirty="0"/>
          </a:p>
        </p:txBody>
      </p:sp>
      <p:sp>
        <p:nvSpPr>
          <p:cNvPr id="26" name="TextBox 25"/>
          <p:cNvSpPr txBox="1"/>
          <p:nvPr/>
        </p:nvSpPr>
        <p:spPr>
          <a:xfrm>
            <a:off x="7985598" y="5325484"/>
            <a:ext cx="685800" cy="274320"/>
          </a:xfrm>
          <a:prstGeom prst="rect">
            <a:avLst/>
          </a:prstGeom>
          <a:solidFill>
            <a:schemeClr val="bg1"/>
          </a:solidFill>
        </p:spPr>
        <p:txBody>
          <a:bodyPr wrap="square" lIns="0" tIns="0" rIns="0" bIns="0" rtlCol="0" anchor="ctr" anchorCtr="0">
            <a:spAutoFit/>
          </a:bodyPr>
          <a:lstStyle/>
          <a:p>
            <a:pPr algn="ctr"/>
            <a:r>
              <a:rPr lang="en-US" sz="1000" dirty="0">
                <a:solidFill>
                  <a:srgbClr val="595959"/>
                </a:solidFill>
                <a:latin typeface="Calibri" panose="020F0502020204030204" pitchFamily="34" charset="0"/>
                <a:ea typeface="Calibri" panose="020F0502020204030204" pitchFamily="34" charset="0"/>
                <a:cs typeface="Times New Roman" panose="02020603050405020304" pitchFamily="18" charset="0"/>
              </a:rPr>
              <a:t>3</a:t>
            </a:r>
          </a:p>
          <a:p>
            <a:pPr algn="ctr"/>
            <a:r>
              <a:rPr lang="en-US" sz="900" dirty="0">
                <a:solidFill>
                  <a:srgbClr val="595959"/>
                </a:solidFill>
                <a:latin typeface="Calibri" panose="020F0502020204030204" pitchFamily="34" charset="0"/>
                <a:cs typeface="Times New Roman" panose="02020603050405020304" pitchFamily="18" charset="0"/>
              </a:rPr>
              <a:t>Intermediate</a:t>
            </a:r>
            <a:endParaRPr lang="en-US" sz="900" dirty="0"/>
          </a:p>
        </p:txBody>
      </p:sp>
      <p:sp>
        <p:nvSpPr>
          <p:cNvPr id="27" name="TextBox 26"/>
          <p:cNvSpPr txBox="1"/>
          <p:nvPr/>
        </p:nvSpPr>
        <p:spPr>
          <a:xfrm>
            <a:off x="8001000" y="4042105"/>
            <a:ext cx="685800" cy="274320"/>
          </a:xfrm>
          <a:prstGeom prst="rect">
            <a:avLst/>
          </a:prstGeom>
          <a:solidFill>
            <a:schemeClr val="bg1"/>
          </a:solidFill>
        </p:spPr>
        <p:txBody>
          <a:bodyPr wrap="square" lIns="0" tIns="0" rIns="0" bIns="0" rtlCol="0" anchor="ctr" anchorCtr="0">
            <a:spAutoFit/>
          </a:bodyPr>
          <a:lstStyle/>
          <a:p>
            <a:pPr algn="ctr"/>
            <a:r>
              <a:rPr lang="en-US" sz="1000" dirty="0">
                <a:solidFill>
                  <a:srgbClr val="595959"/>
                </a:solidFill>
                <a:latin typeface="Calibri" panose="020F0502020204030204" pitchFamily="34" charset="0"/>
                <a:ea typeface="Calibri" panose="020F0502020204030204" pitchFamily="34" charset="0"/>
                <a:cs typeface="Times New Roman" panose="02020603050405020304" pitchFamily="18" charset="0"/>
              </a:rPr>
              <a:t>3</a:t>
            </a:r>
          </a:p>
          <a:p>
            <a:pPr algn="ctr"/>
            <a:r>
              <a:rPr lang="en-US" sz="900" dirty="0">
                <a:solidFill>
                  <a:srgbClr val="595959"/>
                </a:solidFill>
                <a:latin typeface="Calibri" panose="020F0502020204030204" pitchFamily="34" charset="0"/>
                <a:cs typeface="Times New Roman" panose="02020603050405020304" pitchFamily="18" charset="0"/>
              </a:rPr>
              <a:t>Intermediate</a:t>
            </a:r>
            <a:endParaRPr lang="en-US" sz="900" dirty="0"/>
          </a:p>
        </p:txBody>
      </p:sp>
      <p:sp>
        <p:nvSpPr>
          <p:cNvPr id="28" name="TextBox 27"/>
          <p:cNvSpPr txBox="1"/>
          <p:nvPr/>
        </p:nvSpPr>
        <p:spPr>
          <a:xfrm>
            <a:off x="7261536" y="5316450"/>
            <a:ext cx="685800" cy="292388"/>
          </a:xfrm>
          <a:prstGeom prst="rect">
            <a:avLst/>
          </a:prstGeom>
          <a:solidFill>
            <a:schemeClr val="bg1"/>
          </a:solidFill>
        </p:spPr>
        <p:txBody>
          <a:bodyPr wrap="square" lIns="0" tIns="0" rIns="0" bIns="0" rtlCol="0" anchor="ctr" anchorCtr="0">
            <a:spAutoFit/>
          </a:bodyPr>
          <a:lstStyle/>
          <a:p>
            <a:pPr algn="ctr"/>
            <a:r>
              <a:rPr lang="en-US" sz="1000" dirty="0">
                <a:solidFill>
                  <a:srgbClr val="595959"/>
                </a:solidFill>
                <a:latin typeface="Calibri" panose="020F0502020204030204" pitchFamily="34" charset="0"/>
                <a:ea typeface="Calibri" panose="020F0502020204030204" pitchFamily="34" charset="0"/>
                <a:cs typeface="Times New Roman" panose="02020603050405020304" pitchFamily="18" charset="0"/>
              </a:rPr>
              <a:t>3</a:t>
            </a:r>
          </a:p>
          <a:p>
            <a:pPr algn="ctr"/>
            <a:r>
              <a:rPr lang="en-US" sz="900" dirty="0">
                <a:solidFill>
                  <a:srgbClr val="595959"/>
                </a:solidFill>
                <a:latin typeface="Calibri" panose="020F0502020204030204" pitchFamily="34" charset="0"/>
                <a:cs typeface="Times New Roman" panose="02020603050405020304" pitchFamily="18" charset="0"/>
              </a:rPr>
              <a:t>Intermediate</a:t>
            </a:r>
            <a:endParaRPr lang="en-US" sz="900" dirty="0"/>
          </a:p>
        </p:txBody>
      </p:sp>
      <p:sp>
        <p:nvSpPr>
          <p:cNvPr id="29" name="TextBox 28"/>
          <p:cNvSpPr txBox="1"/>
          <p:nvPr/>
        </p:nvSpPr>
        <p:spPr>
          <a:xfrm>
            <a:off x="7261536" y="4033071"/>
            <a:ext cx="685800" cy="292388"/>
          </a:xfrm>
          <a:prstGeom prst="rect">
            <a:avLst/>
          </a:prstGeom>
          <a:solidFill>
            <a:schemeClr val="bg1"/>
          </a:solidFill>
        </p:spPr>
        <p:txBody>
          <a:bodyPr wrap="square" lIns="0" tIns="0" rIns="0" bIns="0" rtlCol="0" anchor="ctr" anchorCtr="0">
            <a:spAutoFit/>
          </a:bodyPr>
          <a:lstStyle/>
          <a:p>
            <a:pPr algn="ctr"/>
            <a:r>
              <a:rPr lang="en-US" sz="1000" dirty="0">
                <a:solidFill>
                  <a:srgbClr val="595959"/>
                </a:solidFill>
                <a:latin typeface="Calibri" panose="020F0502020204030204" pitchFamily="34" charset="0"/>
                <a:ea typeface="Calibri" panose="020F0502020204030204" pitchFamily="34" charset="0"/>
                <a:cs typeface="Times New Roman" panose="02020603050405020304" pitchFamily="18" charset="0"/>
              </a:rPr>
              <a:t>2</a:t>
            </a:r>
          </a:p>
          <a:p>
            <a:pPr algn="ctr"/>
            <a:r>
              <a:rPr lang="en-US" sz="900" dirty="0">
                <a:solidFill>
                  <a:srgbClr val="595959"/>
                </a:solidFill>
                <a:latin typeface="Calibri" panose="020F0502020204030204" pitchFamily="34" charset="0"/>
                <a:cs typeface="Times New Roman" panose="02020603050405020304" pitchFamily="18" charset="0"/>
              </a:rPr>
              <a:t>Basic</a:t>
            </a:r>
            <a:endParaRPr lang="en-US" sz="900" dirty="0"/>
          </a:p>
        </p:txBody>
      </p:sp>
      <p:sp>
        <p:nvSpPr>
          <p:cNvPr id="31" name="Rounded Rectangle 30"/>
          <p:cNvSpPr/>
          <p:nvPr/>
        </p:nvSpPr>
        <p:spPr>
          <a:xfrm>
            <a:off x="3047047" y="2854960"/>
            <a:ext cx="3049905" cy="1148080"/>
          </a:xfrm>
          <a:prstGeom prst="roundRect">
            <a:avLst>
              <a:gd name="adj" fmla="val 7623"/>
            </a:avLst>
          </a:prstGeom>
          <a:solidFill>
            <a:schemeClr val="bg1">
              <a:lumMod val="95000"/>
            </a:schemeClr>
          </a:solidFill>
          <a:ln>
            <a:solidFill>
              <a:schemeClr val="bg1">
                <a:lumMod val="65000"/>
              </a:schemeClr>
            </a:solidFill>
          </a:ln>
          <a:effectLst>
            <a:outerShdw blurRad="63500" sx="103000" sy="103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0" tIns="0" rIns="0" bIns="0" numCol="1" spcCol="0" rtlCol="0" fromWordArt="0" anchor="t" anchorCtr="0" forceAA="0" compatLnSpc="1">
            <a:prstTxWarp prst="textNoShape">
              <a:avLst/>
            </a:prstTxWarp>
            <a:noAutofit/>
          </a:bodyPr>
          <a:lstStyle/>
          <a:p>
            <a:pPr marL="800100" marR="0">
              <a:spcBef>
                <a:spcPts val="0"/>
              </a:spcBef>
              <a:spcAft>
                <a:spcPts val="0"/>
              </a:spcAft>
            </a:pPr>
            <a:r>
              <a:rPr lang="en-US" sz="1100" dirty="0">
                <a:solidFill>
                  <a:srgbClr val="000000"/>
                </a:solidFill>
                <a:effectLst/>
                <a:ea typeface="Calibri" panose="020F0502020204030204" pitchFamily="34" charset="0"/>
                <a:cs typeface="Times New Roman" panose="02020603050405020304" pitchFamily="18" charset="0"/>
              </a:rPr>
              <a:t> </a:t>
            </a:r>
            <a:endParaRPr lang="en-US" sz="1100" dirty="0">
              <a:effectLst/>
              <a:ea typeface="Calibri" panose="020F0502020204030204" pitchFamily="34" charset="0"/>
              <a:cs typeface="Times New Roman" panose="02020603050405020304" pitchFamily="18" charset="0"/>
            </a:endParaRPr>
          </a:p>
          <a:p>
            <a:pPr marL="800100" marR="0">
              <a:spcBef>
                <a:spcPts val="0"/>
              </a:spcBef>
              <a:spcAft>
                <a:spcPts val="0"/>
              </a:spcAft>
            </a:pPr>
            <a:r>
              <a:rPr lang="en-US" sz="1100" dirty="0">
                <a:solidFill>
                  <a:srgbClr val="000000"/>
                </a:solidFill>
                <a:ea typeface="Calibri" panose="020F0502020204030204" pitchFamily="34" charset="0"/>
                <a:cs typeface="Times New Roman" panose="02020603050405020304" pitchFamily="18" charset="0"/>
              </a:rPr>
              <a:t>This form has been sent.  You will be redirected to the Home page.</a:t>
            </a:r>
            <a:r>
              <a:rPr lang="en-US" sz="1100" dirty="0">
                <a:solidFill>
                  <a:srgbClr val="000000"/>
                </a:solidFill>
                <a:effectLst/>
                <a:ea typeface="Calibri" panose="020F0502020204030204" pitchFamily="34" charset="0"/>
                <a:cs typeface="Times New Roman" panose="02020603050405020304" pitchFamily="18" charset="0"/>
              </a:rPr>
              <a:t> </a:t>
            </a:r>
            <a:endParaRPr lang="en-US" sz="1100" dirty="0">
              <a:effectLst/>
              <a:ea typeface="Calibri" panose="020F0502020204030204" pitchFamily="34" charset="0"/>
              <a:cs typeface="Times New Roman" panose="02020603050405020304" pitchFamily="18" charset="0"/>
            </a:endParaRPr>
          </a:p>
          <a:p>
            <a:pPr marL="0" marR="0" algn="ctr">
              <a:spcBef>
                <a:spcPts val="0"/>
              </a:spcBef>
              <a:spcAft>
                <a:spcPts val="0"/>
              </a:spcAft>
            </a:pPr>
            <a:r>
              <a:rPr lang="en-US" sz="1100" dirty="0">
                <a:solidFill>
                  <a:srgbClr val="000000"/>
                </a:solidFill>
                <a:effectLst/>
                <a:ea typeface="Calibri" panose="020F0502020204030204" pitchFamily="34" charset="0"/>
                <a:cs typeface="Times New Roman" panose="02020603050405020304" pitchFamily="18" charset="0"/>
              </a:rPr>
              <a:t> </a:t>
            </a:r>
            <a:endParaRPr lang="en-US" sz="1100" dirty="0">
              <a:effectLst/>
              <a:ea typeface="Calibri" panose="020F0502020204030204" pitchFamily="34" charset="0"/>
              <a:cs typeface="Times New Roman" panose="02020603050405020304" pitchFamily="18" charset="0"/>
            </a:endParaRPr>
          </a:p>
          <a:p>
            <a:pPr marL="0" marR="0" algn="ctr">
              <a:spcBef>
                <a:spcPts val="0"/>
              </a:spcBef>
              <a:spcAft>
                <a:spcPts val="0"/>
              </a:spcAft>
            </a:pPr>
            <a:r>
              <a:rPr lang="en-US" sz="1100" dirty="0">
                <a:solidFill>
                  <a:srgbClr val="000000"/>
                </a:solidFill>
                <a:effectLst/>
                <a:ea typeface="Calibri" panose="020F0502020204030204" pitchFamily="34" charset="0"/>
                <a:cs typeface="Times New Roman" panose="02020603050405020304" pitchFamily="18" charset="0"/>
              </a:rPr>
              <a:t> </a:t>
            </a:r>
            <a:endParaRPr lang="en-US" sz="1100" dirty="0">
              <a:effectLst/>
              <a:ea typeface="Calibri" panose="020F0502020204030204" pitchFamily="34" charset="0"/>
              <a:cs typeface="Times New Roman" panose="02020603050405020304" pitchFamily="18" charset="0"/>
            </a:endParaRPr>
          </a:p>
        </p:txBody>
      </p:sp>
      <p:pic>
        <p:nvPicPr>
          <p:cNvPr id="30" name="Picture 29" descr="C:\Users\VRevelez\AppData\Local\Microsoft\Windows\Temporary Internet Files\Content.IE5\LJN04YTP\417px-Checkmark_green.svg[1].pn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232156" y="3006381"/>
            <a:ext cx="527050" cy="457200"/>
          </a:xfrm>
          <a:prstGeom prst="rect">
            <a:avLst/>
          </a:prstGeom>
          <a:noFill/>
          <a:ln>
            <a:noFill/>
          </a:ln>
        </p:spPr>
      </p:pic>
      <p:sp>
        <p:nvSpPr>
          <p:cNvPr id="35" name="Rounded Rectangle 34"/>
          <p:cNvSpPr/>
          <p:nvPr/>
        </p:nvSpPr>
        <p:spPr>
          <a:xfrm>
            <a:off x="4272865" y="3634029"/>
            <a:ext cx="822960" cy="182880"/>
          </a:xfrm>
          <a:prstGeom prst="roundRect">
            <a:avLst>
              <a:gd name="adj" fmla="val 7623"/>
            </a:avLst>
          </a:prstGeom>
          <a:solidFill>
            <a:schemeClr val="bg1">
              <a:lumMod val="95000"/>
            </a:schemeClr>
          </a:solidFill>
          <a:ln w="3175">
            <a:solidFill>
              <a:schemeClr val="tx1">
                <a:lumMod val="50000"/>
                <a:lumOff val="50000"/>
              </a:schemeClr>
            </a:solidFill>
            <a:prstDash val="solid"/>
          </a:ln>
          <a:effectLst>
            <a:glow rad="63500">
              <a:schemeClr val="accent1">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0" tIns="0" rIns="0" bIns="0" numCol="1" spcCol="0" rtlCol="0" fromWordArt="0" anchor="ctr" anchorCtr="0" forceAA="0" compatLnSpc="1">
            <a:prstTxWarp prst="textNoShape">
              <a:avLst/>
            </a:prstTxWarp>
            <a:noAutofit/>
          </a:bodyPr>
          <a:lstStyle/>
          <a:p>
            <a:pPr marL="0" marR="0" algn="ctr">
              <a:spcBef>
                <a:spcPts val="0"/>
              </a:spcBef>
              <a:spcAft>
                <a:spcPts val="0"/>
              </a:spcAft>
            </a:pPr>
            <a:r>
              <a:rPr lang="en-US" sz="1100" dirty="0">
                <a:solidFill>
                  <a:srgbClr val="000000"/>
                </a:solidFill>
                <a:ea typeface="Calibri" panose="020F0502020204030204" pitchFamily="34" charset="0"/>
                <a:cs typeface="Times New Roman" panose="02020603050405020304" pitchFamily="18" charset="0"/>
              </a:rPr>
              <a:t>OK</a:t>
            </a:r>
            <a:endParaRPr lang="en-US" sz="1100" dirty="0">
              <a:effectLst/>
              <a:ea typeface="Calibri" panose="020F0502020204030204" pitchFamily="34" charset="0"/>
              <a:cs typeface="Times New Roman" panose="02020603050405020304" pitchFamily="18" charset="0"/>
            </a:endParaRPr>
          </a:p>
        </p:txBody>
      </p:sp>
      <p:sp>
        <p:nvSpPr>
          <p:cNvPr id="37" name="Rectangle 10"/>
          <p:cNvSpPr>
            <a:spLocks noChangeArrowheads="1"/>
          </p:cNvSpPr>
          <p:nvPr/>
        </p:nvSpPr>
        <p:spPr bwMode="auto">
          <a:xfrm>
            <a:off x="303981" y="986419"/>
            <a:ext cx="8760733" cy="430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fontAlgn="base">
              <a:spcBef>
                <a:spcPct val="0"/>
              </a:spcBef>
              <a:spcAft>
                <a:spcPct val="0"/>
              </a:spcAft>
              <a:tabLst>
                <a:tab pos="5429250" algn="l"/>
              </a:tabLst>
              <a:defRPr>
                <a:solidFill>
                  <a:schemeClr val="tx1"/>
                </a:solidFill>
                <a:latin typeface="Arial" pitchFamily="34" charset="0"/>
                <a:cs typeface="Arial" pitchFamily="34" charset="0"/>
              </a:defRPr>
            </a:lvl1pPr>
            <a:lvl2pPr fontAlgn="base">
              <a:spcBef>
                <a:spcPct val="0"/>
              </a:spcBef>
              <a:spcAft>
                <a:spcPct val="0"/>
              </a:spcAft>
              <a:tabLst>
                <a:tab pos="5429250" algn="l"/>
              </a:tabLst>
              <a:defRPr>
                <a:solidFill>
                  <a:schemeClr val="tx1"/>
                </a:solidFill>
                <a:latin typeface="Arial" pitchFamily="34" charset="0"/>
                <a:cs typeface="Arial" pitchFamily="34" charset="0"/>
              </a:defRPr>
            </a:lvl2pPr>
            <a:lvl3pPr fontAlgn="base">
              <a:spcBef>
                <a:spcPct val="0"/>
              </a:spcBef>
              <a:spcAft>
                <a:spcPct val="0"/>
              </a:spcAft>
              <a:tabLst>
                <a:tab pos="5429250" algn="l"/>
              </a:tabLst>
              <a:defRPr>
                <a:solidFill>
                  <a:schemeClr val="tx1"/>
                </a:solidFill>
                <a:latin typeface="Arial" pitchFamily="34" charset="0"/>
                <a:cs typeface="Arial" pitchFamily="34" charset="0"/>
              </a:defRPr>
            </a:lvl3pPr>
            <a:lvl4pPr fontAlgn="base">
              <a:spcBef>
                <a:spcPct val="0"/>
              </a:spcBef>
              <a:spcAft>
                <a:spcPct val="0"/>
              </a:spcAft>
              <a:tabLst>
                <a:tab pos="5429250" algn="l"/>
              </a:tabLst>
              <a:defRPr>
                <a:solidFill>
                  <a:schemeClr val="tx1"/>
                </a:solidFill>
                <a:latin typeface="Arial" pitchFamily="34" charset="0"/>
                <a:cs typeface="Arial" pitchFamily="34" charset="0"/>
              </a:defRPr>
            </a:lvl4pPr>
            <a:lvl5pPr fontAlgn="base">
              <a:spcBef>
                <a:spcPct val="0"/>
              </a:spcBef>
              <a:spcAft>
                <a:spcPct val="0"/>
              </a:spcAft>
              <a:tabLst>
                <a:tab pos="5429250" algn="l"/>
              </a:tabLst>
              <a:defRPr>
                <a:solidFill>
                  <a:schemeClr val="tx1"/>
                </a:solidFill>
                <a:latin typeface="Arial" pitchFamily="34" charset="0"/>
                <a:cs typeface="Arial" pitchFamily="34" charset="0"/>
              </a:defRPr>
            </a:lvl5pPr>
            <a:lvl6pPr fontAlgn="base">
              <a:spcBef>
                <a:spcPct val="0"/>
              </a:spcBef>
              <a:spcAft>
                <a:spcPct val="0"/>
              </a:spcAft>
              <a:tabLst>
                <a:tab pos="5429250" algn="l"/>
              </a:tabLst>
              <a:defRPr>
                <a:solidFill>
                  <a:schemeClr val="tx1"/>
                </a:solidFill>
                <a:latin typeface="Arial" pitchFamily="34" charset="0"/>
                <a:cs typeface="Arial" pitchFamily="34" charset="0"/>
              </a:defRPr>
            </a:lvl6pPr>
            <a:lvl7pPr fontAlgn="base">
              <a:spcBef>
                <a:spcPct val="0"/>
              </a:spcBef>
              <a:spcAft>
                <a:spcPct val="0"/>
              </a:spcAft>
              <a:tabLst>
                <a:tab pos="5429250" algn="l"/>
              </a:tabLst>
              <a:defRPr>
                <a:solidFill>
                  <a:schemeClr val="tx1"/>
                </a:solidFill>
                <a:latin typeface="Arial" pitchFamily="34" charset="0"/>
                <a:cs typeface="Arial" pitchFamily="34" charset="0"/>
              </a:defRPr>
            </a:lvl7pPr>
            <a:lvl8pPr fontAlgn="base">
              <a:spcBef>
                <a:spcPct val="0"/>
              </a:spcBef>
              <a:spcAft>
                <a:spcPct val="0"/>
              </a:spcAft>
              <a:tabLst>
                <a:tab pos="5429250" algn="l"/>
              </a:tabLst>
              <a:defRPr>
                <a:solidFill>
                  <a:schemeClr val="tx1"/>
                </a:solidFill>
                <a:latin typeface="Arial" pitchFamily="34" charset="0"/>
                <a:cs typeface="Arial" pitchFamily="34" charset="0"/>
              </a:defRPr>
            </a:lvl8pPr>
            <a:lvl9pPr fontAlgn="base">
              <a:spcBef>
                <a:spcPct val="0"/>
              </a:spcBef>
              <a:spcAft>
                <a:spcPct val="0"/>
              </a:spcAft>
              <a:tabLst>
                <a:tab pos="5429250" algn="l"/>
              </a:tabLst>
              <a:defRPr>
                <a:solidFill>
                  <a:schemeClr val="tx1"/>
                </a:solidFill>
                <a:latin typeface="Arial" pitchFamily="34" charset="0"/>
                <a:cs typeface="Arial" pitchFamily="34" charset="0"/>
              </a:defRPr>
            </a:lvl9pPr>
          </a:lstStyle>
          <a:p>
            <a:pPr lvl="0" algn="ctr"/>
            <a:r>
              <a:rPr kumimoji="0" lang="en-US" altLang="en-US" sz="1100" b="1" i="0" u="none" strike="noStrike" cap="none" normalizeH="0" baseline="0" dirty="0">
                <a:ln>
                  <a:noFill/>
                </a:ln>
                <a:solidFill>
                  <a:srgbClr val="31849B"/>
                </a:solidFill>
                <a:effectLst/>
                <a:latin typeface="Calibri" pitchFamily="34" charset="0"/>
                <a:ea typeface="Calibri" pitchFamily="34" charset="0"/>
                <a:cs typeface="Times New Roman" pitchFamily="18" charset="0"/>
              </a:rPr>
              <a:t>   </a:t>
            </a:r>
            <a:r>
              <a:rPr kumimoji="0" lang="en-US" altLang="en-US" sz="1100" b="1" i="0" strike="noStrike" cap="none" normalizeH="0" baseline="0" dirty="0">
                <a:ln>
                  <a:noFill/>
                </a:ln>
                <a:solidFill>
                  <a:srgbClr val="31849B"/>
                </a:solidFill>
                <a:effectLst/>
                <a:latin typeface="Calibri" pitchFamily="34" charset="0"/>
                <a:ea typeface="Calibri" pitchFamily="34" charset="0"/>
                <a:cs typeface="Times New Roman" pitchFamily="18" charset="0"/>
              </a:rPr>
              <a:t>Step 1 - Create Position</a:t>
            </a:r>
            <a:r>
              <a:rPr kumimoji="0" lang="en-US" altLang="en-US" sz="1100" b="1" i="0" u="none" strike="noStrike" cap="none" normalizeH="0" baseline="0" dirty="0">
                <a:ln>
                  <a:noFill/>
                </a:ln>
                <a:solidFill>
                  <a:srgbClr val="31849B"/>
                </a:solidFill>
                <a:effectLst/>
                <a:latin typeface="Calibri" pitchFamily="34" charset="0"/>
                <a:ea typeface="Calibri" pitchFamily="34" charset="0"/>
                <a:cs typeface="Times New Roman" pitchFamily="18" charset="0"/>
              </a:rPr>
              <a:t>    </a:t>
            </a:r>
            <a:r>
              <a:rPr kumimoji="0" lang="en-US" altLang="en-US" sz="1100" b="1" i="0" u="none" strike="noStrike" cap="none" normalizeH="0" baseline="0" dirty="0">
                <a:ln>
                  <a:noFill/>
                </a:ln>
                <a:solidFill>
                  <a:srgbClr val="31849B"/>
                </a:solidFill>
                <a:effectLst/>
                <a:latin typeface="Calibri" pitchFamily="34" charset="0"/>
                <a:ea typeface="Calibri" pitchFamily="34" charset="0"/>
                <a:cs typeface="Times New Roman" pitchFamily="18" charset="0"/>
                <a:sym typeface="Wingdings" pitchFamily="2" charset="2"/>
              </a:rPr>
              <a:t></a:t>
            </a:r>
            <a:r>
              <a:rPr kumimoji="0" lang="en-US" altLang="en-US" sz="1100" b="1" i="0" u="none" strike="noStrike" cap="none" normalizeH="0" baseline="0" dirty="0">
                <a:ln>
                  <a:noFill/>
                </a:ln>
                <a:solidFill>
                  <a:srgbClr val="31849B"/>
                </a:solidFill>
                <a:effectLst/>
                <a:latin typeface="Calibri" pitchFamily="34" charset="0"/>
                <a:ea typeface="Calibri" pitchFamily="34" charset="0"/>
                <a:cs typeface="Times New Roman" pitchFamily="18" charset="0"/>
              </a:rPr>
              <a:t> </a:t>
            </a:r>
            <a:r>
              <a:rPr kumimoji="0" lang="en-US" altLang="en-US" sz="1100" b="1" i="0" u="none" strike="noStrike" cap="none" normalizeH="0" baseline="0" dirty="0">
                <a:ln>
                  <a:noFill/>
                </a:ln>
                <a:solidFill>
                  <a:srgbClr val="31849B"/>
                </a:solidFill>
                <a:effectLst/>
                <a:latin typeface="Calibri" pitchFamily="34" charset="0"/>
                <a:ea typeface="Calibri" pitchFamily="34" charset="0"/>
                <a:cs typeface="Times New Roman" pitchFamily="18" charset="0"/>
                <a:sym typeface="Wingdings" pitchFamily="2" charset="2"/>
              </a:rPr>
              <a:t>          </a:t>
            </a:r>
            <a:r>
              <a:rPr kumimoji="0" lang="en-US" altLang="en-US" sz="1100" b="1" i="0" strike="noStrike" cap="none" normalizeH="0" baseline="0" dirty="0">
                <a:ln>
                  <a:noFill/>
                </a:ln>
                <a:solidFill>
                  <a:srgbClr val="31849B"/>
                </a:solidFill>
                <a:effectLst/>
                <a:latin typeface="Calibri" pitchFamily="34" charset="0"/>
                <a:ea typeface="Calibri" pitchFamily="34" charset="0"/>
                <a:cs typeface="Times New Roman" pitchFamily="18" charset="0"/>
                <a:sym typeface="Wingdings" pitchFamily="2" charset="2"/>
              </a:rPr>
              <a:t>Step 2 - Select Competencies    </a:t>
            </a:r>
            <a:r>
              <a:rPr kumimoji="0" lang="en-US" altLang="en-US" sz="1100" b="1" i="0" u="none" strike="noStrike" cap="none" normalizeH="0" baseline="0" dirty="0">
                <a:ln>
                  <a:noFill/>
                </a:ln>
                <a:solidFill>
                  <a:srgbClr val="31849B"/>
                </a:solidFill>
                <a:effectLst/>
                <a:latin typeface="Calibri" pitchFamily="34" charset="0"/>
                <a:ea typeface="Calibri" pitchFamily="34" charset="0"/>
                <a:cs typeface="Times New Roman" pitchFamily="18" charset="0"/>
                <a:sym typeface="Wingdings" pitchFamily="2" charset="2"/>
              </a:rPr>
              <a:t></a:t>
            </a:r>
            <a:r>
              <a:rPr kumimoji="0" lang="en-US" altLang="en-US" sz="1100" b="1" i="0" u="none" strike="noStrike" cap="none" normalizeH="0" baseline="0" dirty="0">
                <a:ln>
                  <a:noFill/>
                </a:ln>
                <a:solidFill>
                  <a:srgbClr val="31849B"/>
                </a:solidFill>
                <a:effectLst/>
                <a:latin typeface="Calibri" pitchFamily="34" charset="0"/>
                <a:ea typeface="Calibri" pitchFamily="34" charset="0"/>
                <a:cs typeface="Times New Roman" pitchFamily="18" charset="0"/>
              </a:rPr>
              <a:t> </a:t>
            </a:r>
            <a:r>
              <a:rPr kumimoji="0" lang="en-US" altLang="en-US" sz="1100" b="1" i="0" u="none" strike="noStrike" cap="none" normalizeH="0" baseline="0" dirty="0">
                <a:ln>
                  <a:noFill/>
                </a:ln>
                <a:solidFill>
                  <a:srgbClr val="31849B"/>
                </a:solidFill>
                <a:effectLst/>
                <a:latin typeface="Calibri" pitchFamily="34" charset="0"/>
                <a:ea typeface="Calibri" pitchFamily="34" charset="0"/>
                <a:cs typeface="Times New Roman" pitchFamily="18" charset="0"/>
                <a:sym typeface="Wingdings" pitchFamily="2" charset="2"/>
              </a:rPr>
              <a:t>          </a:t>
            </a:r>
            <a:r>
              <a:rPr kumimoji="0" lang="en-US" altLang="en-US" sz="1100" b="1" i="0" strike="noStrike" cap="none" normalizeH="0" baseline="0" dirty="0">
                <a:ln>
                  <a:noFill/>
                </a:ln>
                <a:solidFill>
                  <a:srgbClr val="31849B"/>
                </a:solidFill>
                <a:effectLst/>
                <a:latin typeface="Calibri" pitchFamily="34" charset="0"/>
                <a:ea typeface="Calibri" pitchFamily="34" charset="0"/>
                <a:cs typeface="Times New Roman" pitchFamily="18" charset="0"/>
                <a:sym typeface="Wingdings" pitchFamily="2" charset="2"/>
              </a:rPr>
              <a:t>Step 3</a:t>
            </a:r>
            <a:r>
              <a:rPr lang="en-US" altLang="en-US" sz="1100" b="1" dirty="0">
                <a:solidFill>
                  <a:srgbClr val="31849B"/>
                </a:solidFill>
                <a:latin typeface="Calibri" pitchFamily="34" charset="0"/>
                <a:ea typeface="Calibri" pitchFamily="34" charset="0"/>
                <a:cs typeface="Times New Roman" pitchFamily="18" charset="0"/>
                <a:sym typeface="Wingdings" pitchFamily="2" charset="2"/>
              </a:rPr>
              <a:t> - Identify Proficiency Levels</a:t>
            </a:r>
            <a:r>
              <a:rPr kumimoji="0" lang="en-US" altLang="en-US" sz="1100" b="1" i="0" u="none" strike="noStrike" cap="none" normalizeH="0" baseline="0" dirty="0">
                <a:ln>
                  <a:noFill/>
                </a:ln>
                <a:solidFill>
                  <a:srgbClr val="31849B"/>
                </a:solidFill>
                <a:effectLst/>
                <a:latin typeface="Calibri" pitchFamily="34" charset="0"/>
                <a:ea typeface="Calibri" pitchFamily="34" charset="0"/>
                <a:cs typeface="Times New Roman" pitchFamily="18" charset="0"/>
                <a:sym typeface="Wingdings" pitchFamily="2" charset="2"/>
              </a:rPr>
              <a:t>    </a:t>
            </a:r>
            <a:r>
              <a:rPr kumimoji="0" lang="en-US" altLang="en-US" sz="1100" b="1" i="0" u="none" strike="noStrike" cap="none" normalizeH="0" baseline="0" dirty="0">
                <a:ln>
                  <a:noFill/>
                </a:ln>
                <a:solidFill>
                  <a:srgbClr val="31849B"/>
                </a:solidFill>
                <a:effectLst/>
                <a:latin typeface="Calibri" pitchFamily="34" charset="0"/>
                <a:ea typeface="Calibri" pitchFamily="34" charset="0"/>
                <a:cs typeface="Times New Roman" pitchFamily="18" charset="0"/>
              </a:rPr>
              <a:t> </a:t>
            </a:r>
            <a:r>
              <a:rPr kumimoji="0" lang="en-US" altLang="en-US" sz="1100" b="1" i="0" u="none" strike="noStrike" cap="none" normalizeH="0" baseline="0" dirty="0">
                <a:ln>
                  <a:noFill/>
                </a:ln>
                <a:solidFill>
                  <a:srgbClr val="31849B"/>
                </a:solidFill>
                <a:effectLst/>
                <a:latin typeface="Calibri" pitchFamily="34" charset="0"/>
                <a:ea typeface="Calibri" pitchFamily="34" charset="0"/>
                <a:cs typeface="Times New Roman" pitchFamily="18" charset="0"/>
                <a:sym typeface="Wingdings" pitchFamily="2" charset="2"/>
              </a:rPr>
              <a:t>          </a:t>
            </a:r>
            <a:r>
              <a:rPr kumimoji="0" lang="en-US" altLang="en-US" sz="1100" b="1" i="0" u="sng" strike="noStrike" cap="none" normalizeH="0" baseline="0" dirty="0">
                <a:ln>
                  <a:noFill/>
                </a:ln>
                <a:solidFill>
                  <a:srgbClr val="31849B"/>
                </a:solidFill>
                <a:effectLst/>
                <a:latin typeface="Calibri" pitchFamily="34" charset="0"/>
                <a:ea typeface="Calibri" pitchFamily="34" charset="0"/>
                <a:cs typeface="Times New Roman" pitchFamily="18" charset="0"/>
                <a:sym typeface="Wingdings" pitchFamily="2" charset="2"/>
              </a:rPr>
              <a:t>Step 4 - Review and Send</a:t>
            </a:r>
            <a:r>
              <a:rPr kumimoji="0" lang="en-US" altLang="en-US" sz="1100" b="1" i="0" u="none" strike="noStrike" cap="none" normalizeH="0" baseline="0" dirty="0">
                <a:ln>
                  <a:noFill/>
                </a:ln>
                <a:solidFill>
                  <a:srgbClr val="31849B"/>
                </a:solidFill>
                <a:effectLst/>
                <a:latin typeface="Calibri" pitchFamily="34" charset="0"/>
                <a:ea typeface="Calibri" pitchFamily="34" charset="0"/>
                <a:cs typeface="Times New Roman" pitchFamily="18" charset="0"/>
                <a:sym typeface="Wingdings" pitchFamily="2" charset="2"/>
              </a:rPr>
              <a:t>  </a:t>
            </a:r>
            <a:endParaRPr kumimoji="0" lang="en-US" altLang="en-US" sz="800" b="0" i="0" u="none" strike="noStrike" cap="none" normalizeH="0" baseline="0" dirty="0">
              <a:ln>
                <a:noFill/>
              </a:ln>
              <a:solidFill>
                <a:schemeClr val="tx1"/>
              </a:solidFill>
              <a:effectLst/>
              <a:latin typeface="Arial" pitchFamily="34" charset="0"/>
              <a:cs typeface="Arial" pitchFamily="34" charset="0"/>
              <a:sym typeface="Wingdings" pitchFamily="2" charset="2"/>
            </a:endParaRPr>
          </a:p>
          <a:p>
            <a:pPr marL="0" marR="0" lvl="0" indent="0" algn="ctr" defTabSz="914400" rtl="0" eaLnBrk="0" fontAlgn="base" latinLnBrk="0" hangingPunct="0">
              <a:lnSpc>
                <a:spcPct val="100000"/>
              </a:lnSpc>
              <a:spcBef>
                <a:spcPct val="0"/>
              </a:spcBef>
              <a:spcAft>
                <a:spcPct val="0"/>
              </a:spcAft>
              <a:buClrTx/>
              <a:buSzTx/>
              <a:buFontTx/>
              <a:buNone/>
              <a:tabLst>
                <a:tab pos="5429250" algn="l"/>
              </a:tabLst>
            </a:pPr>
            <a:endParaRPr kumimoji="0" lang="en-US" altLang="en-US" sz="1100" b="1" i="0" u="none" strike="noStrike" cap="none" normalizeH="0" baseline="0" dirty="0">
              <a:ln>
                <a:noFill/>
              </a:ln>
              <a:solidFill>
                <a:srgbClr val="31849B"/>
              </a:solidFill>
              <a:effectLst/>
              <a:latin typeface="Calibri" pitchFamily="34" charset="0"/>
              <a:ea typeface="Calibri" pitchFamily="34" charset="0"/>
              <a:cs typeface="Times New Roman" pitchFamily="18" charset="0"/>
              <a:sym typeface="Wingdings" pitchFamily="2" charset="2"/>
            </a:endParaRPr>
          </a:p>
        </p:txBody>
      </p:sp>
      <p:sp>
        <p:nvSpPr>
          <p:cNvPr id="38" name="Oval 11"/>
          <p:cNvSpPr>
            <a:spLocks noChangeArrowheads="1"/>
          </p:cNvSpPr>
          <p:nvPr/>
        </p:nvSpPr>
        <p:spPr bwMode="auto">
          <a:xfrm>
            <a:off x="2286000" y="1039685"/>
            <a:ext cx="182562" cy="182563"/>
          </a:xfrm>
          <a:prstGeom prst="ellipse">
            <a:avLst/>
          </a:prstGeom>
          <a:solidFill>
            <a:srgbClr val="006600"/>
          </a:solidFill>
          <a:ln>
            <a:noFill/>
          </a:ln>
        </p:spPr>
        <p:txBody>
          <a:bodyPr vert="horz" wrap="square" lIns="0" tIns="0" rIns="0" bIns="0" numCol="1" anchor="ctr"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bg1"/>
                </a:solidFill>
                <a:effectLst/>
                <a:latin typeface="Arial" pitchFamily="34" charset="0"/>
                <a:cs typeface="Arial" pitchFamily="34" charset="0"/>
                <a:sym typeface="Wingdings" panose="05000000000000000000" pitchFamily="2" charset="2"/>
              </a:rPr>
              <a:t></a:t>
            </a:r>
            <a:endParaRPr kumimoji="0" lang="en-US" altLang="en-US" sz="1200" b="0" i="0" u="none" strike="noStrike" cap="none" normalizeH="0" baseline="0" dirty="0">
              <a:ln>
                <a:noFill/>
              </a:ln>
              <a:solidFill>
                <a:schemeClr val="bg1"/>
              </a:solidFill>
              <a:effectLst/>
              <a:latin typeface="Arial" pitchFamily="34" charset="0"/>
              <a:cs typeface="Arial" pitchFamily="34" charset="0"/>
            </a:endParaRPr>
          </a:p>
        </p:txBody>
      </p:sp>
      <p:sp>
        <p:nvSpPr>
          <p:cNvPr id="39" name="Oval 12"/>
          <p:cNvSpPr>
            <a:spLocks noChangeArrowheads="1"/>
          </p:cNvSpPr>
          <p:nvPr/>
        </p:nvSpPr>
        <p:spPr bwMode="auto">
          <a:xfrm>
            <a:off x="7138195" y="1039686"/>
            <a:ext cx="182563" cy="182563"/>
          </a:xfrm>
          <a:prstGeom prst="ellipse">
            <a:avLst/>
          </a:prstGeom>
          <a:solidFill>
            <a:srgbClr val="006600"/>
          </a:solidFill>
          <a:ln>
            <a:noFill/>
          </a:ln>
        </p:spPr>
        <p:txBody>
          <a:bodyPr vert="horz" wrap="square" lIns="0" tIns="0" rIns="0" bIns="0" numCol="1" anchor="ctr"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bg1"/>
                </a:solidFill>
                <a:effectLst/>
                <a:latin typeface="Arial" pitchFamily="34" charset="0"/>
                <a:cs typeface="Arial" pitchFamily="34" charset="0"/>
                <a:sym typeface="Wingdings" panose="05000000000000000000" pitchFamily="2" charset="2"/>
              </a:rPr>
              <a:t></a:t>
            </a:r>
            <a:endParaRPr kumimoji="0" lang="en-US" altLang="en-US" sz="1200" b="0" i="0" u="none" strike="noStrike" cap="none" normalizeH="0" baseline="0" dirty="0">
              <a:ln>
                <a:noFill/>
              </a:ln>
              <a:solidFill>
                <a:schemeClr val="bg1"/>
              </a:solidFill>
              <a:effectLst/>
              <a:latin typeface="Arial" pitchFamily="34" charset="0"/>
              <a:cs typeface="Arial" pitchFamily="34" charset="0"/>
            </a:endParaRPr>
          </a:p>
        </p:txBody>
      </p:sp>
      <p:sp>
        <p:nvSpPr>
          <p:cNvPr id="40" name="Oval 6"/>
          <p:cNvSpPr>
            <a:spLocks noChangeArrowheads="1"/>
          </p:cNvSpPr>
          <p:nvPr/>
        </p:nvSpPr>
        <p:spPr bwMode="auto">
          <a:xfrm>
            <a:off x="4572000" y="1039685"/>
            <a:ext cx="182563" cy="182563"/>
          </a:xfrm>
          <a:prstGeom prst="ellipse">
            <a:avLst/>
          </a:prstGeom>
          <a:solidFill>
            <a:srgbClr val="006600"/>
          </a:solidFill>
          <a:ln>
            <a:noFill/>
          </a:ln>
        </p:spPr>
        <p:txBody>
          <a:bodyPr vert="horz" wrap="square" lIns="0" tIns="0" rIns="0" bIns="0" numCol="1" anchor="ctr"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bg1"/>
                </a:solidFill>
                <a:effectLst/>
                <a:latin typeface="Arial" pitchFamily="34" charset="0"/>
                <a:cs typeface="Arial" pitchFamily="34" charset="0"/>
                <a:sym typeface="Wingdings" panose="05000000000000000000" pitchFamily="2" charset="2"/>
              </a:rPr>
              <a:t></a:t>
            </a:r>
            <a:endParaRPr kumimoji="0" lang="en-US" altLang="en-US" sz="1200" b="0" i="0" u="none" strike="noStrike" cap="none" normalizeH="0" baseline="0" dirty="0">
              <a:ln>
                <a:noFill/>
              </a:ln>
              <a:solidFill>
                <a:schemeClr val="bg1"/>
              </a:solidFill>
              <a:effectLst/>
              <a:latin typeface="Arial" pitchFamily="34" charset="0"/>
              <a:cs typeface="Arial" pitchFamily="34" charset="0"/>
            </a:endParaRPr>
          </a:p>
        </p:txBody>
      </p:sp>
      <p:sp>
        <p:nvSpPr>
          <p:cNvPr id="41" name="Oval 10"/>
          <p:cNvSpPr>
            <a:spLocks noChangeArrowheads="1"/>
          </p:cNvSpPr>
          <p:nvPr/>
        </p:nvSpPr>
        <p:spPr bwMode="auto">
          <a:xfrm>
            <a:off x="342901" y="1039686"/>
            <a:ext cx="182562" cy="182562"/>
          </a:xfrm>
          <a:prstGeom prst="ellipse">
            <a:avLst/>
          </a:prstGeom>
          <a:solidFill>
            <a:srgbClr val="006600"/>
          </a:solidFill>
          <a:ln>
            <a:noFill/>
          </a:ln>
        </p:spPr>
        <p:txBody>
          <a:bodyPr vert="horz" wrap="square" lIns="0" tIns="0" rIns="0" bIns="0" numCol="1" anchor="ctr"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bg1"/>
                </a:solidFill>
                <a:effectLst/>
                <a:latin typeface="Arial" pitchFamily="34" charset="0"/>
                <a:cs typeface="Arial" pitchFamily="34" charset="0"/>
                <a:sym typeface="Wingdings" panose="05000000000000000000" pitchFamily="2" charset="2"/>
              </a:rPr>
              <a:t></a:t>
            </a:r>
            <a:endParaRPr kumimoji="0" lang="en-US" altLang="en-US" sz="1200" b="0" i="0" u="none" strike="noStrike" cap="none" normalizeH="0" baseline="0" dirty="0">
              <a:ln>
                <a:noFill/>
              </a:ln>
              <a:solidFill>
                <a:schemeClr val="bg1"/>
              </a:solidFill>
              <a:effectLst/>
              <a:latin typeface="Arial" pitchFamily="34" charset="0"/>
              <a:cs typeface="Arial" pitchFamily="34" charset="0"/>
            </a:endParaRPr>
          </a:p>
        </p:txBody>
      </p:sp>
      <p:sp>
        <p:nvSpPr>
          <p:cNvPr id="25" name="TextBox 24"/>
          <p:cNvSpPr txBox="1"/>
          <p:nvPr/>
        </p:nvSpPr>
        <p:spPr>
          <a:xfrm>
            <a:off x="3359328" y="524754"/>
            <a:ext cx="2425344" cy="430887"/>
          </a:xfrm>
          <a:prstGeom prst="rect">
            <a:avLst/>
          </a:prstGeom>
          <a:noFill/>
        </p:spPr>
        <p:txBody>
          <a:bodyPr wrap="none" rtlCol="0">
            <a:spAutoFit/>
          </a:bodyPr>
          <a:lstStyle/>
          <a:p>
            <a:r>
              <a:rPr lang="en-US" sz="2200" b="1" dirty="0">
                <a:solidFill>
                  <a:srgbClr val="CC9900"/>
                </a:solidFill>
              </a:rPr>
              <a:t>Add Team Member</a:t>
            </a:r>
            <a:endParaRPr lang="en-US" sz="2200" dirty="0">
              <a:solidFill>
                <a:srgbClr val="CC9900"/>
              </a:solidFill>
            </a:endParaRPr>
          </a:p>
        </p:txBody>
      </p:sp>
    </p:spTree>
    <p:extLst>
      <p:ext uri="{BB962C8B-B14F-4D97-AF65-F5344CB8AC3E}">
        <p14:creationId xmlns:p14="http://schemas.microsoft.com/office/powerpoint/2010/main" val="311851294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extBox 14"/>
          <p:cNvSpPr txBox="1"/>
          <p:nvPr/>
        </p:nvSpPr>
        <p:spPr>
          <a:xfrm>
            <a:off x="137160" y="228600"/>
            <a:ext cx="8869680" cy="261610"/>
          </a:xfrm>
          <a:prstGeom prst="rect">
            <a:avLst/>
          </a:prstGeom>
          <a:solidFill>
            <a:schemeClr val="tx1">
              <a:lumMod val="85000"/>
              <a:lumOff val="15000"/>
            </a:schemeClr>
          </a:solidFill>
        </p:spPr>
        <p:txBody>
          <a:bodyPr wrap="square" rtlCol="0">
            <a:spAutoFit/>
          </a:bodyPr>
          <a:lstStyle/>
          <a:p>
            <a:pPr>
              <a:tabLst>
                <a:tab pos="3138488" algn="l"/>
              </a:tabLst>
            </a:pPr>
            <a:r>
              <a:rPr lang="en-US" sz="1100" b="1" dirty="0">
                <a:solidFill>
                  <a:srgbClr val="FFFFFF"/>
                </a:solidFill>
                <a:ea typeface="Calibri"/>
                <a:cs typeface="Times New Roman"/>
              </a:rPr>
              <a:t> Home				</a:t>
            </a:r>
            <a:r>
              <a:rPr lang="en-US" sz="1100" b="1" dirty="0">
                <a:solidFill>
                  <a:schemeClr val="bg1"/>
                </a:solidFill>
                <a:ea typeface="Calibri"/>
                <a:cs typeface="Times New Roman"/>
              </a:rPr>
              <a:t>	Help </a:t>
            </a:r>
            <a:r>
              <a:rPr lang="en-US" sz="1100" b="1" dirty="0">
                <a:solidFill>
                  <a:schemeClr val="bg1"/>
                </a:solidFill>
                <a:ea typeface="Calibri"/>
                <a:cs typeface="Times New Roman"/>
                <a:sym typeface="Wingdings 3"/>
              </a:rPr>
              <a:t>          Minnie Mouse – Sign Out</a:t>
            </a:r>
            <a:r>
              <a:rPr lang="en-US" sz="1100" b="1" dirty="0">
                <a:solidFill>
                  <a:srgbClr val="FFFFFF"/>
                </a:solidFill>
                <a:ea typeface="Calibri"/>
                <a:cs typeface="Times New Roman"/>
              </a:rPr>
              <a:t> </a:t>
            </a:r>
            <a:endParaRPr lang="en-US" sz="1100" u="sng" dirty="0"/>
          </a:p>
        </p:txBody>
      </p:sp>
      <p:sp>
        <p:nvSpPr>
          <p:cNvPr id="18" name="TextBox 17"/>
          <p:cNvSpPr txBox="1"/>
          <p:nvPr/>
        </p:nvSpPr>
        <p:spPr>
          <a:xfrm>
            <a:off x="228600" y="1600200"/>
            <a:ext cx="8686800" cy="2277547"/>
          </a:xfrm>
          <a:prstGeom prst="rect">
            <a:avLst/>
          </a:prstGeom>
          <a:noFill/>
        </p:spPr>
        <p:txBody>
          <a:bodyPr wrap="square" rtlCol="0">
            <a:spAutoFit/>
          </a:bodyPr>
          <a:lstStyle/>
          <a:p>
            <a:pPr>
              <a:tabLst>
                <a:tab pos="5429250" algn="l"/>
              </a:tabLst>
            </a:pPr>
            <a:r>
              <a:rPr lang="en-US" sz="1600" dirty="0">
                <a:solidFill>
                  <a:srgbClr val="CC9900"/>
                </a:solidFill>
                <a:ea typeface="Calibri"/>
                <a:cs typeface="Times New Roman"/>
              </a:rPr>
              <a:t>My Competencies </a:t>
            </a:r>
            <a:r>
              <a:rPr lang="en-US" sz="1600" dirty="0">
                <a:solidFill>
                  <a:srgbClr val="FFC000"/>
                </a:solidFill>
                <a:ea typeface="Calibri"/>
                <a:cs typeface="Times New Roman"/>
              </a:rPr>
              <a:t> </a:t>
            </a:r>
            <a:endParaRPr lang="en-US" sz="1600" dirty="0">
              <a:ea typeface="Calibri"/>
              <a:cs typeface="Times New Roman"/>
            </a:endParaRPr>
          </a:p>
          <a:p>
            <a:r>
              <a:rPr lang="en-US" sz="1200" i="1" dirty="0">
                <a:solidFill>
                  <a:schemeClr val="tx1">
                    <a:lumMod val="65000"/>
                    <a:lumOff val="35000"/>
                  </a:schemeClr>
                </a:solidFill>
                <a:ea typeface="Calibri"/>
                <a:cs typeface="Times New Roman"/>
              </a:rPr>
              <a:t>Your immediate supervisor has not submitted an assessment.  Send a request </a:t>
            </a:r>
            <a:r>
              <a:rPr lang="en-US" sz="1200" i="1" u="sng" dirty="0">
                <a:solidFill>
                  <a:srgbClr val="0070C0"/>
                </a:solidFill>
                <a:ea typeface="Calibri"/>
                <a:cs typeface="Times New Roman"/>
              </a:rPr>
              <a:t>here</a:t>
            </a:r>
            <a:r>
              <a:rPr lang="en-US" sz="1200" i="1" dirty="0">
                <a:solidFill>
                  <a:srgbClr val="7F7F7F"/>
                </a:solidFill>
                <a:ea typeface="Calibri"/>
                <a:cs typeface="Times New Roman"/>
              </a:rPr>
              <a:t>.</a:t>
            </a:r>
          </a:p>
          <a:p>
            <a:endParaRPr lang="en-US" sz="1200" i="1" dirty="0">
              <a:solidFill>
                <a:srgbClr val="7F7F7F"/>
              </a:solidFill>
              <a:ea typeface="Calibri"/>
              <a:cs typeface="Times New Roman"/>
            </a:endParaRPr>
          </a:p>
          <a:p>
            <a:pPr marL="457200" marR="0" algn="ctr">
              <a:spcBef>
                <a:spcPts val="0"/>
              </a:spcBef>
              <a:spcAft>
                <a:spcPts val="0"/>
              </a:spcAft>
            </a:pPr>
            <a:r>
              <a:rPr lang="en-US" sz="1200" i="1" dirty="0">
                <a:solidFill>
                  <a:srgbClr val="595959"/>
                </a:solidFill>
                <a:ea typeface="Calibri"/>
                <a:cs typeface="Times New Roman"/>
              </a:rPr>
              <a:t>No Results Available</a:t>
            </a:r>
            <a:endParaRPr lang="en-US" sz="1100" dirty="0">
              <a:ea typeface="Calibri"/>
              <a:cs typeface="Times New Roman"/>
            </a:endParaRPr>
          </a:p>
          <a:p>
            <a:r>
              <a:rPr lang="en-US" sz="1600" i="1" dirty="0">
                <a:solidFill>
                  <a:srgbClr val="7F7F7F"/>
                </a:solidFill>
                <a:ea typeface="Calibri"/>
                <a:cs typeface="Times New Roman"/>
              </a:rPr>
              <a:t> </a:t>
            </a:r>
            <a:endParaRPr lang="en-US" sz="1100" dirty="0">
              <a:ea typeface="Calibri"/>
              <a:cs typeface="Times New Roman"/>
            </a:endParaRPr>
          </a:p>
          <a:p>
            <a:r>
              <a:rPr lang="en-US" sz="1100" dirty="0">
                <a:solidFill>
                  <a:srgbClr val="000000"/>
                </a:solidFill>
                <a:ea typeface="Calibri"/>
                <a:cs typeface="Times New Roman"/>
              </a:rPr>
              <a:t> </a:t>
            </a:r>
            <a:endParaRPr lang="en-US" sz="1100" dirty="0">
              <a:ea typeface="Calibri"/>
              <a:cs typeface="Times New Roman"/>
            </a:endParaRPr>
          </a:p>
          <a:p>
            <a:pPr algn="r"/>
            <a:r>
              <a:rPr lang="en-US" sz="1100" dirty="0">
                <a:solidFill>
                  <a:srgbClr val="595959"/>
                </a:solidFill>
                <a:ea typeface="Calibri"/>
                <a:cs typeface="Times New Roman"/>
              </a:rPr>
              <a:t> </a:t>
            </a:r>
            <a:endParaRPr lang="en-US" sz="1100" dirty="0">
              <a:ea typeface="Calibri"/>
              <a:cs typeface="Times New Roman"/>
            </a:endParaRPr>
          </a:p>
          <a:p>
            <a:pPr lvl="0">
              <a:tabLst>
                <a:tab pos="5429250" algn="l"/>
              </a:tabLst>
            </a:pPr>
            <a:r>
              <a:rPr lang="en-US" sz="1600" dirty="0">
                <a:solidFill>
                  <a:srgbClr val="CC9900"/>
                </a:solidFill>
                <a:ea typeface="Calibri"/>
                <a:cs typeface="Times New Roman"/>
              </a:rPr>
              <a:t>My Team’s Competencies </a:t>
            </a:r>
            <a:r>
              <a:rPr lang="en-US" sz="1600" dirty="0">
                <a:solidFill>
                  <a:srgbClr val="FFC000"/>
                </a:solidFill>
                <a:ea typeface="Calibri"/>
                <a:cs typeface="Times New Roman"/>
              </a:rPr>
              <a:t> </a:t>
            </a:r>
            <a:endParaRPr lang="en-US" sz="1600" dirty="0">
              <a:solidFill>
                <a:prstClr val="black"/>
              </a:solidFill>
              <a:ea typeface="Calibri"/>
              <a:cs typeface="Times New Roman"/>
            </a:endParaRPr>
          </a:p>
          <a:p>
            <a:pPr lvl="0"/>
            <a:r>
              <a:rPr lang="en-US" sz="1200" dirty="0">
                <a:solidFill>
                  <a:prstClr val="black">
                    <a:lumMod val="65000"/>
                    <a:lumOff val="35000"/>
                  </a:prstClr>
                </a:solidFill>
                <a:ea typeface="Calibri"/>
                <a:cs typeface="Times New Roman"/>
              </a:rPr>
              <a:t>Direct Reports:  1</a:t>
            </a:r>
          </a:p>
          <a:p>
            <a:pPr lvl="0"/>
            <a:endParaRPr lang="en-US" sz="1200" dirty="0">
              <a:solidFill>
                <a:prstClr val="black">
                  <a:lumMod val="65000"/>
                  <a:lumOff val="35000"/>
                </a:prstClr>
              </a:solidFill>
              <a:ea typeface="Calibri"/>
              <a:cs typeface="Times New Roman"/>
            </a:endParaRPr>
          </a:p>
          <a:p>
            <a:pPr algn="ctr"/>
            <a:r>
              <a:rPr lang="en-US" sz="1200" i="1" dirty="0">
                <a:solidFill>
                  <a:srgbClr val="595959"/>
                </a:solidFill>
                <a:ea typeface="Calibri"/>
                <a:cs typeface="Times New Roman"/>
              </a:rPr>
              <a:t>No Results Available</a:t>
            </a:r>
            <a:endParaRPr lang="en-US" sz="1100" dirty="0">
              <a:ea typeface="Calibri"/>
              <a:cs typeface="Times New Roman"/>
            </a:endParaRPr>
          </a:p>
        </p:txBody>
      </p:sp>
      <p:sp>
        <p:nvSpPr>
          <p:cNvPr id="8" name="Text Box 3"/>
          <p:cNvSpPr txBox="1"/>
          <p:nvPr/>
        </p:nvSpPr>
        <p:spPr>
          <a:xfrm>
            <a:off x="2438400" y="1143000"/>
            <a:ext cx="1737360" cy="182880"/>
          </a:xfrm>
          <a:prstGeom prst="rect">
            <a:avLst/>
          </a:prstGeom>
          <a:solidFill>
            <a:schemeClr val="bg1"/>
          </a:solidFill>
          <a:ln w="6350">
            <a:solidFill>
              <a:schemeClr val="accent5">
                <a:lumMod val="75000"/>
              </a:schemeClr>
            </a:solid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0" rIns="91440" bIns="0" numCol="1" spcCol="0" rtlCol="0" fromWordArt="0" anchor="ctr" anchorCtr="0" forceAA="0" compatLnSpc="1">
            <a:prstTxWarp prst="textNoShape">
              <a:avLst/>
            </a:prstTxWarp>
            <a:noAutofit/>
          </a:bodyPr>
          <a:lstStyle/>
          <a:p>
            <a:pPr marL="0" marR="0" algn="ctr">
              <a:spcBef>
                <a:spcPts val="0"/>
              </a:spcBef>
              <a:spcAft>
                <a:spcPts val="0"/>
              </a:spcAft>
            </a:pPr>
            <a:r>
              <a:rPr lang="en-US" sz="1100" b="1" dirty="0">
                <a:solidFill>
                  <a:schemeClr val="accent5">
                    <a:lumMod val="75000"/>
                  </a:schemeClr>
                </a:solidFill>
                <a:effectLst/>
                <a:ea typeface="Calibri"/>
                <a:cs typeface="Times New Roman"/>
              </a:rPr>
              <a:t>My Competencies</a:t>
            </a:r>
            <a:endParaRPr lang="en-US" sz="1100" dirty="0">
              <a:solidFill>
                <a:schemeClr val="accent5">
                  <a:lumMod val="75000"/>
                </a:schemeClr>
              </a:solidFill>
              <a:effectLst/>
              <a:ea typeface="Calibri"/>
              <a:cs typeface="Times New Roman"/>
            </a:endParaRPr>
          </a:p>
        </p:txBody>
      </p:sp>
      <p:sp>
        <p:nvSpPr>
          <p:cNvPr id="9" name="Text Box 4"/>
          <p:cNvSpPr txBox="1"/>
          <p:nvPr/>
        </p:nvSpPr>
        <p:spPr>
          <a:xfrm>
            <a:off x="4630387" y="1143000"/>
            <a:ext cx="1737360" cy="182880"/>
          </a:xfrm>
          <a:prstGeom prst="rect">
            <a:avLst/>
          </a:prstGeom>
          <a:solidFill>
            <a:schemeClr val="bg1"/>
          </a:solidFill>
          <a:ln w="6350">
            <a:solidFill>
              <a:schemeClr val="accent5">
                <a:lumMod val="75000"/>
              </a:schemeClr>
            </a:solid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0" rIns="91440" bIns="0" numCol="1" spcCol="0" rtlCol="0" fromWordArt="0" anchor="ctr" anchorCtr="0" forceAA="0" compatLnSpc="1">
            <a:prstTxWarp prst="textNoShape">
              <a:avLst/>
            </a:prstTxWarp>
            <a:noAutofit/>
          </a:bodyPr>
          <a:lstStyle/>
          <a:p>
            <a:pPr marL="0" marR="0" algn="ctr">
              <a:spcBef>
                <a:spcPts val="0"/>
              </a:spcBef>
              <a:spcAft>
                <a:spcPts val="0"/>
              </a:spcAft>
            </a:pPr>
            <a:r>
              <a:rPr lang="en-US" sz="1100" b="1" dirty="0">
                <a:solidFill>
                  <a:schemeClr val="accent5">
                    <a:lumMod val="75000"/>
                  </a:schemeClr>
                </a:solidFill>
                <a:effectLst/>
                <a:ea typeface="Calibri"/>
                <a:cs typeface="Times New Roman"/>
              </a:rPr>
              <a:t>My Team’s Competencies</a:t>
            </a:r>
            <a:endParaRPr lang="en-US" sz="1100" dirty="0">
              <a:solidFill>
                <a:schemeClr val="accent5">
                  <a:lumMod val="75000"/>
                </a:schemeClr>
              </a:solidFill>
              <a:effectLst/>
              <a:ea typeface="Calibri"/>
              <a:cs typeface="Times New Roman"/>
            </a:endParaRPr>
          </a:p>
        </p:txBody>
      </p:sp>
      <p:graphicFrame>
        <p:nvGraphicFramePr>
          <p:cNvPr id="26" name="Table 25"/>
          <p:cNvGraphicFramePr>
            <a:graphicFrameLocks noGrp="1"/>
          </p:cNvGraphicFramePr>
          <p:nvPr>
            <p:extLst>
              <p:ext uri="{D42A27DB-BD31-4B8C-83A1-F6EECF244321}">
                <p14:modId xmlns:p14="http://schemas.microsoft.com/office/powerpoint/2010/main" val="2765445330"/>
              </p:ext>
            </p:extLst>
          </p:nvPr>
        </p:nvGraphicFramePr>
        <p:xfrm>
          <a:off x="457200" y="4267200"/>
          <a:ext cx="8229600" cy="1010667"/>
        </p:xfrm>
        <a:graphic>
          <a:graphicData uri="http://schemas.openxmlformats.org/drawingml/2006/table">
            <a:tbl>
              <a:tblPr firstRow="1" firstCol="1" bandRow="1"/>
              <a:tblGrid>
                <a:gridCol w="700834">
                  <a:extLst>
                    <a:ext uri="{9D8B030D-6E8A-4147-A177-3AD203B41FA5}">
                      <a16:colId xmlns:a16="http://schemas.microsoft.com/office/drawing/2014/main" val="20000"/>
                    </a:ext>
                  </a:extLst>
                </a:gridCol>
                <a:gridCol w="4723246">
                  <a:extLst>
                    <a:ext uri="{9D8B030D-6E8A-4147-A177-3AD203B41FA5}">
                      <a16:colId xmlns:a16="http://schemas.microsoft.com/office/drawing/2014/main" val="20001"/>
                    </a:ext>
                  </a:extLst>
                </a:gridCol>
                <a:gridCol w="701380">
                  <a:extLst>
                    <a:ext uri="{9D8B030D-6E8A-4147-A177-3AD203B41FA5}">
                      <a16:colId xmlns:a16="http://schemas.microsoft.com/office/drawing/2014/main" val="20002"/>
                    </a:ext>
                  </a:extLst>
                </a:gridCol>
                <a:gridCol w="701380">
                  <a:extLst>
                    <a:ext uri="{9D8B030D-6E8A-4147-A177-3AD203B41FA5}">
                      <a16:colId xmlns:a16="http://schemas.microsoft.com/office/drawing/2014/main" val="20003"/>
                    </a:ext>
                  </a:extLst>
                </a:gridCol>
                <a:gridCol w="701380">
                  <a:extLst>
                    <a:ext uri="{9D8B030D-6E8A-4147-A177-3AD203B41FA5}">
                      <a16:colId xmlns:a16="http://schemas.microsoft.com/office/drawing/2014/main" val="20004"/>
                    </a:ext>
                  </a:extLst>
                </a:gridCol>
                <a:gridCol w="701380">
                  <a:extLst>
                    <a:ext uri="{9D8B030D-6E8A-4147-A177-3AD203B41FA5}">
                      <a16:colId xmlns:a16="http://schemas.microsoft.com/office/drawing/2014/main" val="20005"/>
                    </a:ext>
                  </a:extLst>
                </a:gridCol>
              </a:tblGrid>
              <a:tr h="203894">
                <a:tc rowSpan="2" gridSpan="2">
                  <a:txBody>
                    <a:bodyPr/>
                    <a:lstStyle/>
                    <a:p>
                      <a:pPr marL="0" marR="0" algn="ctr">
                        <a:spcBef>
                          <a:spcPts val="0"/>
                        </a:spcBef>
                        <a:spcAft>
                          <a:spcPts val="0"/>
                        </a:spcAft>
                      </a:pPr>
                      <a:r>
                        <a:rPr lang="en-US" sz="1100" b="1" dirty="0">
                          <a:solidFill>
                            <a:srgbClr val="404040"/>
                          </a:solidFill>
                          <a:effectLst/>
                          <a:latin typeface="Calibri"/>
                          <a:ea typeface="Calibri"/>
                          <a:cs typeface="Times New Roman"/>
                        </a:rPr>
                        <a:t>Team Members</a:t>
                      </a:r>
                      <a:endParaRPr lang="en-US" sz="1000" dirty="0">
                        <a:effectLst/>
                        <a:latin typeface="Calibri"/>
                        <a:ea typeface="Calibri"/>
                        <a:cs typeface="Times New Roman"/>
                      </a:endParaRPr>
                    </a:p>
                    <a:p>
                      <a:pPr marL="0" marR="0" algn="ctr">
                        <a:spcBef>
                          <a:spcPts val="0"/>
                        </a:spcBef>
                        <a:spcAft>
                          <a:spcPts val="0"/>
                        </a:spcAft>
                      </a:pPr>
                      <a:r>
                        <a:rPr lang="en-US" sz="300" b="1" dirty="0">
                          <a:solidFill>
                            <a:srgbClr val="404040"/>
                          </a:solidFill>
                          <a:effectLst/>
                          <a:latin typeface="Calibri"/>
                          <a:ea typeface="Calibri"/>
                          <a:cs typeface="Times New Roman"/>
                        </a:rPr>
                        <a:t> </a:t>
                      </a:r>
                      <a:endParaRPr lang="en-US" sz="1000" dirty="0">
                        <a:effectLst/>
                        <a:latin typeface="Calibri"/>
                        <a:ea typeface="Calibri"/>
                        <a:cs typeface="Times New Roman"/>
                      </a:endParaRPr>
                    </a:p>
                    <a:p>
                      <a:pPr marL="0" marR="0">
                        <a:spcBef>
                          <a:spcPts val="0"/>
                        </a:spcBef>
                        <a:spcAft>
                          <a:spcPts val="0"/>
                        </a:spcAft>
                      </a:pPr>
                      <a:r>
                        <a:rPr lang="en-US" sz="900" i="1" dirty="0">
                          <a:solidFill>
                            <a:srgbClr val="595959"/>
                          </a:solidFill>
                          <a:effectLst/>
                          <a:latin typeface="Calibri"/>
                          <a:ea typeface="Calibri"/>
                          <a:cs typeface="Times New Roman"/>
                        </a:rPr>
                        <a:t>+ Add Team Member</a:t>
                      </a:r>
                      <a:endParaRPr lang="en-US" sz="1000" dirty="0">
                        <a:effectLst/>
                        <a:latin typeface="Calibri"/>
                        <a:ea typeface="Calibri"/>
                        <a:cs typeface="Times New Roman"/>
                      </a:endParaRPr>
                    </a:p>
                    <a:p>
                      <a:pPr marL="0" marR="0" algn="ctr">
                        <a:spcBef>
                          <a:spcPts val="0"/>
                        </a:spcBef>
                        <a:spcAft>
                          <a:spcPts val="0"/>
                        </a:spcAft>
                      </a:pPr>
                      <a:r>
                        <a:rPr lang="en-US" sz="300" i="1" dirty="0">
                          <a:solidFill>
                            <a:srgbClr val="404040"/>
                          </a:solidFill>
                          <a:effectLst/>
                          <a:latin typeface="Calibri"/>
                          <a:ea typeface="Calibri"/>
                          <a:cs typeface="Times New Roman"/>
                        </a:rPr>
                        <a:t> </a:t>
                      </a:r>
                      <a:endParaRPr lang="en-US" sz="1000" dirty="0">
                        <a:effectLst/>
                        <a:latin typeface="Calibri"/>
                        <a:ea typeface="Calibri"/>
                        <a:cs typeface="Times New Roman"/>
                      </a:endParaRPr>
                    </a:p>
                  </a:txBody>
                  <a:tcPr marL="61339" marR="61339" marT="0" marB="0" anchor="ctr">
                    <a:lnL>
                      <a:noFill/>
                    </a:lnL>
                    <a:lnR w="12700" cap="flat" cmpd="sng" algn="ctr">
                      <a:solidFill>
                        <a:srgbClr val="C4BC96"/>
                      </a:solidFill>
                      <a:prstDash val="solid"/>
                      <a:round/>
                      <a:headEnd type="none" w="med" len="med"/>
                      <a:tailEnd type="none" w="med" len="med"/>
                    </a:lnR>
                    <a:lnT>
                      <a:noFill/>
                    </a:lnT>
                    <a:lnB w="12700" cap="flat" cmpd="sng" algn="ctr">
                      <a:solidFill>
                        <a:srgbClr val="C4BC96"/>
                      </a:solidFill>
                      <a:prstDash val="solid"/>
                      <a:round/>
                      <a:headEnd type="none" w="med" len="med"/>
                      <a:tailEnd type="none" w="med" len="med"/>
                    </a:lnB>
                  </a:tcPr>
                </a:tc>
                <a:tc rowSpan="2" hMerge="1">
                  <a:txBody>
                    <a:bodyPr/>
                    <a:lstStyle/>
                    <a:p>
                      <a:endParaRPr lang="en-US"/>
                    </a:p>
                  </a:txBody>
                  <a:tcPr/>
                </a:tc>
                <a:tc gridSpan="4">
                  <a:txBody>
                    <a:bodyPr/>
                    <a:lstStyle/>
                    <a:p>
                      <a:pPr marL="0" marR="0" algn="ctr">
                        <a:spcBef>
                          <a:spcPts val="0"/>
                        </a:spcBef>
                        <a:spcAft>
                          <a:spcPts val="0"/>
                        </a:spcAft>
                      </a:pPr>
                      <a:r>
                        <a:rPr lang="en-US" sz="900" b="1" dirty="0">
                          <a:solidFill>
                            <a:srgbClr val="FFFFFF"/>
                          </a:solidFill>
                          <a:effectLst/>
                          <a:latin typeface="Calibri"/>
                          <a:ea typeface="Calibri"/>
                          <a:cs typeface="Times New Roman"/>
                        </a:rPr>
                        <a:t>Competencies At or Above Targeted Proficiency</a:t>
                      </a:r>
                      <a:endParaRPr lang="en-US" sz="1000" dirty="0">
                        <a:effectLst/>
                        <a:latin typeface="Calibri"/>
                        <a:ea typeface="Calibri"/>
                        <a:cs typeface="Times New Roman"/>
                      </a:endParaRPr>
                    </a:p>
                  </a:txBody>
                  <a:tcPr marL="61339" marR="61339" marT="0" marB="0" anchor="ctr">
                    <a:lnL w="12700" cap="flat" cmpd="sng" algn="ctr">
                      <a:solidFill>
                        <a:srgbClr val="C4BC96"/>
                      </a:solidFill>
                      <a:prstDash val="solid"/>
                      <a:round/>
                      <a:headEnd type="none" w="med" len="med"/>
                      <a:tailEnd type="none" w="med" len="med"/>
                    </a:lnL>
                    <a:lnR w="12700" cap="flat" cmpd="sng" algn="ctr">
                      <a:solidFill>
                        <a:srgbClr val="C4BC96"/>
                      </a:solidFill>
                      <a:prstDash val="solid"/>
                      <a:round/>
                      <a:headEnd type="none" w="med" len="med"/>
                      <a:tailEnd type="none" w="med" len="med"/>
                    </a:lnR>
                    <a:lnT w="12700" cap="flat" cmpd="sng" algn="ctr">
                      <a:solidFill>
                        <a:srgbClr val="C4BC96"/>
                      </a:solidFill>
                      <a:prstDash val="solid"/>
                      <a:round/>
                      <a:headEnd type="none" w="med" len="med"/>
                      <a:tailEnd type="none" w="med" len="med"/>
                    </a:lnT>
                    <a:lnB w="12700" cap="flat" cmpd="sng" algn="ctr">
                      <a:solidFill>
                        <a:srgbClr val="C4BC96"/>
                      </a:solidFill>
                      <a:prstDash val="solid"/>
                      <a:round/>
                      <a:headEnd type="none" w="med" len="med"/>
                      <a:tailEnd type="none" w="med" len="med"/>
                    </a:lnB>
                    <a:solidFill>
                      <a:srgbClr val="948A54"/>
                    </a:solidFill>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203894">
                <a:tc gridSpan="2" vMerge="1">
                  <a:txBody>
                    <a:bodyPr/>
                    <a:lstStyle/>
                    <a:p>
                      <a:endParaRPr lang="en-US"/>
                    </a:p>
                  </a:txBody>
                  <a:tcPr/>
                </a:tc>
                <a:tc hMerge="1" vMerge="1">
                  <a:txBody>
                    <a:bodyPr/>
                    <a:lstStyle/>
                    <a:p>
                      <a:endParaRPr lang="en-US"/>
                    </a:p>
                  </a:txBody>
                  <a:tcPr/>
                </a:tc>
                <a:tc>
                  <a:txBody>
                    <a:bodyPr/>
                    <a:lstStyle/>
                    <a:p>
                      <a:pPr marL="0" marR="0" algn="ctr">
                        <a:spcBef>
                          <a:spcPts val="0"/>
                        </a:spcBef>
                        <a:spcAft>
                          <a:spcPts val="0"/>
                        </a:spcAft>
                      </a:pPr>
                      <a:r>
                        <a:rPr lang="en-US" sz="900" b="1">
                          <a:solidFill>
                            <a:srgbClr val="FFFFFF"/>
                          </a:solidFill>
                          <a:effectLst/>
                          <a:latin typeface="Calibri"/>
                          <a:ea typeface="Calibri"/>
                          <a:cs typeface="Times New Roman"/>
                        </a:rPr>
                        <a:t>Leadership</a:t>
                      </a:r>
                      <a:endParaRPr lang="en-US" sz="1000">
                        <a:effectLst/>
                        <a:latin typeface="Calibri"/>
                        <a:ea typeface="Calibri"/>
                        <a:cs typeface="Times New Roman"/>
                      </a:endParaRPr>
                    </a:p>
                  </a:txBody>
                  <a:tcPr marL="61339" marR="61339" marT="0" marB="0" anchor="ctr">
                    <a:lnL w="12700" cap="flat" cmpd="sng" algn="ctr">
                      <a:solidFill>
                        <a:srgbClr val="C4BC96"/>
                      </a:solidFill>
                      <a:prstDash val="solid"/>
                      <a:round/>
                      <a:headEnd type="none" w="med" len="med"/>
                      <a:tailEnd type="none" w="med" len="med"/>
                    </a:lnL>
                    <a:lnR w="12700" cap="flat" cmpd="sng" algn="ctr">
                      <a:solidFill>
                        <a:srgbClr val="C4BC96"/>
                      </a:solidFill>
                      <a:prstDash val="solid"/>
                      <a:round/>
                      <a:headEnd type="none" w="med" len="med"/>
                      <a:tailEnd type="none" w="med" len="med"/>
                    </a:lnR>
                    <a:lnT w="12700" cap="flat" cmpd="sng" algn="ctr">
                      <a:solidFill>
                        <a:srgbClr val="C4BC96"/>
                      </a:solidFill>
                      <a:prstDash val="solid"/>
                      <a:round/>
                      <a:headEnd type="none" w="med" len="med"/>
                      <a:tailEnd type="none" w="med" len="med"/>
                    </a:lnT>
                    <a:lnB w="12700" cap="flat" cmpd="sng" algn="ctr">
                      <a:solidFill>
                        <a:srgbClr val="C4BC96"/>
                      </a:solidFill>
                      <a:prstDash val="solid"/>
                      <a:round/>
                      <a:headEnd type="none" w="med" len="med"/>
                      <a:tailEnd type="none" w="med" len="med"/>
                    </a:lnB>
                    <a:solidFill>
                      <a:srgbClr val="948A54"/>
                    </a:solidFill>
                  </a:tcPr>
                </a:tc>
                <a:tc>
                  <a:txBody>
                    <a:bodyPr/>
                    <a:lstStyle/>
                    <a:p>
                      <a:pPr marL="0" marR="0" algn="ctr">
                        <a:spcBef>
                          <a:spcPts val="0"/>
                        </a:spcBef>
                        <a:spcAft>
                          <a:spcPts val="0"/>
                        </a:spcAft>
                      </a:pPr>
                      <a:r>
                        <a:rPr lang="en-US" sz="900" b="1">
                          <a:solidFill>
                            <a:srgbClr val="FFFFFF"/>
                          </a:solidFill>
                          <a:effectLst/>
                          <a:latin typeface="Calibri"/>
                          <a:ea typeface="Calibri"/>
                          <a:cs typeface="Times New Roman"/>
                        </a:rPr>
                        <a:t>General</a:t>
                      </a:r>
                      <a:endParaRPr lang="en-US" sz="1000">
                        <a:effectLst/>
                        <a:latin typeface="Calibri"/>
                        <a:ea typeface="Calibri"/>
                        <a:cs typeface="Times New Roman"/>
                      </a:endParaRPr>
                    </a:p>
                  </a:txBody>
                  <a:tcPr marL="61339" marR="61339" marT="0" marB="0" anchor="ctr">
                    <a:lnL w="12700" cap="flat" cmpd="sng" algn="ctr">
                      <a:solidFill>
                        <a:srgbClr val="C4BC96"/>
                      </a:solidFill>
                      <a:prstDash val="solid"/>
                      <a:round/>
                      <a:headEnd type="none" w="med" len="med"/>
                      <a:tailEnd type="none" w="med" len="med"/>
                    </a:lnL>
                    <a:lnR w="12700" cap="flat" cmpd="sng" algn="ctr">
                      <a:solidFill>
                        <a:srgbClr val="C4BC96"/>
                      </a:solidFill>
                      <a:prstDash val="solid"/>
                      <a:round/>
                      <a:headEnd type="none" w="med" len="med"/>
                      <a:tailEnd type="none" w="med" len="med"/>
                    </a:lnR>
                    <a:lnT w="12700" cap="flat" cmpd="sng" algn="ctr">
                      <a:solidFill>
                        <a:srgbClr val="C4BC96"/>
                      </a:solidFill>
                      <a:prstDash val="solid"/>
                      <a:round/>
                      <a:headEnd type="none" w="med" len="med"/>
                      <a:tailEnd type="none" w="med" len="med"/>
                    </a:lnT>
                    <a:lnB w="12700" cap="flat" cmpd="sng" algn="ctr">
                      <a:solidFill>
                        <a:srgbClr val="C4BC96"/>
                      </a:solidFill>
                      <a:prstDash val="solid"/>
                      <a:round/>
                      <a:headEnd type="none" w="med" len="med"/>
                      <a:tailEnd type="none" w="med" len="med"/>
                    </a:lnB>
                    <a:solidFill>
                      <a:srgbClr val="948A54"/>
                    </a:solidFill>
                  </a:tcPr>
                </a:tc>
                <a:tc>
                  <a:txBody>
                    <a:bodyPr/>
                    <a:lstStyle/>
                    <a:p>
                      <a:pPr marL="0" marR="0" algn="ctr">
                        <a:spcBef>
                          <a:spcPts val="0"/>
                        </a:spcBef>
                        <a:spcAft>
                          <a:spcPts val="0"/>
                        </a:spcAft>
                      </a:pPr>
                      <a:r>
                        <a:rPr lang="en-US" sz="900" b="1">
                          <a:solidFill>
                            <a:srgbClr val="FFFFFF"/>
                          </a:solidFill>
                          <a:effectLst/>
                          <a:latin typeface="Calibri"/>
                          <a:ea typeface="Calibri"/>
                          <a:cs typeface="Times New Roman"/>
                        </a:rPr>
                        <a:t>Technical</a:t>
                      </a:r>
                      <a:endParaRPr lang="en-US" sz="1000">
                        <a:effectLst/>
                        <a:latin typeface="Calibri"/>
                        <a:ea typeface="Calibri"/>
                        <a:cs typeface="Times New Roman"/>
                      </a:endParaRPr>
                    </a:p>
                  </a:txBody>
                  <a:tcPr marL="61339" marR="61339" marT="0" marB="0" anchor="ctr">
                    <a:lnL w="12700" cap="flat" cmpd="sng" algn="ctr">
                      <a:solidFill>
                        <a:srgbClr val="C4BC96"/>
                      </a:solidFill>
                      <a:prstDash val="solid"/>
                      <a:round/>
                      <a:headEnd type="none" w="med" len="med"/>
                      <a:tailEnd type="none" w="med" len="med"/>
                    </a:lnL>
                    <a:lnR w="12700" cap="flat" cmpd="sng" algn="ctr">
                      <a:solidFill>
                        <a:srgbClr val="C4BC96"/>
                      </a:solidFill>
                      <a:prstDash val="solid"/>
                      <a:round/>
                      <a:headEnd type="none" w="med" len="med"/>
                      <a:tailEnd type="none" w="med" len="med"/>
                    </a:lnR>
                    <a:lnT w="12700" cap="flat" cmpd="sng" algn="ctr">
                      <a:solidFill>
                        <a:srgbClr val="C4BC96"/>
                      </a:solidFill>
                      <a:prstDash val="solid"/>
                      <a:round/>
                      <a:headEnd type="none" w="med" len="med"/>
                      <a:tailEnd type="none" w="med" len="med"/>
                    </a:lnT>
                    <a:lnB w="12700" cap="flat" cmpd="sng" algn="ctr">
                      <a:solidFill>
                        <a:srgbClr val="C4BC96"/>
                      </a:solidFill>
                      <a:prstDash val="solid"/>
                      <a:round/>
                      <a:headEnd type="none" w="med" len="med"/>
                      <a:tailEnd type="none" w="med" len="med"/>
                    </a:lnB>
                    <a:solidFill>
                      <a:srgbClr val="948A54"/>
                    </a:solidFill>
                  </a:tcPr>
                </a:tc>
                <a:tc>
                  <a:txBody>
                    <a:bodyPr/>
                    <a:lstStyle/>
                    <a:p>
                      <a:pPr marL="0" marR="0" algn="ctr">
                        <a:spcBef>
                          <a:spcPts val="0"/>
                        </a:spcBef>
                        <a:spcAft>
                          <a:spcPts val="0"/>
                        </a:spcAft>
                      </a:pPr>
                      <a:r>
                        <a:rPr lang="en-US" sz="900" b="1">
                          <a:solidFill>
                            <a:srgbClr val="FFFFFF"/>
                          </a:solidFill>
                          <a:effectLst/>
                          <a:latin typeface="Calibri"/>
                          <a:ea typeface="Calibri"/>
                          <a:cs typeface="Times New Roman"/>
                        </a:rPr>
                        <a:t>Total</a:t>
                      </a:r>
                      <a:endParaRPr lang="en-US" sz="1000">
                        <a:effectLst/>
                        <a:latin typeface="Calibri"/>
                        <a:ea typeface="Calibri"/>
                        <a:cs typeface="Times New Roman"/>
                      </a:endParaRPr>
                    </a:p>
                  </a:txBody>
                  <a:tcPr marL="61339" marR="61339" marT="0" marB="0" anchor="ctr">
                    <a:lnL w="12700" cap="flat" cmpd="sng" algn="ctr">
                      <a:solidFill>
                        <a:srgbClr val="C4BC96"/>
                      </a:solidFill>
                      <a:prstDash val="solid"/>
                      <a:round/>
                      <a:headEnd type="none" w="med" len="med"/>
                      <a:tailEnd type="none" w="med" len="med"/>
                    </a:lnL>
                    <a:lnR w="12700" cap="flat" cmpd="sng" algn="ctr">
                      <a:solidFill>
                        <a:srgbClr val="C4BC96"/>
                      </a:solidFill>
                      <a:prstDash val="solid"/>
                      <a:round/>
                      <a:headEnd type="none" w="med" len="med"/>
                      <a:tailEnd type="none" w="med" len="med"/>
                    </a:lnR>
                    <a:lnT w="12700" cap="flat" cmpd="sng" algn="ctr">
                      <a:solidFill>
                        <a:srgbClr val="C4BC96"/>
                      </a:solidFill>
                      <a:prstDash val="solid"/>
                      <a:round/>
                      <a:headEnd type="none" w="med" len="med"/>
                      <a:tailEnd type="none" w="med" len="med"/>
                    </a:lnT>
                    <a:lnB w="12700" cap="flat" cmpd="sng" algn="ctr">
                      <a:solidFill>
                        <a:srgbClr val="C4BC96"/>
                      </a:solidFill>
                      <a:prstDash val="solid"/>
                      <a:round/>
                      <a:headEnd type="none" w="med" len="med"/>
                      <a:tailEnd type="none" w="med" len="med"/>
                    </a:lnB>
                    <a:solidFill>
                      <a:srgbClr val="948A54"/>
                    </a:solidFill>
                  </a:tcPr>
                </a:tc>
                <a:extLst>
                  <a:ext uri="{0D108BD9-81ED-4DB2-BD59-A6C34878D82A}">
                    <a16:rowId xmlns:a16="http://schemas.microsoft.com/office/drawing/2014/main" val="10001"/>
                  </a:ext>
                </a:extLst>
              </a:tr>
              <a:tr h="465719">
                <a:tc>
                  <a:txBody>
                    <a:bodyPr/>
                    <a:lstStyle/>
                    <a:p>
                      <a:pPr marL="0" marR="0">
                        <a:spcBef>
                          <a:spcPts val="500"/>
                        </a:spcBef>
                        <a:spcAft>
                          <a:spcPts val="500"/>
                        </a:spcAft>
                      </a:pPr>
                      <a:r>
                        <a:rPr lang="en-US" sz="1100" dirty="0">
                          <a:solidFill>
                            <a:srgbClr val="CC9900"/>
                          </a:solidFill>
                          <a:effectLst/>
                          <a:latin typeface="Calibri" panose="020F0502020204030204" pitchFamily="34" charset="0"/>
                          <a:ea typeface="Calibri" panose="020F0502020204030204" pitchFamily="34" charset="0"/>
                          <a:cs typeface="Times New Roman" panose="02020603050405020304" pitchFamily="18" charset="0"/>
                          <a:sym typeface="Wingdings" panose="05000000000000000000" pitchFamily="2" charset="2"/>
                        </a:rPr>
                        <a:t></a:t>
                      </a:r>
                      <a:r>
                        <a:rPr lang="en-US" sz="1100" dirty="0">
                          <a:solidFill>
                            <a:srgbClr val="CC9900"/>
                          </a:solidFill>
                          <a:effectLst/>
                          <a:latin typeface="Calibri" panose="020F0502020204030204" pitchFamily="34" charset="0"/>
                          <a:ea typeface="Calibri" panose="020F0502020204030204" pitchFamily="34" charset="0"/>
                          <a:cs typeface="Times New Roman" panose="02020603050405020304" pitchFamily="18" charset="0"/>
                        </a:rPr>
                        <a:t>   </a:t>
                      </a:r>
                      <a:r>
                        <a:rPr lang="en-US" sz="1100" dirty="0">
                          <a:solidFill>
                            <a:srgbClr val="CC9900"/>
                          </a:solidFill>
                          <a:effectLst/>
                          <a:latin typeface="Calibri" panose="020F0502020204030204" pitchFamily="34" charset="0"/>
                          <a:ea typeface="Calibri" panose="020F0502020204030204" pitchFamily="34" charset="0"/>
                          <a:cs typeface="Times New Roman" panose="02020603050405020304" pitchFamily="18" charset="0"/>
                          <a:sym typeface="Wingdings 2" panose="05020102010507070707" pitchFamily="18" charset="2"/>
                        </a:rPr>
                        <a:t></a:t>
                      </a:r>
                      <a:endParaRPr lang="en-US" sz="1100" dirty="0">
                        <a:effectLst/>
                        <a:latin typeface="Calibri"/>
                        <a:ea typeface="Calibri"/>
                        <a:cs typeface="Times New Roman"/>
                      </a:endParaRPr>
                    </a:p>
                  </a:txBody>
                  <a:tcPr marL="61339" marR="61339" marT="0" marB="0">
                    <a:lnL>
                      <a:noFill/>
                    </a:lnL>
                    <a:lnR>
                      <a:noFill/>
                    </a:lnR>
                    <a:lnT w="12700" cap="flat" cmpd="sng" algn="ctr">
                      <a:solidFill>
                        <a:srgbClr val="C4BC96"/>
                      </a:solidFill>
                      <a:prstDash val="solid"/>
                      <a:round/>
                      <a:headEnd type="none" w="med" len="med"/>
                      <a:tailEnd type="none" w="med" len="med"/>
                    </a:lnT>
                    <a:lnB w="12700" cap="flat" cmpd="sng" algn="ctr">
                      <a:solidFill>
                        <a:srgbClr val="C4BC96"/>
                      </a:solidFill>
                      <a:prstDash val="solid"/>
                      <a:round/>
                      <a:headEnd type="none" w="med" len="med"/>
                      <a:tailEnd type="none" w="med" len="med"/>
                    </a:lnB>
                  </a:tcPr>
                </a:tc>
                <a:tc>
                  <a:txBody>
                    <a:bodyPr/>
                    <a:lstStyle/>
                    <a:p>
                      <a:pPr marL="0" marR="0">
                        <a:spcBef>
                          <a:spcPts val="500"/>
                        </a:spcBef>
                        <a:spcAft>
                          <a:spcPts val="500"/>
                        </a:spcAft>
                      </a:pPr>
                      <a:r>
                        <a:rPr lang="en-US" sz="1000" b="1" dirty="0">
                          <a:solidFill>
                            <a:srgbClr val="595959"/>
                          </a:solidFill>
                          <a:effectLst/>
                          <a:latin typeface="Calibri" panose="020F0502020204030204" pitchFamily="34" charset="0"/>
                          <a:ea typeface="Calibri" panose="020F0502020204030204" pitchFamily="34" charset="0"/>
                          <a:cs typeface="Times New Roman" panose="02020603050405020304" pitchFamily="18" charset="0"/>
                        </a:rPr>
                        <a:t>Goofy Goof </a:t>
                      </a:r>
                      <a:r>
                        <a:rPr lang="en-US" sz="1000" dirty="0">
                          <a:solidFill>
                            <a:srgbClr val="595959"/>
                          </a:solidFill>
                          <a:effectLst/>
                          <a:latin typeface="Calibri" panose="020F0502020204030204" pitchFamily="34" charset="0"/>
                          <a:ea typeface="Calibri" panose="020F0502020204030204" pitchFamily="34" charset="0"/>
                          <a:cs typeface="Times New Roman" panose="02020603050405020304" pitchFamily="18" charset="0"/>
                        </a:rPr>
                        <a:t>– GS-0343-13 Employee in Human Resources (</a:t>
                      </a:r>
                      <a:r>
                        <a:rPr lang="en-US" sz="1000" u="sng"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view details</a:t>
                      </a:r>
                      <a:r>
                        <a:rPr lang="en-US" sz="1000" dirty="0">
                          <a:solidFill>
                            <a:srgbClr val="595959"/>
                          </a:solidFill>
                          <a:effectLst/>
                          <a:latin typeface="Calibri" panose="020F0502020204030204" pitchFamily="34" charset="0"/>
                          <a:ea typeface="Calibri" panose="020F0502020204030204" pitchFamily="34" charset="0"/>
                          <a:cs typeface="Times New Roman" panose="02020603050405020304" pitchFamily="18" charset="0"/>
                        </a:rPr>
                        <a:t>)</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r>
                        <a:rPr lang="en-US" sz="1000" i="1" dirty="0">
                          <a:solidFill>
                            <a:srgbClr val="595959"/>
                          </a:solidFill>
                          <a:effectLst/>
                          <a:latin typeface="Calibri" panose="020F0502020204030204" pitchFamily="34" charset="0"/>
                          <a:ea typeface="Calibri" panose="020F0502020204030204" pitchFamily="34" charset="0"/>
                          <a:cs typeface="Times New Roman" panose="02020603050405020304" pitchFamily="18" charset="0"/>
                        </a:rPr>
                        <a:t>Last Updated April 26, 2018</a:t>
                      </a:r>
                      <a:endParaRPr lang="en-US" sz="1000" dirty="0">
                        <a:effectLst/>
                        <a:latin typeface="Calibri"/>
                      </a:endParaRPr>
                    </a:p>
                  </a:txBody>
                  <a:tcPr marL="61339" marR="61339" marT="0" marB="0">
                    <a:lnL>
                      <a:noFill/>
                    </a:lnL>
                    <a:lnR w="12700" cap="flat" cmpd="sng" algn="ctr">
                      <a:solidFill>
                        <a:srgbClr val="C4BC96"/>
                      </a:solidFill>
                      <a:prstDash val="solid"/>
                      <a:round/>
                      <a:headEnd type="none" w="med" len="med"/>
                      <a:tailEnd type="none" w="med" len="med"/>
                    </a:lnR>
                    <a:lnT w="12700" cap="flat" cmpd="sng" algn="ctr">
                      <a:solidFill>
                        <a:srgbClr val="C4BC96"/>
                      </a:solidFill>
                      <a:prstDash val="solid"/>
                      <a:round/>
                      <a:headEnd type="none" w="med" len="med"/>
                      <a:tailEnd type="none" w="med" len="med"/>
                    </a:lnT>
                    <a:lnB w="12700" cap="flat" cmpd="sng" algn="ctr">
                      <a:solidFill>
                        <a:srgbClr val="C4BC96"/>
                      </a:solidFill>
                      <a:prstDash val="solid"/>
                      <a:round/>
                      <a:headEnd type="none" w="med" len="med"/>
                      <a:tailEnd type="none" w="med" len="med"/>
                    </a:lnB>
                  </a:tcPr>
                </a:tc>
                <a:tc>
                  <a:txBody>
                    <a:bodyPr/>
                    <a:lstStyle/>
                    <a:p>
                      <a:pPr marL="0" marR="0" algn="ctr">
                        <a:spcBef>
                          <a:spcPts val="0"/>
                        </a:spcBef>
                        <a:spcAft>
                          <a:spcPts val="0"/>
                        </a:spcAft>
                      </a:pPr>
                      <a:r>
                        <a:rPr lang="en-US" sz="900" dirty="0">
                          <a:solidFill>
                            <a:srgbClr val="595959"/>
                          </a:solidFill>
                          <a:effectLst/>
                          <a:latin typeface="Calibri"/>
                          <a:ea typeface="Calibri"/>
                          <a:cs typeface="Times New Roman"/>
                        </a:rPr>
                        <a:t>---</a:t>
                      </a:r>
                      <a:endParaRPr lang="en-US" sz="1000" dirty="0">
                        <a:effectLst/>
                        <a:latin typeface="Calibri"/>
                        <a:ea typeface="Calibri"/>
                        <a:cs typeface="Times New Roman"/>
                      </a:endParaRPr>
                    </a:p>
                  </a:txBody>
                  <a:tcPr marL="61339" marR="61339" marT="0" marB="0" anchor="ctr">
                    <a:lnL w="12700" cap="flat" cmpd="sng" algn="ctr">
                      <a:solidFill>
                        <a:srgbClr val="C4BC96"/>
                      </a:solidFill>
                      <a:prstDash val="solid"/>
                      <a:round/>
                      <a:headEnd type="none" w="med" len="med"/>
                      <a:tailEnd type="none" w="med" len="med"/>
                    </a:lnL>
                    <a:lnR w="12700" cap="flat" cmpd="sng" algn="ctr">
                      <a:solidFill>
                        <a:srgbClr val="C4BC96"/>
                      </a:solidFill>
                      <a:prstDash val="solid"/>
                      <a:round/>
                      <a:headEnd type="none" w="med" len="med"/>
                      <a:tailEnd type="none" w="med" len="med"/>
                    </a:lnR>
                    <a:lnT w="12700" cap="flat" cmpd="sng" algn="ctr">
                      <a:solidFill>
                        <a:srgbClr val="C4BC96"/>
                      </a:solidFill>
                      <a:prstDash val="solid"/>
                      <a:round/>
                      <a:headEnd type="none" w="med" len="med"/>
                      <a:tailEnd type="none" w="med" len="med"/>
                    </a:lnT>
                    <a:lnB w="12700" cap="flat" cmpd="sng" algn="ctr">
                      <a:solidFill>
                        <a:srgbClr val="C4BC96"/>
                      </a:solidFill>
                      <a:prstDash val="solid"/>
                      <a:round/>
                      <a:headEnd type="none" w="med" len="med"/>
                      <a:tailEnd type="none" w="med" len="med"/>
                    </a:lnB>
                  </a:tcPr>
                </a:tc>
                <a:tc>
                  <a:txBody>
                    <a:bodyPr/>
                    <a:lstStyle/>
                    <a:p>
                      <a:pPr marL="0" marR="0" algn="ctr">
                        <a:spcBef>
                          <a:spcPts val="0"/>
                        </a:spcBef>
                        <a:spcAft>
                          <a:spcPts val="0"/>
                        </a:spcAft>
                      </a:pPr>
                      <a:r>
                        <a:rPr lang="en-US" sz="900" dirty="0">
                          <a:solidFill>
                            <a:srgbClr val="595959"/>
                          </a:solidFill>
                          <a:effectLst/>
                          <a:latin typeface="Calibri"/>
                          <a:ea typeface="Calibri"/>
                          <a:cs typeface="Times New Roman"/>
                        </a:rPr>
                        <a:t>---</a:t>
                      </a:r>
                      <a:endParaRPr lang="en-US" sz="1000" dirty="0">
                        <a:effectLst/>
                        <a:latin typeface="Calibri"/>
                        <a:ea typeface="Calibri"/>
                        <a:cs typeface="Times New Roman"/>
                      </a:endParaRPr>
                    </a:p>
                  </a:txBody>
                  <a:tcPr marL="61339" marR="61339" marT="0" marB="0" anchor="ctr">
                    <a:lnL w="12700" cap="flat" cmpd="sng" algn="ctr">
                      <a:solidFill>
                        <a:srgbClr val="C4BC96"/>
                      </a:solidFill>
                      <a:prstDash val="solid"/>
                      <a:round/>
                      <a:headEnd type="none" w="med" len="med"/>
                      <a:tailEnd type="none" w="med" len="med"/>
                    </a:lnL>
                    <a:lnR w="12700" cap="flat" cmpd="sng" algn="ctr">
                      <a:solidFill>
                        <a:srgbClr val="C4BC96"/>
                      </a:solidFill>
                      <a:prstDash val="solid"/>
                      <a:round/>
                      <a:headEnd type="none" w="med" len="med"/>
                      <a:tailEnd type="none" w="med" len="med"/>
                    </a:lnR>
                    <a:lnT w="12700" cap="flat" cmpd="sng" algn="ctr">
                      <a:solidFill>
                        <a:srgbClr val="C4BC96"/>
                      </a:solidFill>
                      <a:prstDash val="solid"/>
                      <a:round/>
                      <a:headEnd type="none" w="med" len="med"/>
                      <a:tailEnd type="none" w="med" len="med"/>
                    </a:lnT>
                    <a:lnB w="12700" cap="flat" cmpd="sng" algn="ctr">
                      <a:solidFill>
                        <a:srgbClr val="C4BC96"/>
                      </a:solidFill>
                      <a:prstDash val="solid"/>
                      <a:round/>
                      <a:headEnd type="none" w="med" len="med"/>
                      <a:tailEnd type="none" w="med" len="med"/>
                    </a:lnB>
                  </a:tcPr>
                </a:tc>
                <a:tc>
                  <a:txBody>
                    <a:bodyPr/>
                    <a:lstStyle/>
                    <a:p>
                      <a:pPr marL="0" marR="0" algn="ctr">
                        <a:spcBef>
                          <a:spcPts val="0"/>
                        </a:spcBef>
                        <a:spcAft>
                          <a:spcPts val="0"/>
                        </a:spcAft>
                      </a:pPr>
                      <a:r>
                        <a:rPr lang="en-US" sz="900" dirty="0">
                          <a:solidFill>
                            <a:srgbClr val="595959"/>
                          </a:solidFill>
                          <a:effectLst/>
                          <a:latin typeface="Calibri"/>
                          <a:ea typeface="Calibri"/>
                          <a:cs typeface="Times New Roman"/>
                        </a:rPr>
                        <a:t>---</a:t>
                      </a:r>
                      <a:endParaRPr lang="en-US" sz="1000" dirty="0">
                        <a:effectLst/>
                        <a:latin typeface="Calibri"/>
                        <a:ea typeface="Calibri"/>
                        <a:cs typeface="Times New Roman"/>
                      </a:endParaRPr>
                    </a:p>
                  </a:txBody>
                  <a:tcPr marL="61339" marR="61339" marT="0" marB="0" anchor="ctr">
                    <a:lnL w="12700" cap="flat" cmpd="sng" algn="ctr">
                      <a:solidFill>
                        <a:srgbClr val="C4BC96"/>
                      </a:solidFill>
                      <a:prstDash val="solid"/>
                      <a:round/>
                      <a:headEnd type="none" w="med" len="med"/>
                      <a:tailEnd type="none" w="med" len="med"/>
                    </a:lnL>
                    <a:lnR w="12700" cap="flat" cmpd="sng" algn="ctr">
                      <a:solidFill>
                        <a:srgbClr val="C4BC96"/>
                      </a:solidFill>
                      <a:prstDash val="solid"/>
                      <a:round/>
                      <a:headEnd type="none" w="med" len="med"/>
                      <a:tailEnd type="none" w="med" len="med"/>
                    </a:lnR>
                    <a:lnT w="12700" cap="flat" cmpd="sng" algn="ctr">
                      <a:solidFill>
                        <a:srgbClr val="C4BC96"/>
                      </a:solidFill>
                      <a:prstDash val="solid"/>
                      <a:round/>
                      <a:headEnd type="none" w="med" len="med"/>
                      <a:tailEnd type="none" w="med" len="med"/>
                    </a:lnT>
                    <a:lnB w="12700" cap="flat" cmpd="sng" algn="ctr">
                      <a:solidFill>
                        <a:srgbClr val="C4BC96"/>
                      </a:solidFill>
                      <a:prstDash val="solid"/>
                      <a:round/>
                      <a:headEnd type="none" w="med" len="med"/>
                      <a:tailEnd type="none" w="med" len="med"/>
                    </a:lnB>
                  </a:tcPr>
                </a:tc>
                <a:tc>
                  <a:txBody>
                    <a:bodyPr/>
                    <a:lstStyle/>
                    <a:p>
                      <a:pPr marL="0" marR="0" algn="ctr">
                        <a:spcBef>
                          <a:spcPts val="0"/>
                        </a:spcBef>
                        <a:spcAft>
                          <a:spcPts val="0"/>
                        </a:spcAft>
                      </a:pPr>
                      <a:r>
                        <a:rPr lang="en-US" sz="900" b="1">
                          <a:solidFill>
                            <a:srgbClr val="595959"/>
                          </a:solidFill>
                          <a:effectLst/>
                          <a:latin typeface="Calibri"/>
                          <a:ea typeface="Calibri"/>
                          <a:cs typeface="Times New Roman"/>
                        </a:rPr>
                        <a:t>---</a:t>
                      </a:r>
                      <a:endParaRPr lang="en-US" sz="1000">
                        <a:effectLst/>
                        <a:latin typeface="Calibri"/>
                        <a:ea typeface="Calibri"/>
                        <a:cs typeface="Times New Roman"/>
                      </a:endParaRPr>
                    </a:p>
                  </a:txBody>
                  <a:tcPr marL="61339" marR="61339" marT="0" marB="0" anchor="ctr">
                    <a:lnL w="12700" cap="flat" cmpd="sng" algn="ctr">
                      <a:solidFill>
                        <a:srgbClr val="C4BC96"/>
                      </a:solidFill>
                      <a:prstDash val="solid"/>
                      <a:round/>
                      <a:headEnd type="none" w="med" len="med"/>
                      <a:tailEnd type="none" w="med" len="med"/>
                    </a:lnL>
                    <a:lnR>
                      <a:noFill/>
                    </a:lnR>
                    <a:lnT w="12700" cap="flat" cmpd="sng" algn="ctr">
                      <a:solidFill>
                        <a:srgbClr val="C4BC96"/>
                      </a:solidFill>
                      <a:prstDash val="solid"/>
                      <a:round/>
                      <a:headEnd type="none" w="med" len="med"/>
                      <a:tailEnd type="none" w="med" len="med"/>
                    </a:lnT>
                    <a:lnB w="12700" cap="flat" cmpd="sng" algn="ctr">
                      <a:solidFill>
                        <a:srgbClr val="C4BC96"/>
                      </a:solidFill>
                      <a:prstDash val="solid"/>
                      <a:round/>
                      <a:headEnd type="none" w="med" len="med"/>
                      <a:tailEnd type="none" w="med" len="med"/>
                    </a:lnB>
                    <a:solidFill>
                      <a:srgbClr val="EEECE1"/>
                    </a:solidFill>
                  </a:tcPr>
                </a:tc>
                <a:extLst>
                  <a:ext uri="{0D108BD9-81ED-4DB2-BD59-A6C34878D82A}">
                    <a16:rowId xmlns:a16="http://schemas.microsoft.com/office/drawing/2014/main" val="10002"/>
                  </a:ext>
                </a:extLst>
              </a:tr>
              <a:tr h="136308">
                <a:tc gridSpan="2">
                  <a:txBody>
                    <a:bodyPr/>
                    <a:lstStyle/>
                    <a:p>
                      <a:pPr marL="0" marR="0">
                        <a:spcBef>
                          <a:spcPts val="500"/>
                        </a:spcBef>
                        <a:spcAft>
                          <a:spcPts val="500"/>
                        </a:spcAft>
                      </a:pPr>
                      <a:r>
                        <a:rPr lang="en-US" sz="900" b="1" dirty="0">
                          <a:solidFill>
                            <a:srgbClr val="FFFFFF"/>
                          </a:solidFill>
                          <a:effectLst/>
                          <a:latin typeface="Calibri"/>
                          <a:ea typeface="Calibri"/>
                          <a:cs typeface="Times New Roman"/>
                        </a:rPr>
                        <a:t>Overall</a:t>
                      </a:r>
                      <a:endParaRPr lang="en-US" sz="1000" dirty="0">
                        <a:effectLst/>
                        <a:latin typeface="Calibri"/>
                        <a:ea typeface="Calibri"/>
                        <a:cs typeface="Times New Roman"/>
                      </a:endParaRPr>
                    </a:p>
                  </a:txBody>
                  <a:tcPr marL="61339" marR="61339" marT="0" marB="0">
                    <a:lnL>
                      <a:noFill/>
                    </a:lnL>
                    <a:lnR w="12700" cap="flat" cmpd="sng" algn="ctr">
                      <a:solidFill>
                        <a:srgbClr val="C4BC96"/>
                      </a:solidFill>
                      <a:prstDash val="solid"/>
                      <a:round/>
                      <a:headEnd type="none" w="med" len="med"/>
                      <a:tailEnd type="none" w="med" len="med"/>
                    </a:lnR>
                    <a:lnT w="12700" cap="flat" cmpd="sng" algn="ctr">
                      <a:solidFill>
                        <a:srgbClr val="C4BC96"/>
                      </a:solidFill>
                      <a:prstDash val="solid"/>
                      <a:round/>
                      <a:headEnd type="none" w="med" len="med"/>
                      <a:tailEnd type="none" w="med" len="med"/>
                    </a:lnT>
                    <a:lnB w="12700" cap="flat" cmpd="sng" algn="ctr">
                      <a:solidFill>
                        <a:srgbClr val="C4BC96"/>
                      </a:solidFill>
                      <a:prstDash val="solid"/>
                      <a:round/>
                      <a:headEnd type="none" w="med" len="med"/>
                      <a:tailEnd type="none" w="med" len="med"/>
                    </a:lnB>
                    <a:solidFill>
                      <a:srgbClr val="31849B"/>
                    </a:solidFill>
                  </a:tcPr>
                </a:tc>
                <a:tc hMerge="1">
                  <a:txBody>
                    <a:bodyPr/>
                    <a:lstStyle/>
                    <a:p>
                      <a:endParaRPr lang="en-US"/>
                    </a:p>
                  </a:txBody>
                  <a:tcPr/>
                </a:tc>
                <a:tc>
                  <a:txBody>
                    <a:bodyPr/>
                    <a:lstStyle/>
                    <a:p>
                      <a:pPr marL="0" marR="0" algn="ctr">
                        <a:spcBef>
                          <a:spcPts val="0"/>
                        </a:spcBef>
                        <a:spcAft>
                          <a:spcPts val="0"/>
                        </a:spcAft>
                      </a:pPr>
                      <a:r>
                        <a:rPr lang="en-US" sz="900" b="1" dirty="0">
                          <a:solidFill>
                            <a:srgbClr val="FFFFFF"/>
                          </a:solidFill>
                          <a:effectLst/>
                          <a:latin typeface="Calibri"/>
                          <a:ea typeface="Calibri"/>
                          <a:cs typeface="Times New Roman"/>
                        </a:rPr>
                        <a:t>-- / --</a:t>
                      </a:r>
                      <a:endParaRPr lang="en-US" sz="1000" dirty="0">
                        <a:effectLst/>
                        <a:latin typeface="Calibri"/>
                        <a:ea typeface="Calibri"/>
                        <a:cs typeface="Times New Roman"/>
                      </a:endParaRPr>
                    </a:p>
                  </a:txBody>
                  <a:tcPr marL="61339" marR="61339" marT="0" marB="0" anchor="ctr">
                    <a:lnL w="12700" cap="flat" cmpd="sng" algn="ctr">
                      <a:solidFill>
                        <a:srgbClr val="C4BC96"/>
                      </a:solidFill>
                      <a:prstDash val="solid"/>
                      <a:round/>
                      <a:headEnd type="none" w="med" len="med"/>
                      <a:tailEnd type="none" w="med" len="med"/>
                    </a:lnL>
                    <a:lnR w="12700" cap="flat" cmpd="sng" algn="ctr">
                      <a:solidFill>
                        <a:srgbClr val="C4BC96"/>
                      </a:solidFill>
                      <a:prstDash val="solid"/>
                      <a:round/>
                      <a:headEnd type="none" w="med" len="med"/>
                      <a:tailEnd type="none" w="med" len="med"/>
                    </a:lnR>
                    <a:lnT w="12700" cap="flat" cmpd="sng" algn="ctr">
                      <a:solidFill>
                        <a:srgbClr val="C4BC96"/>
                      </a:solidFill>
                      <a:prstDash val="solid"/>
                      <a:round/>
                      <a:headEnd type="none" w="med" len="med"/>
                      <a:tailEnd type="none" w="med" len="med"/>
                    </a:lnT>
                    <a:lnB w="12700" cap="flat" cmpd="sng" algn="ctr">
                      <a:solidFill>
                        <a:srgbClr val="C4BC96"/>
                      </a:solidFill>
                      <a:prstDash val="solid"/>
                      <a:round/>
                      <a:headEnd type="none" w="med" len="med"/>
                      <a:tailEnd type="none" w="med" len="med"/>
                    </a:lnB>
                    <a:solidFill>
                      <a:srgbClr val="31849B"/>
                    </a:solidFill>
                  </a:tcPr>
                </a:tc>
                <a:tc>
                  <a:txBody>
                    <a:bodyPr/>
                    <a:lstStyle/>
                    <a:p>
                      <a:pPr marL="0" marR="0" algn="ctr">
                        <a:spcBef>
                          <a:spcPts val="0"/>
                        </a:spcBef>
                        <a:spcAft>
                          <a:spcPts val="0"/>
                        </a:spcAft>
                      </a:pPr>
                      <a:r>
                        <a:rPr lang="en-US" sz="900" b="1" dirty="0">
                          <a:solidFill>
                            <a:srgbClr val="FFFFFF"/>
                          </a:solidFill>
                          <a:effectLst/>
                          <a:latin typeface="Calibri"/>
                          <a:ea typeface="Calibri"/>
                          <a:cs typeface="Times New Roman"/>
                        </a:rPr>
                        <a:t>-- / --</a:t>
                      </a:r>
                      <a:endParaRPr lang="en-US" sz="1000" dirty="0">
                        <a:effectLst/>
                        <a:latin typeface="Calibri"/>
                        <a:ea typeface="Calibri"/>
                        <a:cs typeface="Times New Roman"/>
                      </a:endParaRPr>
                    </a:p>
                  </a:txBody>
                  <a:tcPr marL="61339" marR="61339" marT="0" marB="0" anchor="ctr">
                    <a:lnL w="12700" cap="flat" cmpd="sng" algn="ctr">
                      <a:solidFill>
                        <a:srgbClr val="C4BC96"/>
                      </a:solidFill>
                      <a:prstDash val="solid"/>
                      <a:round/>
                      <a:headEnd type="none" w="med" len="med"/>
                      <a:tailEnd type="none" w="med" len="med"/>
                    </a:lnL>
                    <a:lnR w="12700" cap="flat" cmpd="sng" algn="ctr">
                      <a:solidFill>
                        <a:srgbClr val="C4BC96"/>
                      </a:solidFill>
                      <a:prstDash val="solid"/>
                      <a:round/>
                      <a:headEnd type="none" w="med" len="med"/>
                      <a:tailEnd type="none" w="med" len="med"/>
                    </a:lnR>
                    <a:lnT w="12700" cap="flat" cmpd="sng" algn="ctr">
                      <a:solidFill>
                        <a:srgbClr val="C4BC96"/>
                      </a:solidFill>
                      <a:prstDash val="solid"/>
                      <a:round/>
                      <a:headEnd type="none" w="med" len="med"/>
                      <a:tailEnd type="none" w="med" len="med"/>
                    </a:lnT>
                    <a:lnB w="12700" cap="flat" cmpd="sng" algn="ctr">
                      <a:solidFill>
                        <a:srgbClr val="C4BC96"/>
                      </a:solidFill>
                      <a:prstDash val="solid"/>
                      <a:round/>
                      <a:headEnd type="none" w="med" len="med"/>
                      <a:tailEnd type="none" w="med" len="med"/>
                    </a:lnB>
                    <a:solidFill>
                      <a:srgbClr val="31849B"/>
                    </a:solidFill>
                  </a:tcPr>
                </a:tc>
                <a:tc>
                  <a:txBody>
                    <a:bodyPr/>
                    <a:lstStyle/>
                    <a:p>
                      <a:pPr marL="0" marR="0" algn="ctr">
                        <a:spcBef>
                          <a:spcPts val="0"/>
                        </a:spcBef>
                        <a:spcAft>
                          <a:spcPts val="0"/>
                        </a:spcAft>
                      </a:pPr>
                      <a:r>
                        <a:rPr lang="en-US" sz="900" b="1" dirty="0">
                          <a:solidFill>
                            <a:srgbClr val="FFFFFF"/>
                          </a:solidFill>
                          <a:effectLst/>
                          <a:latin typeface="Calibri"/>
                          <a:ea typeface="Calibri"/>
                          <a:cs typeface="Times New Roman"/>
                        </a:rPr>
                        <a:t>-- / --</a:t>
                      </a:r>
                      <a:endParaRPr lang="en-US" sz="1000" dirty="0">
                        <a:effectLst/>
                        <a:latin typeface="Calibri"/>
                        <a:ea typeface="Calibri"/>
                        <a:cs typeface="Times New Roman"/>
                      </a:endParaRPr>
                    </a:p>
                  </a:txBody>
                  <a:tcPr marL="61339" marR="61339" marT="0" marB="0" anchor="ctr">
                    <a:lnL w="12700" cap="flat" cmpd="sng" algn="ctr">
                      <a:solidFill>
                        <a:srgbClr val="C4BC96"/>
                      </a:solidFill>
                      <a:prstDash val="solid"/>
                      <a:round/>
                      <a:headEnd type="none" w="med" len="med"/>
                      <a:tailEnd type="none" w="med" len="med"/>
                    </a:lnL>
                    <a:lnR w="12700" cap="flat" cmpd="sng" algn="ctr">
                      <a:solidFill>
                        <a:srgbClr val="C4BC96"/>
                      </a:solidFill>
                      <a:prstDash val="solid"/>
                      <a:round/>
                      <a:headEnd type="none" w="med" len="med"/>
                      <a:tailEnd type="none" w="med" len="med"/>
                    </a:lnR>
                    <a:lnT w="12700" cap="flat" cmpd="sng" algn="ctr">
                      <a:solidFill>
                        <a:srgbClr val="C4BC96"/>
                      </a:solidFill>
                      <a:prstDash val="solid"/>
                      <a:round/>
                      <a:headEnd type="none" w="med" len="med"/>
                      <a:tailEnd type="none" w="med" len="med"/>
                    </a:lnT>
                    <a:lnB w="12700" cap="flat" cmpd="sng" algn="ctr">
                      <a:solidFill>
                        <a:srgbClr val="C4BC96"/>
                      </a:solidFill>
                      <a:prstDash val="solid"/>
                      <a:round/>
                      <a:headEnd type="none" w="med" len="med"/>
                      <a:tailEnd type="none" w="med" len="med"/>
                    </a:lnB>
                    <a:solidFill>
                      <a:srgbClr val="31849B"/>
                    </a:solidFill>
                  </a:tcPr>
                </a:tc>
                <a:tc>
                  <a:txBody>
                    <a:bodyPr/>
                    <a:lstStyle/>
                    <a:p>
                      <a:pPr marL="0" marR="0" algn="ctr">
                        <a:spcBef>
                          <a:spcPts val="0"/>
                        </a:spcBef>
                        <a:spcAft>
                          <a:spcPts val="0"/>
                        </a:spcAft>
                      </a:pPr>
                      <a:r>
                        <a:rPr lang="en-US" sz="900" b="1" dirty="0">
                          <a:solidFill>
                            <a:srgbClr val="FFFFFF"/>
                          </a:solidFill>
                          <a:effectLst/>
                          <a:latin typeface="Calibri"/>
                          <a:ea typeface="Calibri"/>
                          <a:cs typeface="Times New Roman"/>
                        </a:rPr>
                        <a:t>-- / --</a:t>
                      </a:r>
                      <a:endParaRPr lang="en-US" sz="1000" dirty="0">
                        <a:effectLst/>
                        <a:latin typeface="Calibri"/>
                        <a:ea typeface="Calibri"/>
                        <a:cs typeface="Times New Roman"/>
                      </a:endParaRPr>
                    </a:p>
                  </a:txBody>
                  <a:tcPr marL="61339" marR="61339" marT="0" marB="0" anchor="ctr">
                    <a:lnL w="12700" cap="flat" cmpd="sng" algn="ctr">
                      <a:solidFill>
                        <a:srgbClr val="C4BC96"/>
                      </a:solidFill>
                      <a:prstDash val="solid"/>
                      <a:round/>
                      <a:headEnd type="none" w="med" len="med"/>
                      <a:tailEnd type="none" w="med" len="med"/>
                    </a:lnL>
                    <a:lnR>
                      <a:noFill/>
                    </a:lnR>
                    <a:lnT w="12700" cap="flat" cmpd="sng" algn="ctr">
                      <a:solidFill>
                        <a:srgbClr val="C4BC96"/>
                      </a:solidFill>
                      <a:prstDash val="solid"/>
                      <a:round/>
                      <a:headEnd type="none" w="med" len="med"/>
                      <a:tailEnd type="none" w="med" len="med"/>
                    </a:lnT>
                    <a:lnB w="12700" cap="flat" cmpd="sng" algn="ctr">
                      <a:solidFill>
                        <a:srgbClr val="C4BC96"/>
                      </a:solidFill>
                      <a:prstDash val="solid"/>
                      <a:round/>
                      <a:headEnd type="none" w="med" len="med"/>
                      <a:tailEnd type="none" w="med" len="med"/>
                    </a:lnB>
                    <a:solidFill>
                      <a:srgbClr val="31849B"/>
                    </a:solidFill>
                  </a:tcPr>
                </a:tc>
                <a:extLst>
                  <a:ext uri="{0D108BD9-81ED-4DB2-BD59-A6C34878D82A}">
                    <a16:rowId xmlns:a16="http://schemas.microsoft.com/office/drawing/2014/main" val="10003"/>
                  </a:ext>
                </a:extLst>
              </a:tr>
            </a:tbl>
          </a:graphicData>
        </a:graphic>
      </p:graphicFrame>
      <p:sp>
        <p:nvSpPr>
          <p:cNvPr id="31" name="TextBox 30"/>
          <p:cNvSpPr txBox="1"/>
          <p:nvPr/>
        </p:nvSpPr>
        <p:spPr>
          <a:xfrm>
            <a:off x="4061315" y="6182436"/>
            <a:ext cx="1021370" cy="523220"/>
          </a:xfrm>
          <a:prstGeom prst="rect">
            <a:avLst/>
          </a:prstGeom>
          <a:noFill/>
        </p:spPr>
        <p:txBody>
          <a:bodyPr wrap="none" rtlCol="0">
            <a:spAutoFit/>
          </a:bodyPr>
          <a:lstStyle/>
          <a:p>
            <a:pPr algn="ctr"/>
            <a:r>
              <a:rPr lang="en-US" sz="1400" b="1" dirty="0">
                <a:solidFill>
                  <a:srgbClr val="CC9900"/>
                </a:solidFill>
                <a:ea typeface="Calibri"/>
                <a:cs typeface="Times New Roman"/>
                <a:sym typeface="Wingdings 3"/>
              </a:rPr>
              <a:t></a:t>
            </a:r>
            <a:endParaRPr lang="en-US" sz="1400" dirty="0">
              <a:ea typeface="Calibri"/>
              <a:cs typeface="Times New Roman"/>
            </a:endParaRPr>
          </a:p>
          <a:p>
            <a:r>
              <a:rPr lang="en-US" sz="1400" dirty="0">
                <a:solidFill>
                  <a:srgbClr val="595959"/>
                </a:solidFill>
                <a:ea typeface="Calibri"/>
                <a:cs typeface="Times New Roman"/>
              </a:rPr>
              <a:t>Back to Top</a:t>
            </a:r>
            <a:endParaRPr lang="en-US" sz="1400" dirty="0"/>
          </a:p>
        </p:txBody>
      </p:sp>
      <p:sp>
        <p:nvSpPr>
          <p:cNvPr id="10" name="TextBox 9"/>
          <p:cNvSpPr txBox="1"/>
          <p:nvPr/>
        </p:nvSpPr>
        <p:spPr>
          <a:xfrm>
            <a:off x="2819400" y="4896297"/>
            <a:ext cx="1920240" cy="182880"/>
          </a:xfrm>
          <a:prstGeom prst="rect">
            <a:avLst/>
          </a:prstGeom>
          <a:solidFill>
            <a:srgbClr val="FFFF99"/>
          </a:solidFill>
        </p:spPr>
        <p:txBody>
          <a:bodyPr wrap="square" lIns="0" tIns="0" rIns="0" bIns="0" rtlCol="0" anchor="ctr" anchorCtr="0">
            <a:spAutoFit/>
          </a:bodyPr>
          <a:lstStyle/>
          <a:p>
            <a:pPr algn="ctr"/>
            <a:r>
              <a:rPr lang="en-US" sz="1000" dirty="0">
                <a:solidFill>
                  <a:srgbClr val="595959"/>
                </a:solidFill>
                <a:latin typeface="Calibri" panose="020F0502020204030204" pitchFamily="34" charset="0"/>
                <a:cs typeface="Times New Roman" panose="02020603050405020304" pitchFamily="18" charset="0"/>
              </a:rPr>
              <a:t>Employee Self-Assessment Pending</a:t>
            </a:r>
            <a:endParaRPr lang="en-US" sz="1000" dirty="0"/>
          </a:p>
        </p:txBody>
      </p:sp>
      <p:sp>
        <p:nvSpPr>
          <p:cNvPr id="11" name="TextBox 10"/>
          <p:cNvSpPr txBox="1"/>
          <p:nvPr/>
        </p:nvSpPr>
        <p:spPr>
          <a:xfrm>
            <a:off x="969379" y="524754"/>
            <a:ext cx="7205242" cy="400110"/>
          </a:xfrm>
          <a:prstGeom prst="rect">
            <a:avLst/>
          </a:prstGeom>
          <a:noFill/>
        </p:spPr>
        <p:txBody>
          <a:bodyPr wrap="none" rtlCol="0">
            <a:spAutoFit/>
          </a:bodyPr>
          <a:lstStyle/>
          <a:p>
            <a:pPr algn="ctr"/>
            <a:r>
              <a:rPr lang="en-US" sz="2000" b="1" dirty="0">
                <a:solidFill>
                  <a:srgbClr val="CC9900"/>
                </a:solidFill>
              </a:rPr>
              <a:t>Competency Exploration for Development And Readiness (CEDAR)</a:t>
            </a:r>
          </a:p>
        </p:txBody>
      </p:sp>
    </p:spTree>
    <p:extLst>
      <p:ext uri="{BB962C8B-B14F-4D97-AF65-F5344CB8AC3E}">
        <p14:creationId xmlns:p14="http://schemas.microsoft.com/office/powerpoint/2010/main" val="2197709732"/>
      </p:ext>
    </p:extLst>
  </p:cSld>
  <p:clrMapOvr>
    <a:masterClrMapping/>
  </p:clrMapOvr>
  <p:transition spd="slow">
    <p:push/>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Employee</a:t>
            </a:r>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108960" y="1478280"/>
            <a:ext cx="2926080" cy="3901440"/>
          </a:xfrm>
          <a:prstGeom prst="rect">
            <a:avLst/>
          </a:prstGeom>
        </p:spPr>
      </p:pic>
    </p:spTree>
    <p:extLst>
      <p:ext uri="{BB962C8B-B14F-4D97-AF65-F5344CB8AC3E}">
        <p14:creationId xmlns:p14="http://schemas.microsoft.com/office/powerpoint/2010/main" val="82479999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drape"/>
      </p:transition>
    </mc:Choice>
    <mc:Fallback xmlns="">
      <p:transition spd="slow">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2">
            <a:extLst>
              <a:ext uri="{28A0092B-C50C-407E-A947-70E740481C1C}">
                <a14:useLocalDpi xmlns:a14="http://schemas.microsoft.com/office/drawing/2010/main" val="0"/>
              </a:ext>
            </a:extLst>
          </a:blip>
          <a:srcRect l="3891" r="3689"/>
          <a:stretch/>
        </p:blipFill>
        <p:spPr>
          <a:xfrm>
            <a:off x="1193800" y="228600"/>
            <a:ext cx="6756400" cy="6400800"/>
          </a:xfrm>
          <a:prstGeom prst="rect">
            <a:avLst/>
          </a:prstGeom>
        </p:spPr>
      </p:pic>
      <p:sp>
        <p:nvSpPr>
          <p:cNvPr id="6" name="TextBox 5"/>
          <p:cNvSpPr txBox="1"/>
          <p:nvPr/>
        </p:nvSpPr>
        <p:spPr>
          <a:xfrm>
            <a:off x="2286000" y="2005876"/>
            <a:ext cx="4724400" cy="1200329"/>
          </a:xfrm>
          <a:prstGeom prst="rect">
            <a:avLst/>
          </a:prstGeom>
          <a:gradFill flip="none" rotWithShape="1">
            <a:gsLst>
              <a:gs pos="0">
                <a:srgbClr val="0096EB"/>
              </a:gs>
              <a:gs pos="100000">
                <a:srgbClr val="015EA4"/>
              </a:gs>
            </a:gsLst>
            <a:lin ang="0" scaled="1"/>
            <a:tileRect/>
          </a:gradFill>
        </p:spPr>
        <p:txBody>
          <a:bodyPr wrap="square" rtlCol="0" anchor="ctr" anchorCtr="0">
            <a:spAutoFit/>
          </a:bodyPr>
          <a:lstStyle/>
          <a:p>
            <a:r>
              <a:rPr lang="en-US" b="1" dirty="0">
                <a:solidFill>
                  <a:schemeClr val="bg1"/>
                </a:solidFill>
              </a:rPr>
              <a:t>Minnie Mouse has started an assessment for you in the Competency Exploration for Development And Readiness (CEDAR) tool. To complete it, create your account </a:t>
            </a:r>
            <a:r>
              <a:rPr lang="en-US" b="1" u="sng" dirty="0">
                <a:solidFill>
                  <a:schemeClr val="bg1"/>
                </a:solidFill>
              </a:rPr>
              <a:t>here</a:t>
            </a:r>
            <a:r>
              <a:rPr lang="en-US" b="1" dirty="0">
                <a:solidFill>
                  <a:schemeClr val="bg1"/>
                </a:solidFill>
              </a:rPr>
              <a:t>.</a:t>
            </a:r>
          </a:p>
        </p:txBody>
      </p:sp>
    </p:spTree>
    <p:extLst>
      <p:ext uri="{BB962C8B-B14F-4D97-AF65-F5344CB8AC3E}">
        <p14:creationId xmlns:p14="http://schemas.microsoft.com/office/powerpoint/2010/main" val="158511189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drape"/>
      </p:transition>
    </mc:Choice>
    <mc:Fallback xmlns="">
      <p:transition spd="slow">
        <p:fade/>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extBox 14"/>
          <p:cNvSpPr txBox="1"/>
          <p:nvPr/>
        </p:nvSpPr>
        <p:spPr>
          <a:xfrm>
            <a:off x="137160" y="228600"/>
            <a:ext cx="8869680" cy="261610"/>
          </a:xfrm>
          <a:prstGeom prst="rect">
            <a:avLst/>
          </a:prstGeom>
          <a:solidFill>
            <a:schemeClr val="tx1">
              <a:lumMod val="85000"/>
              <a:lumOff val="15000"/>
            </a:schemeClr>
          </a:solidFill>
        </p:spPr>
        <p:txBody>
          <a:bodyPr wrap="square" rtlCol="0">
            <a:spAutoFit/>
          </a:bodyPr>
          <a:lstStyle/>
          <a:p>
            <a:pPr>
              <a:tabLst>
                <a:tab pos="3138488" algn="l"/>
              </a:tabLst>
            </a:pPr>
            <a:r>
              <a:rPr lang="en-US" sz="1100" b="1" dirty="0">
                <a:solidFill>
                  <a:srgbClr val="FFFFFF"/>
                </a:solidFill>
                <a:ea typeface="Calibri"/>
                <a:cs typeface="Times New Roman"/>
              </a:rPr>
              <a:t> Home			About 	</a:t>
            </a:r>
            <a:r>
              <a:rPr lang="en-US" sz="1100" b="1" dirty="0">
                <a:solidFill>
                  <a:schemeClr val="bg1"/>
                </a:solidFill>
                <a:ea typeface="Calibri"/>
                <a:cs typeface="Times New Roman"/>
              </a:rPr>
              <a:t>Register	Help </a:t>
            </a:r>
            <a:r>
              <a:rPr lang="en-US" sz="1100" b="1" dirty="0">
                <a:solidFill>
                  <a:schemeClr val="bg1"/>
                </a:solidFill>
                <a:ea typeface="Calibri"/>
                <a:cs typeface="Times New Roman"/>
                <a:sym typeface="Wingdings 3"/>
              </a:rPr>
              <a:t></a:t>
            </a:r>
            <a:r>
              <a:rPr lang="en-US" sz="1100" b="1" dirty="0">
                <a:solidFill>
                  <a:schemeClr val="bg1"/>
                </a:solidFill>
                <a:ea typeface="Calibri"/>
                <a:cs typeface="Times New Roman"/>
              </a:rPr>
              <a:t>	</a:t>
            </a:r>
            <a:r>
              <a:rPr lang="en-US" sz="1100" b="1" dirty="0">
                <a:solidFill>
                  <a:srgbClr val="FFFFFF"/>
                </a:solidFill>
                <a:ea typeface="Calibri"/>
                <a:cs typeface="Times New Roman"/>
              </a:rPr>
              <a:t> </a:t>
            </a:r>
            <a:endParaRPr lang="en-US" sz="1100" u="sng" dirty="0"/>
          </a:p>
        </p:txBody>
      </p:sp>
      <p:sp>
        <p:nvSpPr>
          <p:cNvPr id="17" name="TextBox 16"/>
          <p:cNvSpPr txBox="1"/>
          <p:nvPr/>
        </p:nvSpPr>
        <p:spPr>
          <a:xfrm>
            <a:off x="3146610" y="524754"/>
            <a:ext cx="2850780" cy="430887"/>
          </a:xfrm>
          <a:prstGeom prst="rect">
            <a:avLst/>
          </a:prstGeom>
          <a:noFill/>
        </p:spPr>
        <p:txBody>
          <a:bodyPr wrap="none" rtlCol="0">
            <a:spAutoFit/>
          </a:bodyPr>
          <a:lstStyle/>
          <a:p>
            <a:r>
              <a:rPr lang="en-US" sz="2200" b="1" dirty="0">
                <a:solidFill>
                  <a:srgbClr val="CC9900"/>
                </a:solidFill>
              </a:rPr>
              <a:t>CEDAR Account Set-Up</a:t>
            </a:r>
            <a:endParaRPr lang="en-US" sz="2200" dirty="0">
              <a:solidFill>
                <a:srgbClr val="CC9900"/>
              </a:solidFill>
            </a:endParaRPr>
          </a:p>
        </p:txBody>
      </p:sp>
      <p:sp>
        <p:nvSpPr>
          <p:cNvPr id="18" name="TextBox 17"/>
          <p:cNvSpPr txBox="1"/>
          <p:nvPr/>
        </p:nvSpPr>
        <p:spPr>
          <a:xfrm>
            <a:off x="1818879" y="1208631"/>
            <a:ext cx="5506243" cy="646331"/>
          </a:xfrm>
          <a:prstGeom prst="rect">
            <a:avLst/>
          </a:prstGeom>
          <a:noFill/>
        </p:spPr>
        <p:txBody>
          <a:bodyPr wrap="square" rtlCol="0">
            <a:spAutoFit/>
          </a:bodyPr>
          <a:lstStyle/>
          <a:p>
            <a:pPr algn="just"/>
            <a:r>
              <a:rPr lang="en-US" sz="1200" dirty="0"/>
              <a:t>Congratulations!  Your immediate supervisor has started a competency assessment for you.  To complete your assessment, please create an account by setting up your password below.</a:t>
            </a:r>
          </a:p>
        </p:txBody>
      </p:sp>
      <p:sp>
        <p:nvSpPr>
          <p:cNvPr id="5" name="TextBox 4"/>
          <p:cNvSpPr txBox="1"/>
          <p:nvPr/>
        </p:nvSpPr>
        <p:spPr>
          <a:xfrm>
            <a:off x="228600" y="1942622"/>
            <a:ext cx="6553201" cy="2508379"/>
          </a:xfrm>
          <a:prstGeom prst="rect">
            <a:avLst/>
          </a:prstGeom>
          <a:noFill/>
        </p:spPr>
        <p:txBody>
          <a:bodyPr wrap="square" rtlCol="0">
            <a:spAutoFit/>
          </a:bodyPr>
          <a:lstStyle/>
          <a:p>
            <a:pPr>
              <a:tabLst>
                <a:tab pos="5429250" algn="l"/>
              </a:tabLst>
            </a:pPr>
            <a:r>
              <a:rPr lang="en-US" sz="1600" dirty="0">
                <a:solidFill>
                  <a:srgbClr val="CC9900"/>
                </a:solidFill>
                <a:ea typeface="Calibri"/>
                <a:cs typeface="Times New Roman"/>
              </a:rPr>
              <a:t>Position Information </a:t>
            </a:r>
            <a:r>
              <a:rPr lang="en-US" sz="1600" dirty="0">
                <a:solidFill>
                  <a:srgbClr val="FFC000"/>
                </a:solidFill>
                <a:ea typeface="Calibri"/>
                <a:cs typeface="Times New Roman"/>
              </a:rPr>
              <a:t> </a:t>
            </a:r>
            <a:endParaRPr lang="en-US" sz="1600" dirty="0">
              <a:ea typeface="Calibri"/>
              <a:cs typeface="Times New Roman"/>
            </a:endParaRPr>
          </a:p>
          <a:p>
            <a:r>
              <a:rPr lang="en-US" sz="1600" i="1" dirty="0">
                <a:solidFill>
                  <a:srgbClr val="7F7F7F"/>
                </a:solidFill>
                <a:ea typeface="Calibri"/>
                <a:cs typeface="Times New Roman"/>
              </a:rPr>
              <a:t> </a:t>
            </a:r>
            <a:endParaRPr lang="en-US" sz="1100" dirty="0">
              <a:ea typeface="Calibri"/>
              <a:cs typeface="Times New Roman"/>
            </a:endParaRPr>
          </a:p>
          <a:p>
            <a:r>
              <a:rPr lang="en-US" sz="1100" dirty="0">
                <a:solidFill>
                  <a:srgbClr val="000000"/>
                </a:solidFill>
                <a:ea typeface="Calibri"/>
                <a:cs typeface="Times New Roman"/>
              </a:rPr>
              <a:t> </a:t>
            </a:r>
          </a:p>
          <a:p>
            <a:endParaRPr lang="en-US" sz="1100" dirty="0">
              <a:solidFill>
                <a:srgbClr val="000000"/>
              </a:solidFill>
              <a:ea typeface="Calibri"/>
              <a:cs typeface="Times New Roman"/>
            </a:endParaRPr>
          </a:p>
          <a:p>
            <a:endParaRPr lang="en-US" sz="1100" dirty="0">
              <a:solidFill>
                <a:srgbClr val="000000"/>
              </a:solidFill>
              <a:ea typeface="Calibri"/>
              <a:cs typeface="Times New Roman"/>
            </a:endParaRPr>
          </a:p>
          <a:p>
            <a:endParaRPr lang="en-US" sz="1100" dirty="0">
              <a:solidFill>
                <a:srgbClr val="000000"/>
              </a:solidFill>
              <a:ea typeface="Calibri"/>
              <a:cs typeface="Times New Roman"/>
            </a:endParaRPr>
          </a:p>
          <a:p>
            <a:endParaRPr lang="en-US" sz="1100" dirty="0">
              <a:solidFill>
                <a:srgbClr val="000000"/>
              </a:solidFill>
              <a:ea typeface="Calibri"/>
              <a:cs typeface="Times New Roman"/>
            </a:endParaRPr>
          </a:p>
          <a:p>
            <a:endParaRPr lang="en-US" sz="1100" dirty="0">
              <a:solidFill>
                <a:srgbClr val="000000"/>
              </a:solidFill>
              <a:ea typeface="Calibri"/>
              <a:cs typeface="Times New Roman"/>
            </a:endParaRPr>
          </a:p>
          <a:p>
            <a:endParaRPr lang="en-US" sz="1100" dirty="0">
              <a:solidFill>
                <a:srgbClr val="000000"/>
              </a:solidFill>
              <a:ea typeface="Calibri"/>
              <a:cs typeface="Times New Roman"/>
            </a:endParaRPr>
          </a:p>
          <a:p>
            <a:pPr marL="573088"/>
            <a:r>
              <a:rPr lang="en-US" sz="1000" dirty="0">
                <a:solidFill>
                  <a:srgbClr val="595959"/>
                </a:solidFill>
                <a:latin typeface="Calibri" panose="020F0502020204030204" pitchFamily="34" charset="0"/>
                <a:ea typeface="Calibri" panose="020F0502020204030204" pitchFamily="34" charset="0"/>
                <a:cs typeface="Times New Roman" panose="02020603050405020304" pitchFamily="18" charset="0"/>
              </a:rPr>
              <a:t>Click </a:t>
            </a:r>
            <a:r>
              <a:rPr lang="en-US" sz="1000" u="sng" dirty="0">
                <a:solidFill>
                  <a:srgbClr val="0070C0"/>
                </a:solidFill>
                <a:latin typeface="Calibri" panose="020F0502020204030204" pitchFamily="34" charset="0"/>
                <a:ea typeface="Calibri" panose="020F0502020204030204" pitchFamily="34" charset="0"/>
                <a:cs typeface="Times New Roman" panose="02020603050405020304" pitchFamily="18" charset="0"/>
              </a:rPr>
              <a:t>here</a:t>
            </a:r>
            <a:r>
              <a:rPr lang="en-US" sz="1000" dirty="0">
                <a:solidFill>
                  <a:srgbClr val="595959"/>
                </a:solidFill>
                <a:latin typeface="Calibri" panose="020F0502020204030204" pitchFamily="34" charset="0"/>
                <a:ea typeface="Calibri" panose="020F0502020204030204" pitchFamily="34" charset="0"/>
                <a:cs typeface="Times New Roman" panose="02020603050405020304" pitchFamily="18" charset="0"/>
              </a:rPr>
              <a:t> to notify your supervisor, if any of your position information needs to be edited.</a:t>
            </a:r>
            <a:endParaRPr lang="en-US" sz="1000" dirty="0">
              <a:solidFill>
                <a:srgbClr val="000000"/>
              </a:solidFill>
              <a:ea typeface="Calibri"/>
              <a:cs typeface="Times New Roman"/>
            </a:endParaRPr>
          </a:p>
          <a:p>
            <a:pPr algn="r"/>
            <a:endParaRPr lang="en-US" sz="1100" dirty="0">
              <a:solidFill>
                <a:srgbClr val="595959"/>
              </a:solidFill>
              <a:ea typeface="Calibri"/>
              <a:cs typeface="Times New Roman"/>
            </a:endParaRPr>
          </a:p>
          <a:p>
            <a:pPr algn="r"/>
            <a:r>
              <a:rPr lang="en-US" sz="1100" dirty="0">
                <a:solidFill>
                  <a:srgbClr val="595959"/>
                </a:solidFill>
                <a:ea typeface="Calibri"/>
                <a:cs typeface="Times New Roman"/>
              </a:rPr>
              <a:t> </a:t>
            </a:r>
            <a:endParaRPr lang="en-US" sz="1100" dirty="0">
              <a:ea typeface="Calibri"/>
              <a:cs typeface="Times New Roman"/>
            </a:endParaRPr>
          </a:p>
          <a:p>
            <a:pPr lvl="0">
              <a:tabLst>
                <a:tab pos="5429250" algn="l"/>
              </a:tabLst>
            </a:pPr>
            <a:r>
              <a:rPr lang="en-US" sz="1600" dirty="0">
                <a:solidFill>
                  <a:srgbClr val="CC9900"/>
                </a:solidFill>
                <a:ea typeface="Calibri"/>
                <a:cs typeface="Times New Roman"/>
              </a:rPr>
              <a:t>My Information </a:t>
            </a:r>
            <a:r>
              <a:rPr lang="en-US" sz="1600" dirty="0">
                <a:solidFill>
                  <a:srgbClr val="FFC000"/>
                </a:solidFill>
                <a:ea typeface="Calibri"/>
                <a:cs typeface="Times New Roman"/>
              </a:rPr>
              <a:t> </a:t>
            </a:r>
            <a:endParaRPr lang="en-US" sz="1600" dirty="0">
              <a:solidFill>
                <a:prstClr val="black"/>
              </a:solidFill>
              <a:ea typeface="Calibri"/>
              <a:cs typeface="Times New Roman"/>
            </a:endParaRPr>
          </a:p>
        </p:txBody>
      </p:sp>
      <p:graphicFrame>
        <p:nvGraphicFramePr>
          <p:cNvPr id="6" name="Table 5"/>
          <p:cNvGraphicFramePr>
            <a:graphicFrameLocks noGrp="1"/>
          </p:cNvGraphicFramePr>
          <p:nvPr>
            <p:extLst>
              <p:ext uri="{D42A27DB-BD31-4B8C-83A1-F6EECF244321}">
                <p14:modId xmlns:p14="http://schemas.microsoft.com/office/powerpoint/2010/main" val="1274711046"/>
              </p:ext>
            </p:extLst>
          </p:nvPr>
        </p:nvGraphicFramePr>
        <p:xfrm>
          <a:off x="457199" y="2444509"/>
          <a:ext cx="8229599" cy="1087598"/>
        </p:xfrm>
        <a:graphic>
          <a:graphicData uri="http://schemas.openxmlformats.org/drawingml/2006/table">
            <a:tbl>
              <a:tblPr firstRow="1" firstCol="1" bandRow="1"/>
              <a:tblGrid>
                <a:gridCol w="1219200">
                  <a:extLst>
                    <a:ext uri="{9D8B030D-6E8A-4147-A177-3AD203B41FA5}">
                      <a16:colId xmlns:a16="http://schemas.microsoft.com/office/drawing/2014/main" val="20000"/>
                    </a:ext>
                  </a:extLst>
                </a:gridCol>
                <a:gridCol w="2813916">
                  <a:extLst>
                    <a:ext uri="{9D8B030D-6E8A-4147-A177-3AD203B41FA5}">
                      <a16:colId xmlns:a16="http://schemas.microsoft.com/office/drawing/2014/main" val="20001"/>
                    </a:ext>
                  </a:extLst>
                </a:gridCol>
                <a:gridCol w="153156">
                  <a:extLst>
                    <a:ext uri="{9D8B030D-6E8A-4147-A177-3AD203B41FA5}">
                      <a16:colId xmlns:a16="http://schemas.microsoft.com/office/drawing/2014/main" val="20002"/>
                    </a:ext>
                  </a:extLst>
                </a:gridCol>
                <a:gridCol w="1223928">
                  <a:extLst>
                    <a:ext uri="{9D8B030D-6E8A-4147-A177-3AD203B41FA5}">
                      <a16:colId xmlns:a16="http://schemas.microsoft.com/office/drawing/2014/main" val="20003"/>
                    </a:ext>
                  </a:extLst>
                </a:gridCol>
                <a:gridCol w="2819399">
                  <a:extLst>
                    <a:ext uri="{9D8B030D-6E8A-4147-A177-3AD203B41FA5}">
                      <a16:colId xmlns:a16="http://schemas.microsoft.com/office/drawing/2014/main" val="20004"/>
                    </a:ext>
                  </a:extLst>
                </a:gridCol>
              </a:tblGrid>
              <a:tr h="149753">
                <a:tc>
                  <a:txBody>
                    <a:bodyPr/>
                    <a:lstStyle/>
                    <a:p>
                      <a:pPr marL="0" marR="0">
                        <a:spcBef>
                          <a:spcPts val="0"/>
                        </a:spcBef>
                        <a:spcAft>
                          <a:spcPts val="0"/>
                        </a:spcAft>
                        <a:tabLst>
                          <a:tab pos="5429250" algn="l"/>
                        </a:tabLst>
                      </a:pPr>
                      <a:r>
                        <a:rPr lang="en-US" sz="1000" b="1" dirty="0">
                          <a:solidFill>
                            <a:srgbClr val="31849B"/>
                          </a:solidFill>
                          <a:effectLst/>
                          <a:latin typeface="Calibri"/>
                          <a:ea typeface="Calibri"/>
                          <a:cs typeface="Times New Roman"/>
                        </a:rPr>
                        <a:t>Agency</a:t>
                      </a:r>
                      <a:endParaRPr lang="en-US" sz="1000" dirty="0">
                        <a:effectLst/>
                        <a:latin typeface="Calibri"/>
                        <a:ea typeface="Calibri"/>
                        <a:cs typeface="Times New Roman"/>
                      </a:endParaRPr>
                    </a:p>
                  </a:txBody>
                  <a:tcPr marL="61263" marR="61263" marT="0" marB="0">
                    <a:lnL>
                      <a:noFill/>
                    </a:lnL>
                    <a:lnR>
                      <a:noFill/>
                    </a:lnR>
                    <a:lnT>
                      <a:noFill/>
                    </a:lnT>
                    <a:lnB>
                      <a:noFill/>
                    </a:lnB>
                    <a:lnTlToBr w="12700" cmpd="sng">
                      <a:noFill/>
                      <a:prstDash val="solid"/>
                    </a:lnTlToBr>
                    <a:lnBlToTr w="12700" cmpd="sng">
                      <a:noFill/>
                      <a:prstDash val="solid"/>
                    </a:lnBlToTr>
                  </a:tcPr>
                </a:tc>
                <a:tc>
                  <a:txBody>
                    <a:bodyPr/>
                    <a:lstStyle/>
                    <a:p>
                      <a:pPr marL="0" marR="0">
                        <a:spcBef>
                          <a:spcPts val="0"/>
                        </a:spcBef>
                        <a:spcAft>
                          <a:spcPts val="0"/>
                        </a:spcAft>
                        <a:tabLst>
                          <a:tab pos="5429250" algn="l"/>
                        </a:tabLst>
                      </a:pPr>
                      <a:r>
                        <a:rPr lang="en-US" sz="1000" dirty="0">
                          <a:solidFill>
                            <a:srgbClr val="595959"/>
                          </a:solidFill>
                          <a:effectLst/>
                          <a:latin typeface="Calibri"/>
                          <a:ea typeface="Calibri"/>
                          <a:cs typeface="Times New Roman"/>
                        </a:rPr>
                        <a:t>Office of Personnel Management</a:t>
                      </a:r>
                      <a:endParaRPr lang="en-US" sz="1000" dirty="0">
                        <a:effectLst/>
                        <a:latin typeface="Calibri"/>
                        <a:ea typeface="Calibri"/>
                        <a:cs typeface="Times New Roman"/>
                      </a:endParaRPr>
                    </a:p>
                  </a:txBody>
                  <a:tcPr marL="61263" marR="61263" marT="0" marB="0">
                    <a:lnL>
                      <a:noFill/>
                    </a:lnL>
                    <a:lnR>
                      <a:noFill/>
                    </a:lnR>
                    <a:lnT>
                      <a:noFill/>
                    </a:lnT>
                    <a:lnB>
                      <a:noFill/>
                    </a:lnB>
                    <a:lnTlToBr w="12700" cmpd="sng">
                      <a:noFill/>
                      <a:prstDash val="solid"/>
                    </a:lnTlToBr>
                    <a:lnBlToTr w="12700" cmpd="sng">
                      <a:noFill/>
                      <a:prstDash val="solid"/>
                    </a:lnBlToTr>
                  </a:tcPr>
                </a:tc>
                <a:tc>
                  <a:txBody>
                    <a:bodyPr/>
                    <a:lstStyle/>
                    <a:p>
                      <a:pPr marL="0" marR="0">
                        <a:spcBef>
                          <a:spcPts val="0"/>
                        </a:spcBef>
                        <a:spcAft>
                          <a:spcPts val="0"/>
                        </a:spcAft>
                        <a:tabLst>
                          <a:tab pos="5429250" algn="l"/>
                        </a:tabLst>
                      </a:pPr>
                      <a:r>
                        <a:rPr lang="en-US" sz="1000" dirty="0">
                          <a:solidFill>
                            <a:srgbClr val="31849B"/>
                          </a:solidFill>
                          <a:effectLst/>
                          <a:latin typeface="Calibri"/>
                          <a:ea typeface="Calibri"/>
                          <a:cs typeface="Times New Roman"/>
                        </a:rPr>
                        <a:t> </a:t>
                      </a:r>
                      <a:endParaRPr lang="en-US" sz="1000" dirty="0">
                        <a:effectLst/>
                        <a:latin typeface="Calibri"/>
                        <a:ea typeface="Calibri"/>
                        <a:cs typeface="Times New Roman"/>
                      </a:endParaRPr>
                    </a:p>
                  </a:txBody>
                  <a:tcPr marL="61263" marR="61263" marT="0" marB="0">
                    <a:lnL>
                      <a:noFill/>
                    </a:lnL>
                    <a:lnR>
                      <a:noFill/>
                    </a:lnR>
                    <a:lnT>
                      <a:noFill/>
                    </a:lnT>
                    <a:lnB>
                      <a:noFill/>
                    </a:lnB>
                    <a:lnTlToBr w="12700" cmpd="sng">
                      <a:noFill/>
                      <a:prstDash val="solid"/>
                    </a:lnTlToBr>
                    <a:lnBlToTr w="12700" cmpd="sng">
                      <a:noFill/>
                      <a:prstDash val="solid"/>
                    </a:lnBlToTr>
                  </a:tcPr>
                </a:tc>
                <a:tc>
                  <a:txBody>
                    <a:bodyPr/>
                    <a:lstStyle/>
                    <a:p>
                      <a:pPr marL="0" marR="0">
                        <a:spcBef>
                          <a:spcPts val="0"/>
                        </a:spcBef>
                        <a:spcAft>
                          <a:spcPts val="0"/>
                        </a:spcAft>
                        <a:tabLst>
                          <a:tab pos="5429250" algn="l"/>
                        </a:tabLst>
                      </a:pPr>
                      <a:r>
                        <a:rPr lang="en-US" sz="1000" b="1" dirty="0">
                          <a:solidFill>
                            <a:srgbClr val="31849B"/>
                          </a:solidFill>
                          <a:effectLst/>
                          <a:latin typeface="Calibri"/>
                          <a:ea typeface="Calibri"/>
                          <a:cs typeface="Times New Roman"/>
                        </a:rPr>
                        <a:t>Occupational Series</a:t>
                      </a:r>
                      <a:endParaRPr lang="en-US" sz="1000" dirty="0">
                        <a:effectLst/>
                        <a:latin typeface="Calibri"/>
                        <a:ea typeface="Calibri"/>
                        <a:cs typeface="Times New Roman"/>
                      </a:endParaRPr>
                    </a:p>
                  </a:txBody>
                  <a:tcPr marL="61263" marR="61263" marT="0" marB="0">
                    <a:lnL>
                      <a:noFill/>
                    </a:lnL>
                    <a:lnR w="12700" cap="flat" cmpd="sng" algn="ctr">
                      <a:noFill/>
                      <a:prstDash val="solid"/>
                      <a:round/>
                      <a:headEnd type="none" w="med" len="med"/>
                      <a:tailEnd type="none" w="med" len="med"/>
                    </a:lnR>
                    <a:lnT>
                      <a:noFill/>
                    </a:lnT>
                    <a:lnB>
                      <a:noFill/>
                    </a:lnB>
                    <a:lnTlToBr w="12700" cmpd="sng">
                      <a:noFill/>
                      <a:prstDash val="solid"/>
                    </a:lnTlToBr>
                    <a:lnBlToTr w="12700" cmpd="sng">
                      <a:noFill/>
                      <a:prstDash val="solid"/>
                    </a:lnBlToTr>
                  </a:tcPr>
                </a:tc>
                <a:tc>
                  <a:txBody>
                    <a:bodyPr/>
                    <a:lstStyle/>
                    <a:p>
                      <a:pPr marL="0" marR="0">
                        <a:spcBef>
                          <a:spcPts val="0"/>
                        </a:spcBef>
                        <a:spcAft>
                          <a:spcPts val="0"/>
                        </a:spcAft>
                        <a:tabLst>
                          <a:tab pos="5429250" algn="l"/>
                        </a:tabLst>
                      </a:pPr>
                      <a:r>
                        <a:rPr lang="en-US" sz="1000" dirty="0">
                          <a:solidFill>
                            <a:srgbClr val="595959"/>
                          </a:solidFill>
                          <a:effectLst/>
                          <a:latin typeface="Calibri"/>
                          <a:ea typeface="Calibri"/>
                          <a:cs typeface="Times New Roman"/>
                        </a:rPr>
                        <a:t>0343 – Management and Program Analyst              </a:t>
                      </a:r>
                      <a:endParaRPr lang="en-US" sz="1000" dirty="0">
                        <a:effectLst/>
                        <a:latin typeface="Calibri"/>
                        <a:ea typeface="Calibri"/>
                        <a:cs typeface="Times New Roman"/>
                      </a:endParaRPr>
                    </a:p>
                  </a:txBody>
                  <a:tcPr marL="61263" marR="61263"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0"/>
                  </a:ext>
                </a:extLst>
              </a:tr>
              <a:tr h="68069">
                <a:tc>
                  <a:txBody>
                    <a:bodyPr/>
                    <a:lstStyle/>
                    <a:p>
                      <a:pPr marL="0" marR="0">
                        <a:spcBef>
                          <a:spcPts val="0"/>
                        </a:spcBef>
                        <a:spcAft>
                          <a:spcPts val="0"/>
                        </a:spcAft>
                        <a:tabLst>
                          <a:tab pos="5429250" algn="l"/>
                        </a:tabLst>
                      </a:pPr>
                      <a:r>
                        <a:rPr lang="en-US" sz="400" b="1">
                          <a:solidFill>
                            <a:srgbClr val="31849B"/>
                          </a:solidFill>
                          <a:effectLst/>
                          <a:latin typeface="Calibri"/>
                          <a:ea typeface="Calibri"/>
                          <a:cs typeface="Times New Roman"/>
                        </a:rPr>
                        <a:t> </a:t>
                      </a:r>
                      <a:endParaRPr lang="en-US" sz="1000">
                        <a:effectLst/>
                        <a:latin typeface="Calibri"/>
                        <a:ea typeface="Calibri"/>
                        <a:cs typeface="Times New Roman"/>
                      </a:endParaRPr>
                    </a:p>
                  </a:txBody>
                  <a:tcPr marL="61263" marR="61263" marT="0" marB="0">
                    <a:lnL>
                      <a:noFill/>
                    </a:lnL>
                    <a:lnR>
                      <a:noFill/>
                    </a:lnR>
                    <a:lnT>
                      <a:noFill/>
                    </a:lnT>
                    <a:lnB>
                      <a:noFill/>
                    </a:lnB>
                    <a:lnTlToBr w="12700" cmpd="sng">
                      <a:noFill/>
                      <a:prstDash val="solid"/>
                    </a:lnTlToBr>
                    <a:lnBlToTr w="12700" cmpd="sng">
                      <a:noFill/>
                      <a:prstDash val="solid"/>
                    </a:lnBlToTr>
                  </a:tcPr>
                </a:tc>
                <a:tc>
                  <a:txBody>
                    <a:bodyPr/>
                    <a:lstStyle/>
                    <a:p>
                      <a:pPr marL="0" marR="0">
                        <a:spcBef>
                          <a:spcPts val="0"/>
                        </a:spcBef>
                        <a:spcAft>
                          <a:spcPts val="0"/>
                        </a:spcAft>
                        <a:tabLst>
                          <a:tab pos="5429250" algn="l"/>
                        </a:tabLst>
                      </a:pPr>
                      <a:r>
                        <a:rPr lang="en-US" sz="400">
                          <a:solidFill>
                            <a:srgbClr val="595959"/>
                          </a:solidFill>
                          <a:effectLst/>
                          <a:latin typeface="Calibri"/>
                          <a:ea typeface="Calibri"/>
                          <a:cs typeface="Times New Roman"/>
                        </a:rPr>
                        <a:t> </a:t>
                      </a:r>
                      <a:endParaRPr lang="en-US" sz="1000">
                        <a:effectLst/>
                        <a:latin typeface="Calibri"/>
                        <a:ea typeface="Calibri"/>
                        <a:cs typeface="Times New Roman"/>
                      </a:endParaRPr>
                    </a:p>
                  </a:txBody>
                  <a:tcPr marL="61263" marR="61263" marT="0" marB="0">
                    <a:lnL>
                      <a:noFill/>
                    </a:lnL>
                    <a:lnR>
                      <a:noFill/>
                    </a:lnR>
                    <a:lnT>
                      <a:noFill/>
                    </a:lnT>
                    <a:lnB>
                      <a:noFill/>
                    </a:lnB>
                    <a:lnTlToBr w="12700" cmpd="sng">
                      <a:noFill/>
                      <a:prstDash val="solid"/>
                    </a:lnTlToBr>
                    <a:lnBlToTr w="12700" cmpd="sng">
                      <a:noFill/>
                      <a:prstDash val="solid"/>
                    </a:lnBlToTr>
                  </a:tcPr>
                </a:tc>
                <a:tc>
                  <a:txBody>
                    <a:bodyPr/>
                    <a:lstStyle/>
                    <a:p>
                      <a:pPr marL="0" marR="0">
                        <a:spcBef>
                          <a:spcPts val="0"/>
                        </a:spcBef>
                        <a:spcAft>
                          <a:spcPts val="0"/>
                        </a:spcAft>
                        <a:tabLst>
                          <a:tab pos="5429250" algn="l"/>
                        </a:tabLst>
                      </a:pPr>
                      <a:r>
                        <a:rPr lang="en-US" sz="400">
                          <a:solidFill>
                            <a:srgbClr val="31849B"/>
                          </a:solidFill>
                          <a:effectLst/>
                          <a:latin typeface="Calibri"/>
                          <a:ea typeface="Calibri"/>
                          <a:cs typeface="Times New Roman"/>
                        </a:rPr>
                        <a:t> </a:t>
                      </a:r>
                      <a:endParaRPr lang="en-US" sz="1000">
                        <a:effectLst/>
                        <a:latin typeface="Calibri"/>
                        <a:ea typeface="Calibri"/>
                        <a:cs typeface="Times New Roman"/>
                      </a:endParaRPr>
                    </a:p>
                  </a:txBody>
                  <a:tcPr marL="61263" marR="61263" marT="0" marB="0">
                    <a:lnL>
                      <a:noFill/>
                    </a:lnL>
                    <a:lnR>
                      <a:noFill/>
                    </a:lnR>
                    <a:lnT>
                      <a:noFill/>
                    </a:lnT>
                    <a:lnB>
                      <a:noFill/>
                    </a:lnB>
                    <a:lnTlToBr w="12700" cmpd="sng">
                      <a:noFill/>
                      <a:prstDash val="solid"/>
                    </a:lnTlToBr>
                    <a:lnBlToTr w="12700" cmpd="sng">
                      <a:noFill/>
                      <a:prstDash val="solid"/>
                    </a:lnBlToTr>
                  </a:tcPr>
                </a:tc>
                <a:tc>
                  <a:txBody>
                    <a:bodyPr/>
                    <a:lstStyle/>
                    <a:p>
                      <a:pPr marL="0" marR="0">
                        <a:spcBef>
                          <a:spcPts val="0"/>
                        </a:spcBef>
                        <a:spcAft>
                          <a:spcPts val="0"/>
                        </a:spcAft>
                        <a:tabLst>
                          <a:tab pos="5429250" algn="l"/>
                        </a:tabLst>
                      </a:pPr>
                      <a:r>
                        <a:rPr lang="en-US" sz="400">
                          <a:solidFill>
                            <a:srgbClr val="31849B"/>
                          </a:solidFill>
                          <a:effectLst/>
                          <a:latin typeface="Calibri"/>
                          <a:ea typeface="Calibri"/>
                          <a:cs typeface="Times New Roman"/>
                        </a:rPr>
                        <a:t> </a:t>
                      </a:r>
                      <a:endParaRPr lang="en-US" sz="1000">
                        <a:effectLst/>
                        <a:latin typeface="Calibri"/>
                        <a:ea typeface="Calibri"/>
                        <a:cs typeface="Times New Roman"/>
                      </a:endParaRPr>
                    </a:p>
                  </a:txBody>
                  <a:tcPr marL="61263" marR="61263" marT="0" marB="0">
                    <a:lnL>
                      <a:noFill/>
                    </a:lnL>
                    <a:lnR>
                      <a:noFill/>
                    </a:lnR>
                    <a:lnT>
                      <a:noFill/>
                    </a:lnT>
                    <a:lnB>
                      <a:noFill/>
                    </a:lnB>
                    <a:lnTlToBr w="12700" cmpd="sng">
                      <a:noFill/>
                      <a:prstDash val="solid"/>
                    </a:lnTlToBr>
                    <a:lnBlToTr w="12700" cmpd="sng">
                      <a:noFill/>
                      <a:prstDash val="solid"/>
                    </a:lnBlToTr>
                  </a:tcPr>
                </a:tc>
                <a:tc>
                  <a:txBody>
                    <a:bodyPr/>
                    <a:lstStyle/>
                    <a:p>
                      <a:pPr marL="0" marR="0">
                        <a:spcBef>
                          <a:spcPts val="0"/>
                        </a:spcBef>
                        <a:spcAft>
                          <a:spcPts val="0"/>
                        </a:spcAft>
                        <a:tabLst>
                          <a:tab pos="5429250" algn="l"/>
                        </a:tabLst>
                      </a:pPr>
                      <a:r>
                        <a:rPr lang="en-US" sz="400">
                          <a:solidFill>
                            <a:srgbClr val="595959"/>
                          </a:solidFill>
                          <a:effectLst/>
                          <a:latin typeface="Calibri"/>
                          <a:ea typeface="Calibri"/>
                          <a:cs typeface="Times New Roman"/>
                        </a:rPr>
                        <a:t> </a:t>
                      </a:r>
                      <a:endParaRPr lang="en-US" sz="1000">
                        <a:effectLst/>
                        <a:latin typeface="Calibri"/>
                        <a:ea typeface="Calibri"/>
                        <a:cs typeface="Times New Roman"/>
                      </a:endParaRPr>
                    </a:p>
                  </a:txBody>
                  <a:tcPr marL="61263" marR="61263" marT="0" marB="0">
                    <a:lnL>
                      <a:noFill/>
                    </a:lnL>
                    <a:lnR>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1"/>
                  </a:ext>
                </a:extLst>
              </a:tr>
              <a:tr h="149753">
                <a:tc>
                  <a:txBody>
                    <a:bodyPr/>
                    <a:lstStyle/>
                    <a:p>
                      <a:pPr marL="0" marR="0">
                        <a:spcBef>
                          <a:spcPts val="0"/>
                        </a:spcBef>
                        <a:spcAft>
                          <a:spcPts val="0"/>
                        </a:spcAft>
                        <a:tabLst>
                          <a:tab pos="5429250" algn="l"/>
                        </a:tabLst>
                      </a:pPr>
                      <a:r>
                        <a:rPr lang="en-US" sz="1000" b="1" dirty="0">
                          <a:solidFill>
                            <a:srgbClr val="31849B"/>
                          </a:solidFill>
                          <a:effectLst/>
                          <a:latin typeface="Calibri"/>
                          <a:ea typeface="Calibri"/>
                          <a:cs typeface="Times New Roman"/>
                        </a:rPr>
                        <a:t>Component Level 1</a:t>
                      </a:r>
                      <a:endParaRPr lang="en-US" sz="1000" dirty="0">
                        <a:effectLst/>
                        <a:latin typeface="Calibri"/>
                        <a:ea typeface="Calibri"/>
                        <a:cs typeface="Times New Roman"/>
                      </a:endParaRPr>
                    </a:p>
                  </a:txBody>
                  <a:tcPr marL="61263" marR="61263" marT="0" marB="0">
                    <a:lnL>
                      <a:noFill/>
                    </a:lnL>
                    <a:lnR>
                      <a:noFill/>
                    </a:lnR>
                    <a:lnT>
                      <a:noFill/>
                    </a:lnT>
                    <a:lnB>
                      <a:noFill/>
                    </a:lnB>
                    <a:lnTlToBr w="12700" cmpd="sng">
                      <a:noFill/>
                      <a:prstDash val="solid"/>
                    </a:lnTlToBr>
                    <a:lnBlToTr w="12700" cmpd="sng">
                      <a:noFill/>
                      <a:prstDash val="solid"/>
                    </a:lnBlToTr>
                  </a:tcPr>
                </a:tc>
                <a:tc>
                  <a:txBody>
                    <a:bodyPr/>
                    <a:lstStyle/>
                    <a:p>
                      <a:pPr marL="0" marR="0">
                        <a:spcBef>
                          <a:spcPts val="0"/>
                        </a:spcBef>
                        <a:spcAft>
                          <a:spcPts val="0"/>
                        </a:spcAft>
                        <a:tabLst>
                          <a:tab pos="5429250" algn="l"/>
                        </a:tabLst>
                      </a:pPr>
                      <a:r>
                        <a:rPr lang="en-US" sz="1000">
                          <a:solidFill>
                            <a:srgbClr val="595959"/>
                          </a:solidFill>
                          <a:effectLst/>
                          <a:latin typeface="Calibri"/>
                          <a:ea typeface="Calibri"/>
                          <a:cs typeface="Times New Roman"/>
                        </a:rPr>
                        <a:t>Employee Services</a:t>
                      </a:r>
                      <a:endParaRPr lang="en-US" sz="1000">
                        <a:effectLst/>
                        <a:latin typeface="Calibri"/>
                        <a:ea typeface="Calibri"/>
                        <a:cs typeface="Times New Roman"/>
                      </a:endParaRPr>
                    </a:p>
                  </a:txBody>
                  <a:tcPr marL="61263" marR="61263" marT="0" marB="0">
                    <a:lnL>
                      <a:noFill/>
                    </a:lnL>
                    <a:lnR>
                      <a:noFill/>
                    </a:lnR>
                    <a:lnT>
                      <a:noFill/>
                    </a:lnT>
                    <a:lnB>
                      <a:noFill/>
                    </a:lnB>
                    <a:lnTlToBr w="12700" cmpd="sng">
                      <a:noFill/>
                      <a:prstDash val="solid"/>
                    </a:lnTlToBr>
                    <a:lnBlToTr w="12700" cmpd="sng">
                      <a:noFill/>
                      <a:prstDash val="solid"/>
                    </a:lnBlToTr>
                  </a:tcPr>
                </a:tc>
                <a:tc>
                  <a:txBody>
                    <a:bodyPr/>
                    <a:lstStyle/>
                    <a:p>
                      <a:pPr marL="0" marR="0">
                        <a:spcBef>
                          <a:spcPts val="0"/>
                        </a:spcBef>
                        <a:spcAft>
                          <a:spcPts val="0"/>
                        </a:spcAft>
                        <a:tabLst>
                          <a:tab pos="5429250" algn="l"/>
                        </a:tabLst>
                      </a:pPr>
                      <a:r>
                        <a:rPr lang="en-US" sz="1000">
                          <a:solidFill>
                            <a:srgbClr val="31849B"/>
                          </a:solidFill>
                          <a:effectLst/>
                          <a:latin typeface="Calibri"/>
                          <a:ea typeface="Calibri"/>
                          <a:cs typeface="Times New Roman"/>
                        </a:rPr>
                        <a:t> </a:t>
                      </a:r>
                      <a:endParaRPr lang="en-US" sz="1000">
                        <a:effectLst/>
                        <a:latin typeface="Calibri"/>
                        <a:ea typeface="Calibri"/>
                        <a:cs typeface="Times New Roman"/>
                      </a:endParaRPr>
                    </a:p>
                  </a:txBody>
                  <a:tcPr marL="61263" marR="61263" marT="0" marB="0">
                    <a:lnL>
                      <a:noFill/>
                    </a:lnL>
                    <a:lnR>
                      <a:noFill/>
                    </a:lnR>
                    <a:lnT>
                      <a:noFill/>
                    </a:lnT>
                    <a:lnB>
                      <a:noFill/>
                    </a:lnB>
                    <a:lnTlToBr w="12700" cmpd="sng">
                      <a:noFill/>
                      <a:prstDash val="solid"/>
                    </a:lnTlToBr>
                    <a:lnBlToTr w="12700" cmpd="sng">
                      <a:noFill/>
                      <a:prstDash val="solid"/>
                    </a:lnBlToTr>
                  </a:tcPr>
                </a:tc>
                <a:tc>
                  <a:txBody>
                    <a:bodyPr/>
                    <a:lstStyle/>
                    <a:p>
                      <a:pPr marL="0" marR="0">
                        <a:spcBef>
                          <a:spcPts val="0"/>
                        </a:spcBef>
                        <a:spcAft>
                          <a:spcPts val="0"/>
                        </a:spcAft>
                        <a:tabLst>
                          <a:tab pos="5429250" algn="l"/>
                        </a:tabLst>
                      </a:pPr>
                      <a:r>
                        <a:rPr lang="en-US" sz="1000" b="1">
                          <a:solidFill>
                            <a:srgbClr val="31849B"/>
                          </a:solidFill>
                          <a:effectLst/>
                          <a:latin typeface="Calibri"/>
                          <a:ea typeface="Calibri"/>
                          <a:cs typeface="Times New Roman"/>
                        </a:rPr>
                        <a:t>Pay Plan</a:t>
                      </a:r>
                      <a:endParaRPr lang="en-US" sz="1000">
                        <a:effectLst/>
                        <a:latin typeface="Calibri"/>
                        <a:ea typeface="Calibri"/>
                        <a:cs typeface="Times New Roman"/>
                      </a:endParaRPr>
                    </a:p>
                  </a:txBody>
                  <a:tcPr marL="61263" marR="61263" marT="0" marB="0">
                    <a:lnL>
                      <a:noFill/>
                    </a:lnL>
                    <a:lnR w="12700" cap="flat" cmpd="sng" algn="ctr">
                      <a:noFill/>
                      <a:prstDash val="solid"/>
                      <a:round/>
                      <a:headEnd type="none" w="med" len="med"/>
                      <a:tailEnd type="none" w="med" len="med"/>
                    </a:lnR>
                    <a:lnT>
                      <a:noFill/>
                    </a:lnT>
                    <a:lnB>
                      <a:noFill/>
                    </a:lnB>
                    <a:lnTlToBr w="12700" cmpd="sng">
                      <a:noFill/>
                      <a:prstDash val="solid"/>
                    </a:lnTlToBr>
                    <a:lnBlToTr w="12700" cmpd="sng">
                      <a:noFill/>
                      <a:prstDash val="solid"/>
                    </a:lnBlToTr>
                  </a:tcPr>
                </a:tc>
                <a:tc>
                  <a:txBody>
                    <a:bodyPr/>
                    <a:lstStyle/>
                    <a:p>
                      <a:pPr marL="0" marR="0">
                        <a:spcBef>
                          <a:spcPts val="0"/>
                        </a:spcBef>
                        <a:spcAft>
                          <a:spcPts val="0"/>
                        </a:spcAft>
                        <a:tabLst>
                          <a:tab pos="5429250" algn="l"/>
                        </a:tabLst>
                      </a:pPr>
                      <a:r>
                        <a:rPr lang="en-US" sz="1000" dirty="0">
                          <a:solidFill>
                            <a:srgbClr val="595959"/>
                          </a:solidFill>
                          <a:effectLst/>
                          <a:latin typeface="Calibri"/>
                          <a:ea typeface="Calibri"/>
                          <a:cs typeface="Times New Roman"/>
                        </a:rPr>
                        <a:t>GS                                                                           </a:t>
                      </a:r>
                      <a:r>
                        <a:rPr lang="en-US" sz="1000" baseline="0" dirty="0">
                          <a:solidFill>
                            <a:srgbClr val="595959"/>
                          </a:solidFill>
                          <a:effectLst/>
                          <a:latin typeface="Calibri"/>
                          <a:ea typeface="Calibri"/>
                          <a:cs typeface="Times New Roman"/>
                        </a:rPr>
                        <a:t> </a:t>
                      </a:r>
                      <a:r>
                        <a:rPr lang="en-US" sz="1000" dirty="0">
                          <a:solidFill>
                            <a:srgbClr val="595959"/>
                          </a:solidFill>
                          <a:effectLst/>
                          <a:latin typeface="Calibri"/>
                          <a:ea typeface="Calibri"/>
                          <a:cs typeface="Times New Roman"/>
                        </a:rPr>
                        <a:t>         </a:t>
                      </a:r>
                      <a:endParaRPr lang="en-US" sz="1000" dirty="0">
                        <a:effectLst/>
                        <a:latin typeface="Calibri"/>
                        <a:ea typeface="Calibri"/>
                        <a:cs typeface="Times New Roman"/>
                      </a:endParaRPr>
                    </a:p>
                  </a:txBody>
                  <a:tcPr marL="61263" marR="61263"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2"/>
                  </a:ext>
                </a:extLst>
              </a:tr>
              <a:tr h="81683">
                <a:tc>
                  <a:txBody>
                    <a:bodyPr/>
                    <a:lstStyle/>
                    <a:p>
                      <a:pPr marL="0" marR="0">
                        <a:spcBef>
                          <a:spcPts val="0"/>
                        </a:spcBef>
                        <a:spcAft>
                          <a:spcPts val="0"/>
                        </a:spcAft>
                        <a:tabLst>
                          <a:tab pos="5429250" algn="l"/>
                        </a:tabLst>
                      </a:pPr>
                      <a:r>
                        <a:rPr lang="en-US" sz="500" b="1">
                          <a:solidFill>
                            <a:srgbClr val="31849B"/>
                          </a:solidFill>
                          <a:effectLst/>
                          <a:latin typeface="Calibri"/>
                          <a:ea typeface="Calibri"/>
                          <a:cs typeface="Times New Roman"/>
                        </a:rPr>
                        <a:t> </a:t>
                      </a:r>
                      <a:endParaRPr lang="en-US" sz="1000">
                        <a:effectLst/>
                        <a:latin typeface="Calibri"/>
                        <a:ea typeface="Calibri"/>
                        <a:cs typeface="Times New Roman"/>
                      </a:endParaRPr>
                    </a:p>
                  </a:txBody>
                  <a:tcPr marL="61263" marR="61263" marT="0" marB="0">
                    <a:lnL>
                      <a:noFill/>
                    </a:lnL>
                    <a:lnR>
                      <a:noFill/>
                    </a:lnR>
                    <a:lnT>
                      <a:noFill/>
                    </a:lnT>
                    <a:lnB>
                      <a:noFill/>
                    </a:lnB>
                    <a:lnTlToBr w="12700" cmpd="sng">
                      <a:noFill/>
                      <a:prstDash val="solid"/>
                    </a:lnTlToBr>
                    <a:lnBlToTr w="12700" cmpd="sng">
                      <a:noFill/>
                      <a:prstDash val="solid"/>
                    </a:lnBlToTr>
                  </a:tcPr>
                </a:tc>
                <a:tc>
                  <a:txBody>
                    <a:bodyPr/>
                    <a:lstStyle/>
                    <a:p>
                      <a:pPr marL="0" marR="0">
                        <a:spcBef>
                          <a:spcPts val="0"/>
                        </a:spcBef>
                        <a:spcAft>
                          <a:spcPts val="0"/>
                        </a:spcAft>
                        <a:tabLst>
                          <a:tab pos="5429250" algn="l"/>
                        </a:tabLst>
                      </a:pPr>
                      <a:r>
                        <a:rPr lang="en-US" sz="500">
                          <a:solidFill>
                            <a:srgbClr val="595959"/>
                          </a:solidFill>
                          <a:effectLst/>
                          <a:latin typeface="Calibri"/>
                          <a:ea typeface="Calibri"/>
                          <a:cs typeface="Times New Roman"/>
                        </a:rPr>
                        <a:t> </a:t>
                      </a:r>
                      <a:endParaRPr lang="en-US" sz="1000">
                        <a:effectLst/>
                        <a:latin typeface="Calibri"/>
                        <a:ea typeface="Calibri"/>
                        <a:cs typeface="Times New Roman"/>
                      </a:endParaRPr>
                    </a:p>
                  </a:txBody>
                  <a:tcPr marL="61263" marR="61263" marT="0" marB="0">
                    <a:lnL>
                      <a:noFill/>
                    </a:lnL>
                    <a:lnR>
                      <a:noFill/>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spcBef>
                          <a:spcPts val="0"/>
                        </a:spcBef>
                        <a:spcAft>
                          <a:spcPts val="0"/>
                        </a:spcAft>
                        <a:tabLst>
                          <a:tab pos="5429250" algn="l"/>
                        </a:tabLst>
                      </a:pPr>
                      <a:r>
                        <a:rPr lang="en-US" sz="500">
                          <a:solidFill>
                            <a:srgbClr val="31849B"/>
                          </a:solidFill>
                          <a:effectLst/>
                          <a:latin typeface="Calibri"/>
                          <a:ea typeface="Calibri"/>
                          <a:cs typeface="Times New Roman"/>
                        </a:rPr>
                        <a:t> </a:t>
                      </a:r>
                      <a:endParaRPr lang="en-US" sz="1000">
                        <a:effectLst/>
                        <a:latin typeface="Calibri"/>
                        <a:ea typeface="Calibri"/>
                        <a:cs typeface="Times New Roman"/>
                      </a:endParaRPr>
                    </a:p>
                  </a:txBody>
                  <a:tcPr marL="61263" marR="61263" marT="0" marB="0">
                    <a:lnL>
                      <a:noFill/>
                    </a:lnL>
                    <a:lnR>
                      <a:noFill/>
                    </a:lnR>
                    <a:lnT>
                      <a:noFill/>
                    </a:lnT>
                    <a:lnB>
                      <a:noFill/>
                    </a:lnB>
                    <a:lnTlToBr w="12700" cmpd="sng">
                      <a:noFill/>
                      <a:prstDash val="solid"/>
                    </a:lnTlToBr>
                    <a:lnBlToTr w="12700" cmpd="sng">
                      <a:noFill/>
                      <a:prstDash val="solid"/>
                    </a:lnBlToTr>
                  </a:tcPr>
                </a:tc>
                <a:tc>
                  <a:txBody>
                    <a:bodyPr/>
                    <a:lstStyle/>
                    <a:p>
                      <a:pPr marL="0" marR="0">
                        <a:spcBef>
                          <a:spcPts val="0"/>
                        </a:spcBef>
                        <a:spcAft>
                          <a:spcPts val="0"/>
                        </a:spcAft>
                        <a:tabLst>
                          <a:tab pos="5429250" algn="l"/>
                        </a:tabLst>
                      </a:pPr>
                      <a:r>
                        <a:rPr lang="en-US" sz="500">
                          <a:solidFill>
                            <a:srgbClr val="31849B"/>
                          </a:solidFill>
                          <a:effectLst/>
                          <a:latin typeface="Calibri"/>
                          <a:ea typeface="Calibri"/>
                          <a:cs typeface="Times New Roman"/>
                        </a:rPr>
                        <a:t> </a:t>
                      </a:r>
                      <a:endParaRPr lang="en-US" sz="1000">
                        <a:effectLst/>
                        <a:latin typeface="Calibri"/>
                        <a:ea typeface="Calibri"/>
                        <a:cs typeface="Times New Roman"/>
                      </a:endParaRPr>
                    </a:p>
                  </a:txBody>
                  <a:tcPr marL="61263" marR="61263" marT="0" marB="0">
                    <a:lnL>
                      <a:noFill/>
                    </a:lnL>
                    <a:lnR>
                      <a:noFill/>
                    </a:lnR>
                    <a:lnT>
                      <a:noFill/>
                    </a:lnT>
                    <a:lnB>
                      <a:noFill/>
                    </a:lnB>
                    <a:lnTlToBr w="12700" cmpd="sng">
                      <a:noFill/>
                      <a:prstDash val="solid"/>
                    </a:lnTlToBr>
                    <a:lnBlToTr w="12700" cmpd="sng">
                      <a:noFill/>
                      <a:prstDash val="solid"/>
                    </a:lnBlToTr>
                  </a:tcPr>
                </a:tc>
                <a:tc>
                  <a:txBody>
                    <a:bodyPr/>
                    <a:lstStyle/>
                    <a:p>
                      <a:pPr marL="0" marR="0">
                        <a:spcBef>
                          <a:spcPts val="0"/>
                        </a:spcBef>
                        <a:spcAft>
                          <a:spcPts val="0"/>
                        </a:spcAft>
                        <a:tabLst>
                          <a:tab pos="5429250" algn="l"/>
                        </a:tabLst>
                      </a:pPr>
                      <a:r>
                        <a:rPr lang="en-US" sz="500">
                          <a:solidFill>
                            <a:srgbClr val="595959"/>
                          </a:solidFill>
                          <a:effectLst/>
                          <a:latin typeface="Calibri"/>
                          <a:ea typeface="Calibri"/>
                          <a:cs typeface="Times New Roman"/>
                        </a:rPr>
                        <a:t> </a:t>
                      </a:r>
                      <a:endParaRPr lang="en-US" sz="1000">
                        <a:effectLst/>
                        <a:latin typeface="Calibri"/>
                        <a:ea typeface="Calibri"/>
                        <a:cs typeface="Times New Roman"/>
                      </a:endParaRPr>
                    </a:p>
                  </a:txBody>
                  <a:tcPr marL="61263" marR="61263" marT="0" marB="0">
                    <a:lnL>
                      <a:noFill/>
                    </a:lnL>
                    <a:lnR>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3"/>
                  </a:ext>
                </a:extLst>
              </a:tr>
              <a:tr h="149753">
                <a:tc>
                  <a:txBody>
                    <a:bodyPr/>
                    <a:lstStyle/>
                    <a:p>
                      <a:pPr marL="0" marR="0">
                        <a:spcBef>
                          <a:spcPts val="0"/>
                        </a:spcBef>
                        <a:spcAft>
                          <a:spcPts val="0"/>
                        </a:spcAft>
                        <a:tabLst>
                          <a:tab pos="5429250" algn="l"/>
                        </a:tabLst>
                      </a:pPr>
                      <a:r>
                        <a:rPr lang="en-US" sz="1000" b="1">
                          <a:solidFill>
                            <a:srgbClr val="31849B"/>
                          </a:solidFill>
                          <a:effectLst/>
                          <a:latin typeface="Calibri"/>
                          <a:ea typeface="Calibri"/>
                          <a:cs typeface="Times New Roman"/>
                        </a:rPr>
                        <a:t>Component Level 2</a:t>
                      </a:r>
                      <a:endParaRPr lang="en-US" sz="1000">
                        <a:effectLst/>
                        <a:latin typeface="Calibri"/>
                        <a:ea typeface="Calibri"/>
                        <a:cs typeface="Times New Roman"/>
                      </a:endParaRPr>
                    </a:p>
                  </a:txBody>
                  <a:tcPr marL="61263" marR="61263" marT="0" marB="0">
                    <a:lnL>
                      <a:noFill/>
                    </a:lnL>
                    <a:lnR w="12700" cap="flat" cmpd="sng" algn="ctr">
                      <a:noFill/>
                      <a:prstDash val="solid"/>
                      <a:round/>
                      <a:headEnd type="none" w="med" len="med"/>
                      <a:tailEnd type="none" w="med" len="med"/>
                    </a:lnR>
                    <a:lnT>
                      <a:noFill/>
                    </a:lnT>
                    <a:lnB>
                      <a:noFill/>
                    </a:lnB>
                    <a:lnTlToBr w="12700" cmpd="sng">
                      <a:noFill/>
                      <a:prstDash val="solid"/>
                    </a:lnTlToBr>
                    <a:lnBlToTr w="12700" cmpd="sng">
                      <a:noFill/>
                      <a:prstDash val="solid"/>
                    </a:lnBlToTr>
                  </a:tcPr>
                </a:tc>
                <a:tc>
                  <a:txBody>
                    <a:bodyPr/>
                    <a:lstStyle/>
                    <a:p>
                      <a:pPr marL="0" marR="0">
                        <a:spcBef>
                          <a:spcPts val="0"/>
                        </a:spcBef>
                        <a:spcAft>
                          <a:spcPts val="0"/>
                        </a:spcAft>
                        <a:tabLst>
                          <a:tab pos="5429250" algn="l"/>
                        </a:tabLst>
                      </a:pPr>
                      <a:r>
                        <a:rPr lang="en-US" sz="1000" dirty="0">
                          <a:solidFill>
                            <a:srgbClr val="595959"/>
                          </a:solidFill>
                          <a:effectLst/>
                          <a:latin typeface="Calibri"/>
                          <a:ea typeface="Calibri"/>
                          <a:cs typeface="Times New Roman"/>
                        </a:rPr>
                        <a:t>Strategic Workforce Planning</a:t>
                      </a:r>
                      <a:endParaRPr lang="en-US" sz="1000" dirty="0">
                        <a:effectLst/>
                        <a:latin typeface="Calibri"/>
                        <a:ea typeface="Calibri"/>
                        <a:cs typeface="Times New Roman"/>
                      </a:endParaRPr>
                    </a:p>
                  </a:txBody>
                  <a:tcPr marL="61263" marR="61263"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spcBef>
                          <a:spcPts val="0"/>
                        </a:spcBef>
                        <a:spcAft>
                          <a:spcPts val="0"/>
                        </a:spcAft>
                        <a:tabLst>
                          <a:tab pos="5429250" algn="l"/>
                        </a:tabLst>
                      </a:pPr>
                      <a:r>
                        <a:rPr lang="en-US" sz="1000">
                          <a:solidFill>
                            <a:srgbClr val="31849B"/>
                          </a:solidFill>
                          <a:effectLst/>
                          <a:latin typeface="Calibri"/>
                          <a:ea typeface="Calibri"/>
                          <a:cs typeface="Times New Roman"/>
                        </a:rPr>
                        <a:t> </a:t>
                      </a:r>
                      <a:endParaRPr lang="en-US" sz="1000">
                        <a:effectLst/>
                        <a:latin typeface="Calibri"/>
                        <a:ea typeface="Calibri"/>
                        <a:cs typeface="Times New Roman"/>
                      </a:endParaRPr>
                    </a:p>
                  </a:txBody>
                  <a:tcPr marL="61263" marR="61263" marT="0" marB="0">
                    <a:lnL w="12700" cap="flat" cmpd="sng" algn="ctr">
                      <a:noFill/>
                      <a:prstDash val="solid"/>
                      <a:round/>
                      <a:headEnd type="none" w="med" len="med"/>
                      <a:tailEnd type="none" w="med" len="med"/>
                    </a:lnL>
                    <a:lnR>
                      <a:noFill/>
                    </a:lnR>
                    <a:lnT>
                      <a:noFill/>
                    </a:lnT>
                    <a:lnB>
                      <a:noFill/>
                    </a:lnB>
                    <a:lnTlToBr w="12700" cmpd="sng">
                      <a:noFill/>
                      <a:prstDash val="solid"/>
                    </a:lnTlToBr>
                    <a:lnBlToTr w="12700" cmpd="sng">
                      <a:noFill/>
                      <a:prstDash val="solid"/>
                    </a:lnBlToTr>
                  </a:tcPr>
                </a:tc>
                <a:tc>
                  <a:txBody>
                    <a:bodyPr/>
                    <a:lstStyle/>
                    <a:p>
                      <a:pPr marL="0" marR="0">
                        <a:spcBef>
                          <a:spcPts val="0"/>
                        </a:spcBef>
                        <a:spcAft>
                          <a:spcPts val="0"/>
                        </a:spcAft>
                        <a:tabLst>
                          <a:tab pos="5429250" algn="l"/>
                        </a:tabLst>
                      </a:pPr>
                      <a:r>
                        <a:rPr lang="en-US" sz="1000" b="1">
                          <a:solidFill>
                            <a:srgbClr val="31849B"/>
                          </a:solidFill>
                          <a:effectLst/>
                          <a:latin typeface="Calibri"/>
                          <a:ea typeface="Calibri"/>
                          <a:cs typeface="Times New Roman"/>
                        </a:rPr>
                        <a:t>Grade</a:t>
                      </a:r>
                      <a:endParaRPr lang="en-US" sz="1000">
                        <a:effectLst/>
                        <a:latin typeface="Calibri"/>
                        <a:ea typeface="Calibri"/>
                        <a:cs typeface="Times New Roman"/>
                      </a:endParaRPr>
                    </a:p>
                  </a:txBody>
                  <a:tcPr marL="61263" marR="61263" marT="0" marB="0">
                    <a:lnL>
                      <a:noFill/>
                    </a:lnL>
                    <a:lnR w="12700" cap="flat" cmpd="sng" algn="ctr">
                      <a:noFill/>
                      <a:prstDash val="solid"/>
                      <a:round/>
                      <a:headEnd type="none" w="med" len="med"/>
                      <a:tailEnd type="none" w="med" len="med"/>
                    </a:lnR>
                    <a:lnT>
                      <a:noFill/>
                    </a:lnT>
                    <a:lnB>
                      <a:noFill/>
                    </a:lnB>
                    <a:lnTlToBr w="12700" cmpd="sng">
                      <a:noFill/>
                      <a:prstDash val="solid"/>
                    </a:lnTlToBr>
                    <a:lnBlToTr w="12700" cmpd="sng">
                      <a:noFill/>
                      <a:prstDash val="solid"/>
                    </a:lnBlToTr>
                  </a:tcPr>
                </a:tc>
                <a:tc>
                  <a:txBody>
                    <a:bodyPr/>
                    <a:lstStyle/>
                    <a:p>
                      <a:pPr marL="0" marR="0">
                        <a:spcBef>
                          <a:spcPts val="0"/>
                        </a:spcBef>
                        <a:spcAft>
                          <a:spcPts val="0"/>
                        </a:spcAft>
                        <a:tabLst>
                          <a:tab pos="5429250" algn="l"/>
                        </a:tabLst>
                      </a:pPr>
                      <a:r>
                        <a:rPr lang="en-US" sz="1000" dirty="0">
                          <a:solidFill>
                            <a:srgbClr val="595959"/>
                          </a:solidFill>
                          <a:effectLst/>
                          <a:latin typeface="Calibri"/>
                          <a:ea typeface="Calibri"/>
                          <a:cs typeface="Times New Roman"/>
                        </a:rPr>
                        <a:t>13                                                                                     </a:t>
                      </a:r>
                      <a:endParaRPr lang="en-US" sz="1000" dirty="0">
                        <a:effectLst/>
                        <a:latin typeface="Calibri"/>
                        <a:ea typeface="Calibri"/>
                        <a:cs typeface="Times New Roman"/>
                      </a:endParaRPr>
                    </a:p>
                  </a:txBody>
                  <a:tcPr marL="61263" marR="61263"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4"/>
                  </a:ext>
                </a:extLst>
              </a:tr>
              <a:tr h="81683">
                <a:tc>
                  <a:txBody>
                    <a:bodyPr/>
                    <a:lstStyle/>
                    <a:p>
                      <a:pPr marL="0" marR="0">
                        <a:spcBef>
                          <a:spcPts val="0"/>
                        </a:spcBef>
                        <a:spcAft>
                          <a:spcPts val="0"/>
                        </a:spcAft>
                        <a:tabLst>
                          <a:tab pos="5429250" algn="l"/>
                        </a:tabLst>
                      </a:pPr>
                      <a:r>
                        <a:rPr lang="en-US" sz="500" b="1">
                          <a:solidFill>
                            <a:srgbClr val="31849B"/>
                          </a:solidFill>
                          <a:effectLst/>
                          <a:latin typeface="Calibri"/>
                          <a:ea typeface="Calibri"/>
                          <a:cs typeface="Times New Roman"/>
                        </a:rPr>
                        <a:t> </a:t>
                      </a:r>
                      <a:endParaRPr lang="en-US" sz="1000">
                        <a:effectLst/>
                        <a:latin typeface="Calibri"/>
                        <a:ea typeface="Calibri"/>
                        <a:cs typeface="Times New Roman"/>
                      </a:endParaRPr>
                    </a:p>
                  </a:txBody>
                  <a:tcPr marL="61263" marR="61263" marT="0" marB="0">
                    <a:lnL>
                      <a:noFill/>
                    </a:lnL>
                    <a:lnR>
                      <a:noFill/>
                    </a:lnR>
                    <a:lnT>
                      <a:noFill/>
                    </a:lnT>
                    <a:lnB>
                      <a:noFill/>
                    </a:lnB>
                    <a:lnTlToBr w="12700" cmpd="sng">
                      <a:noFill/>
                      <a:prstDash val="solid"/>
                    </a:lnTlToBr>
                    <a:lnBlToTr w="12700" cmpd="sng">
                      <a:noFill/>
                      <a:prstDash val="solid"/>
                    </a:lnBlToTr>
                  </a:tcPr>
                </a:tc>
                <a:tc>
                  <a:txBody>
                    <a:bodyPr/>
                    <a:lstStyle/>
                    <a:p>
                      <a:pPr marL="0" marR="0">
                        <a:spcBef>
                          <a:spcPts val="0"/>
                        </a:spcBef>
                        <a:spcAft>
                          <a:spcPts val="0"/>
                        </a:spcAft>
                        <a:tabLst>
                          <a:tab pos="5429250" algn="l"/>
                        </a:tabLst>
                      </a:pPr>
                      <a:r>
                        <a:rPr lang="en-US" sz="500" dirty="0">
                          <a:solidFill>
                            <a:srgbClr val="595959"/>
                          </a:solidFill>
                          <a:effectLst/>
                          <a:latin typeface="Calibri"/>
                          <a:ea typeface="Calibri"/>
                          <a:cs typeface="Times New Roman"/>
                        </a:rPr>
                        <a:t> </a:t>
                      </a:r>
                      <a:endParaRPr lang="en-US" sz="1000" dirty="0">
                        <a:effectLst/>
                        <a:latin typeface="Calibri"/>
                        <a:ea typeface="Calibri"/>
                        <a:cs typeface="Times New Roman"/>
                      </a:endParaRPr>
                    </a:p>
                  </a:txBody>
                  <a:tcPr marL="61263" marR="61263" marT="0" marB="0">
                    <a:lnL>
                      <a:noFill/>
                    </a:lnL>
                    <a:lnR>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spcBef>
                          <a:spcPts val="0"/>
                        </a:spcBef>
                        <a:spcAft>
                          <a:spcPts val="0"/>
                        </a:spcAft>
                        <a:tabLst>
                          <a:tab pos="5429250" algn="l"/>
                        </a:tabLst>
                      </a:pPr>
                      <a:r>
                        <a:rPr lang="en-US" sz="500">
                          <a:solidFill>
                            <a:srgbClr val="31849B"/>
                          </a:solidFill>
                          <a:effectLst/>
                          <a:latin typeface="Calibri"/>
                          <a:ea typeface="Calibri"/>
                          <a:cs typeface="Times New Roman"/>
                        </a:rPr>
                        <a:t> </a:t>
                      </a:r>
                      <a:endParaRPr lang="en-US" sz="1000">
                        <a:effectLst/>
                        <a:latin typeface="Calibri"/>
                        <a:ea typeface="Calibri"/>
                        <a:cs typeface="Times New Roman"/>
                      </a:endParaRPr>
                    </a:p>
                  </a:txBody>
                  <a:tcPr marL="61263" marR="61263" marT="0" marB="0">
                    <a:lnL>
                      <a:noFill/>
                    </a:lnL>
                    <a:lnR>
                      <a:noFill/>
                    </a:lnR>
                    <a:lnT>
                      <a:noFill/>
                    </a:lnT>
                    <a:lnB>
                      <a:noFill/>
                    </a:lnB>
                    <a:lnTlToBr w="12700" cmpd="sng">
                      <a:noFill/>
                      <a:prstDash val="solid"/>
                    </a:lnTlToBr>
                    <a:lnBlToTr w="12700" cmpd="sng">
                      <a:noFill/>
                      <a:prstDash val="solid"/>
                    </a:lnBlToTr>
                  </a:tcPr>
                </a:tc>
                <a:tc>
                  <a:txBody>
                    <a:bodyPr/>
                    <a:lstStyle/>
                    <a:p>
                      <a:pPr marL="0" marR="0">
                        <a:spcBef>
                          <a:spcPts val="0"/>
                        </a:spcBef>
                        <a:spcAft>
                          <a:spcPts val="0"/>
                        </a:spcAft>
                        <a:tabLst>
                          <a:tab pos="5429250" algn="l"/>
                        </a:tabLst>
                      </a:pPr>
                      <a:r>
                        <a:rPr lang="en-US" sz="500">
                          <a:solidFill>
                            <a:srgbClr val="31849B"/>
                          </a:solidFill>
                          <a:effectLst/>
                          <a:latin typeface="Calibri"/>
                          <a:ea typeface="Calibri"/>
                          <a:cs typeface="Times New Roman"/>
                        </a:rPr>
                        <a:t> </a:t>
                      </a:r>
                      <a:endParaRPr lang="en-US" sz="1000">
                        <a:effectLst/>
                        <a:latin typeface="Calibri"/>
                        <a:ea typeface="Calibri"/>
                        <a:cs typeface="Times New Roman"/>
                      </a:endParaRPr>
                    </a:p>
                  </a:txBody>
                  <a:tcPr marL="61263" marR="61263" marT="0" marB="0">
                    <a:lnL>
                      <a:noFill/>
                    </a:lnL>
                    <a:lnR>
                      <a:noFill/>
                    </a:lnR>
                    <a:lnT>
                      <a:noFill/>
                    </a:lnT>
                    <a:lnB>
                      <a:noFill/>
                    </a:lnB>
                    <a:lnTlToBr w="12700" cmpd="sng">
                      <a:noFill/>
                      <a:prstDash val="solid"/>
                    </a:lnTlToBr>
                    <a:lnBlToTr w="12700" cmpd="sng">
                      <a:noFill/>
                      <a:prstDash val="solid"/>
                    </a:lnBlToTr>
                  </a:tcPr>
                </a:tc>
                <a:tc>
                  <a:txBody>
                    <a:bodyPr/>
                    <a:lstStyle/>
                    <a:p>
                      <a:pPr marL="0" marR="0">
                        <a:spcBef>
                          <a:spcPts val="0"/>
                        </a:spcBef>
                        <a:spcAft>
                          <a:spcPts val="0"/>
                        </a:spcAft>
                        <a:tabLst>
                          <a:tab pos="5429250" algn="l"/>
                        </a:tabLst>
                      </a:pPr>
                      <a:r>
                        <a:rPr lang="en-US" sz="500">
                          <a:solidFill>
                            <a:srgbClr val="595959"/>
                          </a:solidFill>
                          <a:effectLst/>
                          <a:latin typeface="Calibri"/>
                          <a:ea typeface="Calibri"/>
                          <a:cs typeface="Times New Roman"/>
                        </a:rPr>
                        <a:t> </a:t>
                      </a:r>
                      <a:endParaRPr lang="en-US" sz="1000">
                        <a:effectLst/>
                        <a:latin typeface="Calibri"/>
                        <a:ea typeface="Calibri"/>
                        <a:cs typeface="Times New Roman"/>
                      </a:endParaRPr>
                    </a:p>
                  </a:txBody>
                  <a:tcPr marL="61263" marR="61263" marT="0" marB="0">
                    <a:lnL>
                      <a:noFill/>
                    </a:lnL>
                    <a:lnR>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5"/>
                  </a:ext>
                </a:extLst>
              </a:tr>
              <a:tr h="0">
                <a:tc>
                  <a:txBody>
                    <a:bodyPr/>
                    <a:lstStyle/>
                    <a:p>
                      <a:pPr marL="0" marR="0">
                        <a:spcBef>
                          <a:spcPts val="0"/>
                        </a:spcBef>
                        <a:spcAft>
                          <a:spcPts val="0"/>
                        </a:spcAft>
                        <a:tabLst>
                          <a:tab pos="5429250" algn="l"/>
                        </a:tabLst>
                      </a:pPr>
                      <a:r>
                        <a:rPr lang="en-US" sz="1000" b="1">
                          <a:solidFill>
                            <a:srgbClr val="31849B"/>
                          </a:solidFill>
                          <a:effectLst/>
                          <a:latin typeface="Calibri"/>
                          <a:ea typeface="Calibri"/>
                          <a:cs typeface="Times New Roman"/>
                        </a:rPr>
                        <a:t>Component Level 3</a:t>
                      </a:r>
                      <a:endParaRPr lang="en-US" sz="1000">
                        <a:effectLst/>
                        <a:latin typeface="Calibri"/>
                        <a:ea typeface="Calibri"/>
                        <a:cs typeface="Times New Roman"/>
                      </a:endParaRPr>
                    </a:p>
                  </a:txBody>
                  <a:tcPr marL="61263" marR="61263" marT="0" marB="0">
                    <a:lnL>
                      <a:noFill/>
                    </a:lnL>
                    <a:lnR w="12700" cap="flat" cmpd="sng" algn="ctr">
                      <a:noFill/>
                      <a:prstDash val="solid"/>
                      <a:round/>
                      <a:headEnd type="none" w="med" len="med"/>
                      <a:tailEnd type="none" w="med" len="med"/>
                    </a:lnR>
                    <a:lnT>
                      <a:noFill/>
                    </a:lnT>
                    <a:lnB>
                      <a:noFill/>
                    </a:lnB>
                    <a:lnTlToBr w="12700" cmpd="sng">
                      <a:noFill/>
                      <a:prstDash val="solid"/>
                    </a:lnTlToBr>
                    <a:lnBlToTr w="12700" cmpd="sng">
                      <a:noFill/>
                      <a:prstDash val="solid"/>
                    </a:lnBlToTr>
                  </a:tcPr>
                </a:tc>
                <a:tc>
                  <a:txBody>
                    <a:bodyPr/>
                    <a:lstStyle/>
                    <a:p>
                      <a:pPr marL="0" marR="0">
                        <a:spcBef>
                          <a:spcPts val="0"/>
                        </a:spcBef>
                        <a:spcAft>
                          <a:spcPts val="0"/>
                        </a:spcAft>
                        <a:tabLst>
                          <a:tab pos="5429250" algn="l"/>
                        </a:tabLst>
                      </a:pPr>
                      <a:r>
                        <a:rPr lang="en-US" sz="1000" dirty="0">
                          <a:solidFill>
                            <a:srgbClr val="595959"/>
                          </a:solidFill>
                          <a:effectLst/>
                          <a:latin typeface="Calibri"/>
                          <a:ea typeface="Calibri"/>
                          <a:cs typeface="Times New Roman"/>
                        </a:rPr>
                        <a:t>Forecasting &amp; Methods</a:t>
                      </a:r>
                      <a:endParaRPr lang="en-US" sz="1000" dirty="0">
                        <a:effectLst/>
                        <a:latin typeface="Calibri"/>
                        <a:ea typeface="Calibri"/>
                        <a:cs typeface="Times New Roman"/>
                      </a:endParaRPr>
                    </a:p>
                  </a:txBody>
                  <a:tcPr marL="61263" marR="61263"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spcBef>
                          <a:spcPts val="0"/>
                        </a:spcBef>
                        <a:spcAft>
                          <a:spcPts val="0"/>
                        </a:spcAft>
                        <a:tabLst>
                          <a:tab pos="5429250" algn="l"/>
                        </a:tabLst>
                      </a:pPr>
                      <a:r>
                        <a:rPr lang="en-US" sz="1000">
                          <a:solidFill>
                            <a:srgbClr val="31849B"/>
                          </a:solidFill>
                          <a:effectLst/>
                          <a:latin typeface="Calibri"/>
                          <a:ea typeface="Calibri"/>
                          <a:cs typeface="Times New Roman"/>
                        </a:rPr>
                        <a:t> </a:t>
                      </a:r>
                      <a:endParaRPr lang="en-US" sz="1000">
                        <a:effectLst/>
                        <a:latin typeface="Calibri"/>
                        <a:ea typeface="Calibri"/>
                        <a:cs typeface="Times New Roman"/>
                      </a:endParaRPr>
                    </a:p>
                  </a:txBody>
                  <a:tcPr marL="61263" marR="61263" marT="0" marB="0">
                    <a:lnL w="12700" cap="flat" cmpd="sng" algn="ctr">
                      <a:noFill/>
                      <a:prstDash val="solid"/>
                      <a:round/>
                      <a:headEnd type="none" w="med" len="med"/>
                      <a:tailEnd type="none" w="med" len="med"/>
                    </a:lnL>
                    <a:lnR>
                      <a:noFill/>
                    </a:lnR>
                    <a:lnT>
                      <a:noFill/>
                    </a:lnT>
                    <a:lnB>
                      <a:noFill/>
                    </a:lnB>
                    <a:lnTlToBr w="12700" cmpd="sng">
                      <a:noFill/>
                      <a:prstDash val="solid"/>
                    </a:lnTlToBr>
                    <a:lnBlToTr w="12700" cmpd="sng">
                      <a:noFill/>
                      <a:prstDash val="solid"/>
                    </a:lnBlToTr>
                  </a:tcPr>
                </a:tc>
                <a:tc>
                  <a:txBody>
                    <a:bodyPr/>
                    <a:lstStyle/>
                    <a:p>
                      <a:pPr marL="0" marR="0">
                        <a:spcBef>
                          <a:spcPts val="0"/>
                        </a:spcBef>
                        <a:spcAft>
                          <a:spcPts val="0"/>
                        </a:spcAft>
                        <a:tabLst>
                          <a:tab pos="5429250" algn="l"/>
                        </a:tabLst>
                      </a:pPr>
                      <a:r>
                        <a:rPr lang="en-US" sz="1000" b="1">
                          <a:solidFill>
                            <a:srgbClr val="31849B"/>
                          </a:solidFill>
                          <a:effectLst/>
                          <a:latin typeface="Calibri"/>
                          <a:ea typeface="Calibri"/>
                          <a:cs typeface="Times New Roman"/>
                        </a:rPr>
                        <a:t>Professional Field</a:t>
                      </a:r>
                      <a:endParaRPr lang="en-US" sz="1000">
                        <a:effectLst/>
                        <a:latin typeface="Calibri"/>
                        <a:ea typeface="Calibri"/>
                        <a:cs typeface="Times New Roman"/>
                      </a:endParaRPr>
                    </a:p>
                  </a:txBody>
                  <a:tcPr marL="61263" marR="61263" marT="0" marB="0">
                    <a:lnL>
                      <a:noFill/>
                    </a:lnL>
                    <a:lnR w="12700" cap="flat" cmpd="sng" algn="ctr">
                      <a:noFill/>
                      <a:prstDash val="solid"/>
                      <a:round/>
                      <a:headEnd type="none" w="med" len="med"/>
                      <a:tailEnd type="none" w="med" len="med"/>
                    </a:lnR>
                    <a:lnT>
                      <a:noFill/>
                    </a:lnT>
                    <a:lnB>
                      <a:noFill/>
                    </a:lnB>
                    <a:lnTlToBr w="12700" cmpd="sng">
                      <a:noFill/>
                      <a:prstDash val="solid"/>
                    </a:lnTlToBr>
                    <a:lnBlToTr w="12700" cmpd="sng">
                      <a:noFill/>
                      <a:prstDash val="solid"/>
                    </a:lnBlToTr>
                  </a:tcPr>
                </a:tc>
                <a:tc>
                  <a:txBody>
                    <a:bodyPr/>
                    <a:lstStyle/>
                    <a:p>
                      <a:pPr marL="0" marR="0">
                        <a:spcBef>
                          <a:spcPts val="0"/>
                        </a:spcBef>
                        <a:spcAft>
                          <a:spcPts val="0"/>
                        </a:spcAft>
                        <a:tabLst>
                          <a:tab pos="5429250" algn="l"/>
                        </a:tabLst>
                      </a:pPr>
                      <a:r>
                        <a:rPr lang="en-US" sz="1000" dirty="0">
                          <a:solidFill>
                            <a:srgbClr val="595959"/>
                          </a:solidFill>
                          <a:effectLst/>
                          <a:latin typeface="Calibri"/>
                          <a:ea typeface="Calibri"/>
                          <a:cs typeface="Times New Roman"/>
                        </a:rPr>
                        <a:t>Human Resources                                                         </a:t>
                      </a:r>
                      <a:endParaRPr lang="en-US" sz="1000" dirty="0">
                        <a:effectLst/>
                        <a:latin typeface="Calibri"/>
                        <a:ea typeface="Calibri"/>
                        <a:cs typeface="Times New Roman"/>
                      </a:endParaRPr>
                    </a:p>
                  </a:txBody>
                  <a:tcPr marL="61263" marR="61263"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6"/>
                  </a:ext>
                </a:extLst>
              </a:tr>
              <a:tr h="81683">
                <a:tc>
                  <a:txBody>
                    <a:bodyPr/>
                    <a:lstStyle/>
                    <a:p>
                      <a:pPr marL="0" marR="0">
                        <a:spcBef>
                          <a:spcPts val="0"/>
                        </a:spcBef>
                        <a:spcAft>
                          <a:spcPts val="0"/>
                        </a:spcAft>
                        <a:tabLst>
                          <a:tab pos="5429250" algn="l"/>
                        </a:tabLst>
                      </a:pPr>
                      <a:r>
                        <a:rPr lang="en-US" sz="500" b="1">
                          <a:solidFill>
                            <a:srgbClr val="31849B"/>
                          </a:solidFill>
                          <a:effectLst/>
                          <a:latin typeface="Calibri"/>
                          <a:ea typeface="Calibri"/>
                          <a:cs typeface="Times New Roman"/>
                        </a:rPr>
                        <a:t> </a:t>
                      </a:r>
                      <a:endParaRPr lang="en-US" sz="1000">
                        <a:effectLst/>
                        <a:latin typeface="Calibri"/>
                        <a:ea typeface="Calibri"/>
                        <a:cs typeface="Times New Roman"/>
                      </a:endParaRPr>
                    </a:p>
                  </a:txBody>
                  <a:tcPr marL="61263" marR="61263" marT="0" marB="0">
                    <a:lnL>
                      <a:noFill/>
                    </a:lnL>
                    <a:lnR>
                      <a:noFill/>
                    </a:lnR>
                    <a:lnT>
                      <a:noFill/>
                    </a:lnT>
                    <a:lnB>
                      <a:noFill/>
                    </a:lnB>
                    <a:lnTlToBr w="12700" cmpd="sng">
                      <a:noFill/>
                      <a:prstDash val="solid"/>
                    </a:lnTlToBr>
                    <a:lnBlToTr w="12700" cmpd="sng">
                      <a:noFill/>
                      <a:prstDash val="solid"/>
                    </a:lnBlToTr>
                  </a:tcPr>
                </a:tc>
                <a:tc>
                  <a:txBody>
                    <a:bodyPr/>
                    <a:lstStyle/>
                    <a:p>
                      <a:pPr marL="0" marR="0">
                        <a:spcBef>
                          <a:spcPts val="0"/>
                        </a:spcBef>
                        <a:spcAft>
                          <a:spcPts val="0"/>
                        </a:spcAft>
                        <a:tabLst>
                          <a:tab pos="5429250" algn="l"/>
                        </a:tabLst>
                      </a:pPr>
                      <a:r>
                        <a:rPr lang="en-US" sz="500">
                          <a:solidFill>
                            <a:srgbClr val="595959"/>
                          </a:solidFill>
                          <a:effectLst/>
                          <a:latin typeface="Calibri"/>
                          <a:ea typeface="Calibri"/>
                          <a:cs typeface="Times New Roman"/>
                        </a:rPr>
                        <a:t> </a:t>
                      </a:r>
                      <a:endParaRPr lang="en-US" sz="1000">
                        <a:effectLst/>
                        <a:latin typeface="Calibri"/>
                        <a:ea typeface="Calibri"/>
                        <a:cs typeface="Times New Roman"/>
                      </a:endParaRPr>
                    </a:p>
                  </a:txBody>
                  <a:tcPr marL="61263" marR="61263" marT="0" marB="0">
                    <a:lnL>
                      <a:noFill/>
                    </a:lnL>
                    <a:lnR>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spcBef>
                          <a:spcPts val="0"/>
                        </a:spcBef>
                        <a:spcAft>
                          <a:spcPts val="0"/>
                        </a:spcAft>
                        <a:tabLst>
                          <a:tab pos="5429250" algn="l"/>
                        </a:tabLst>
                      </a:pPr>
                      <a:r>
                        <a:rPr lang="en-US" sz="500">
                          <a:solidFill>
                            <a:srgbClr val="31849B"/>
                          </a:solidFill>
                          <a:effectLst/>
                          <a:latin typeface="Calibri"/>
                          <a:ea typeface="Calibri"/>
                          <a:cs typeface="Times New Roman"/>
                        </a:rPr>
                        <a:t> </a:t>
                      </a:r>
                      <a:endParaRPr lang="en-US" sz="1000">
                        <a:effectLst/>
                        <a:latin typeface="Calibri"/>
                        <a:ea typeface="Calibri"/>
                        <a:cs typeface="Times New Roman"/>
                      </a:endParaRPr>
                    </a:p>
                  </a:txBody>
                  <a:tcPr marL="61263" marR="61263" marT="0" marB="0">
                    <a:lnL>
                      <a:noFill/>
                    </a:lnL>
                    <a:lnR>
                      <a:noFill/>
                    </a:lnR>
                    <a:lnT>
                      <a:noFill/>
                    </a:lnT>
                    <a:lnB>
                      <a:noFill/>
                    </a:lnB>
                    <a:lnTlToBr w="12700" cmpd="sng">
                      <a:noFill/>
                      <a:prstDash val="solid"/>
                    </a:lnTlToBr>
                    <a:lnBlToTr w="12700" cmpd="sng">
                      <a:noFill/>
                      <a:prstDash val="solid"/>
                    </a:lnBlToTr>
                  </a:tcPr>
                </a:tc>
                <a:tc>
                  <a:txBody>
                    <a:bodyPr/>
                    <a:lstStyle/>
                    <a:p>
                      <a:pPr marL="0" marR="0">
                        <a:spcBef>
                          <a:spcPts val="0"/>
                        </a:spcBef>
                        <a:spcAft>
                          <a:spcPts val="0"/>
                        </a:spcAft>
                        <a:tabLst>
                          <a:tab pos="5429250" algn="l"/>
                        </a:tabLst>
                      </a:pPr>
                      <a:r>
                        <a:rPr lang="en-US" sz="500">
                          <a:solidFill>
                            <a:srgbClr val="31849B"/>
                          </a:solidFill>
                          <a:effectLst/>
                          <a:latin typeface="Calibri"/>
                          <a:ea typeface="Calibri"/>
                          <a:cs typeface="Times New Roman"/>
                        </a:rPr>
                        <a:t> </a:t>
                      </a:r>
                      <a:endParaRPr lang="en-US" sz="1000">
                        <a:effectLst/>
                        <a:latin typeface="Calibri"/>
                        <a:ea typeface="Calibri"/>
                        <a:cs typeface="Times New Roman"/>
                      </a:endParaRPr>
                    </a:p>
                  </a:txBody>
                  <a:tcPr marL="61263" marR="61263" marT="0" marB="0">
                    <a:lnL>
                      <a:noFill/>
                    </a:lnL>
                    <a:lnR>
                      <a:noFill/>
                    </a:lnR>
                    <a:lnT>
                      <a:noFill/>
                    </a:lnT>
                    <a:lnB>
                      <a:noFill/>
                    </a:lnB>
                    <a:lnTlToBr w="12700" cmpd="sng">
                      <a:noFill/>
                      <a:prstDash val="solid"/>
                    </a:lnTlToBr>
                    <a:lnBlToTr w="12700" cmpd="sng">
                      <a:noFill/>
                      <a:prstDash val="solid"/>
                    </a:lnBlToTr>
                  </a:tcPr>
                </a:tc>
                <a:tc>
                  <a:txBody>
                    <a:bodyPr/>
                    <a:lstStyle/>
                    <a:p>
                      <a:pPr marL="0" marR="0">
                        <a:spcBef>
                          <a:spcPts val="0"/>
                        </a:spcBef>
                        <a:spcAft>
                          <a:spcPts val="0"/>
                        </a:spcAft>
                        <a:tabLst>
                          <a:tab pos="5429250" algn="l"/>
                        </a:tabLst>
                      </a:pPr>
                      <a:r>
                        <a:rPr lang="en-US" sz="500">
                          <a:solidFill>
                            <a:srgbClr val="595959"/>
                          </a:solidFill>
                          <a:effectLst/>
                          <a:latin typeface="Calibri"/>
                          <a:ea typeface="Calibri"/>
                          <a:cs typeface="Times New Roman"/>
                        </a:rPr>
                        <a:t> </a:t>
                      </a:r>
                      <a:endParaRPr lang="en-US" sz="1000">
                        <a:effectLst/>
                        <a:latin typeface="Calibri"/>
                        <a:ea typeface="Calibri"/>
                        <a:cs typeface="Times New Roman"/>
                      </a:endParaRPr>
                    </a:p>
                  </a:txBody>
                  <a:tcPr marL="61263" marR="61263" marT="0" marB="0">
                    <a:lnL>
                      <a:noFill/>
                    </a:lnL>
                    <a:lnR>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7"/>
                  </a:ext>
                </a:extLst>
              </a:tr>
              <a:tr h="164880">
                <a:tc>
                  <a:txBody>
                    <a:bodyPr/>
                    <a:lstStyle/>
                    <a:p>
                      <a:pPr marL="0" marR="0">
                        <a:spcBef>
                          <a:spcPts val="0"/>
                        </a:spcBef>
                        <a:spcAft>
                          <a:spcPts val="0"/>
                        </a:spcAft>
                        <a:tabLst>
                          <a:tab pos="5429250" algn="l"/>
                        </a:tabLst>
                      </a:pPr>
                      <a:r>
                        <a:rPr lang="en-US" sz="1000" b="1" dirty="0">
                          <a:solidFill>
                            <a:srgbClr val="31849B"/>
                          </a:solidFill>
                          <a:effectLst/>
                          <a:latin typeface="Calibri"/>
                          <a:ea typeface="Calibri"/>
                          <a:cs typeface="Times New Roman"/>
                        </a:rPr>
                        <a:t>Duty Station</a:t>
                      </a:r>
                      <a:endParaRPr lang="en-US" sz="1000" dirty="0">
                        <a:effectLst/>
                        <a:latin typeface="Calibri"/>
                        <a:ea typeface="Calibri"/>
                        <a:cs typeface="Times New Roman"/>
                      </a:endParaRPr>
                    </a:p>
                  </a:txBody>
                  <a:tcPr marL="61263" marR="61263" marT="0" marB="0">
                    <a:lnL>
                      <a:noFill/>
                    </a:lnL>
                    <a:lnR w="12700" cap="flat" cmpd="sng" algn="ctr">
                      <a:noFill/>
                      <a:prstDash val="solid"/>
                      <a:round/>
                      <a:headEnd type="none" w="med" len="med"/>
                      <a:tailEnd type="none" w="med" len="med"/>
                    </a:lnR>
                    <a:lnT>
                      <a:noFill/>
                    </a:lnT>
                    <a:lnB>
                      <a:noFill/>
                    </a:lnB>
                    <a:lnTlToBr w="12700" cmpd="sng">
                      <a:noFill/>
                      <a:prstDash val="solid"/>
                    </a:lnTlToBr>
                    <a:lnBlToTr w="12700" cmpd="sng">
                      <a:noFill/>
                      <a:prstDash val="solid"/>
                    </a:lnBlToTr>
                  </a:tcPr>
                </a:tc>
                <a:tc>
                  <a:txBody>
                    <a:bodyPr/>
                    <a:lstStyle/>
                    <a:p>
                      <a:pPr marL="0" marR="0">
                        <a:spcBef>
                          <a:spcPts val="0"/>
                        </a:spcBef>
                        <a:spcAft>
                          <a:spcPts val="0"/>
                        </a:spcAft>
                        <a:tabLst>
                          <a:tab pos="5429250" algn="l"/>
                        </a:tabLst>
                      </a:pPr>
                      <a:r>
                        <a:rPr lang="en-US" sz="1000" dirty="0">
                          <a:solidFill>
                            <a:srgbClr val="595959"/>
                          </a:solidFill>
                          <a:effectLst/>
                          <a:latin typeface="Calibri"/>
                          <a:ea typeface="Calibri"/>
                          <a:cs typeface="Times New Roman"/>
                        </a:rPr>
                        <a:t>Washington, DC                                                             </a:t>
                      </a:r>
                      <a:endParaRPr lang="en-US" sz="1000" dirty="0">
                        <a:effectLst/>
                        <a:latin typeface="Calibri"/>
                        <a:ea typeface="Calibri"/>
                        <a:cs typeface="Times New Roman"/>
                      </a:endParaRPr>
                    </a:p>
                  </a:txBody>
                  <a:tcPr marL="61263" marR="61263"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spcBef>
                          <a:spcPts val="0"/>
                        </a:spcBef>
                        <a:spcAft>
                          <a:spcPts val="0"/>
                        </a:spcAft>
                        <a:tabLst>
                          <a:tab pos="5429250" algn="l"/>
                        </a:tabLst>
                      </a:pPr>
                      <a:r>
                        <a:rPr lang="en-US" sz="1000">
                          <a:solidFill>
                            <a:srgbClr val="31849B"/>
                          </a:solidFill>
                          <a:effectLst/>
                          <a:latin typeface="Calibri"/>
                          <a:ea typeface="Calibri"/>
                          <a:cs typeface="Times New Roman"/>
                        </a:rPr>
                        <a:t> </a:t>
                      </a:r>
                      <a:endParaRPr lang="en-US" sz="1000">
                        <a:effectLst/>
                        <a:latin typeface="Calibri"/>
                        <a:ea typeface="Calibri"/>
                        <a:cs typeface="Times New Roman"/>
                      </a:endParaRPr>
                    </a:p>
                  </a:txBody>
                  <a:tcPr marL="61263" marR="61263" marT="0" marB="0">
                    <a:lnL w="12700" cap="flat" cmpd="sng" algn="ctr">
                      <a:noFill/>
                      <a:prstDash val="solid"/>
                      <a:round/>
                      <a:headEnd type="none" w="med" len="med"/>
                      <a:tailEnd type="none" w="med" len="med"/>
                    </a:lnL>
                    <a:lnR>
                      <a:noFill/>
                    </a:lnR>
                    <a:lnT>
                      <a:noFill/>
                    </a:lnT>
                    <a:lnB>
                      <a:noFill/>
                    </a:lnB>
                    <a:lnTlToBr w="12700" cmpd="sng">
                      <a:noFill/>
                      <a:prstDash val="solid"/>
                    </a:lnTlToBr>
                    <a:lnBlToTr w="12700" cmpd="sng">
                      <a:noFill/>
                      <a:prstDash val="solid"/>
                    </a:lnBlToTr>
                  </a:tcPr>
                </a:tc>
                <a:tc>
                  <a:txBody>
                    <a:bodyPr/>
                    <a:lstStyle/>
                    <a:p>
                      <a:pPr marL="0" marR="0">
                        <a:spcBef>
                          <a:spcPts val="0"/>
                        </a:spcBef>
                        <a:spcAft>
                          <a:spcPts val="0"/>
                        </a:spcAft>
                        <a:tabLst>
                          <a:tab pos="5429250" algn="l"/>
                        </a:tabLst>
                      </a:pPr>
                      <a:r>
                        <a:rPr lang="en-US" sz="1000" b="1">
                          <a:solidFill>
                            <a:srgbClr val="31849B"/>
                          </a:solidFill>
                          <a:effectLst/>
                          <a:latin typeface="Calibri"/>
                          <a:ea typeface="Calibri"/>
                          <a:cs typeface="Times New Roman"/>
                        </a:rPr>
                        <a:t>Supervisory Status</a:t>
                      </a:r>
                      <a:endParaRPr lang="en-US" sz="1000">
                        <a:effectLst/>
                        <a:latin typeface="Calibri"/>
                        <a:ea typeface="Calibri"/>
                        <a:cs typeface="Times New Roman"/>
                      </a:endParaRPr>
                    </a:p>
                  </a:txBody>
                  <a:tcPr marL="61263" marR="61263" marT="0" marB="0">
                    <a:lnL>
                      <a:noFill/>
                    </a:lnL>
                    <a:lnR w="12700" cap="flat" cmpd="sng" algn="ctr">
                      <a:noFill/>
                      <a:prstDash val="solid"/>
                      <a:round/>
                      <a:headEnd type="none" w="med" len="med"/>
                      <a:tailEnd type="none" w="med" len="med"/>
                    </a:lnR>
                    <a:lnT>
                      <a:noFill/>
                    </a:lnT>
                    <a:lnB>
                      <a:noFill/>
                    </a:lnB>
                    <a:lnTlToBr w="12700" cmpd="sng">
                      <a:noFill/>
                      <a:prstDash val="solid"/>
                    </a:lnTlToBr>
                    <a:lnBlToTr w="12700" cmpd="sng">
                      <a:noFill/>
                      <a:prstDash val="solid"/>
                    </a:lnBlToTr>
                  </a:tcPr>
                </a:tc>
                <a:tc>
                  <a:txBody>
                    <a:bodyPr/>
                    <a:lstStyle/>
                    <a:p>
                      <a:pPr marL="0" marR="0">
                        <a:spcBef>
                          <a:spcPts val="0"/>
                        </a:spcBef>
                        <a:spcAft>
                          <a:spcPts val="0"/>
                        </a:spcAft>
                        <a:tabLst>
                          <a:tab pos="5429250" algn="l"/>
                        </a:tabLst>
                      </a:pPr>
                      <a:r>
                        <a:rPr lang="en-US" sz="1000" dirty="0">
                          <a:solidFill>
                            <a:srgbClr val="595959"/>
                          </a:solidFill>
                          <a:effectLst/>
                          <a:latin typeface="Calibri"/>
                          <a:ea typeface="Calibri"/>
                          <a:cs typeface="Times New Roman"/>
                        </a:rPr>
                        <a:t>Employee                                                                        </a:t>
                      </a:r>
                      <a:endParaRPr lang="en-US" sz="1000" dirty="0">
                        <a:effectLst/>
                        <a:latin typeface="Calibri"/>
                        <a:ea typeface="Calibri"/>
                        <a:cs typeface="Times New Roman"/>
                      </a:endParaRPr>
                    </a:p>
                  </a:txBody>
                  <a:tcPr marL="61263" marR="61263"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8"/>
                  </a:ext>
                </a:extLst>
              </a:tr>
            </a:tbl>
          </a:graphicData>
        </a:graphic>
      </p:graphicFrame>
      <p:sp>
        <p:nvSpPr>
          <p:cNvPr id="8" name="TextBox 7"/>
          <p:cNvSpPr txBox="1"/>
          <p:nvPr/>
        </p:nvSpPr>
        <p:spPr>
          <a:xfrm>
            <a:off x="4061314" y="6324062"/>
            <a:ext cx="1021370" cy="523220"/>
          </a:xfrm>
          <a:prstGeom prst="rect">
            <a:avLst/>
          </a:prstGeom>
          <a:noFill/>
        </p:spPr>
        <p:txBody>
          <a:bodyPr wrap="none" rtlCol="0">
            <a:spAutoFit/>
          </a:bodyPr>
          <a:lstStyle/>
          <a:p>
            <a:pPr algn="ctr"/>
            <a:r>
              <a:rPr lang="en-US" sz="1400" b="1" dirty="0">
                <a:solidFill>
                  <a:srgbClr val="CC9900"/>
                </a:solidFill>
                <a:ea typeface="Calibri"/>
                <a:cs typeface="Times New Roman"/>
                <a:sym typeface="Wingdings 3"/>
              </a:rPr>
              <a:t></a:t>
            </a:r>
            <a:endParaRPr lang="en-US" sz="1400" dirty="0">
              <a:ea typeface="Calibri"/>
              <a:cs typeface="Times New Roman"/>
            </a:endParaRPr>
          </a:p>
          <a:p>
            <a:r>
              <a:rPr lang="en-US" sz="1400" dirty="0">
                <a:solidFill>
                  <a:srgbClr val="595959"/>
                </a:solidFill>
                <a:ea typeface="Calibri"/>
                <a:cs typeface="Times New Roman"/>
              </a:rPr>
              <a:t>Back to Top</a:t>
            </a:r>
            <a:endParaRPr lang="en-US" sz="1400" dirty="0"/>
          </a:p>
        </p:txBody>
      </p:sp>
      <p:sp>
        <p:nvSpPr>
          <p:cNvPr id="9" name="Text Box 1"/>
          <p:cNvSpPr txBox="1"/>
          <p:nvPr/>
        </p:nvSpPr>
        <p:spPr>
          <a:xfrm>
            <a:off x="3840480" y="6135488"/>
            <a:ext cx="1463040" cy="182880"/>
          </a:xfrm>
          <a:prstGeom prst="rect">
            <a:avLst/>
          </a:prstGeom>
          <a:solidFill>
            <a:schemeClr val="accent5">
              <a:lumMod val="75000"/>
            </a:schemeClr>
          </a:solid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0" rIns="91440" bIns="0" numCol="1" spcCol="0" rtlCol="0" fromWordArt="0" anchor="ctr" anchorCtr="0" forceAA="0" compatLnSpc="1">
            <a:prstTxWarp prst="textNoShape">
              <a:avLst/>
            </a:prstTxWarp>
            <a:noAutofit/>
          </a:bodyPr>
          <a:lstStyle/>
          <a:p>
            <a:pPr marL="0" marR="0" algn="ctr">
              <a:spcBef>
                <a:spcPts val="0"/>
              </a:spcBef>
              <a:spcAft>
                <a:spcPts val="0"/>
              </a:spcAft>
            </a:pPr>
            <a:r>
              <a:rPr lang="en-US" sz="1100" b="1" dirty="0">
                <a:solidFill>
                  <a:srgbClr val="FFFFFF"/>
                </a:solidFill>
                <a:effectLst/>
                <a:ea typeface="Calibri"/>
                <a:cs typeface="Times New Roman"/>
              </a:rPr>
              <a:t>Submit</a:t>
            </a:r>
            <a:endParaRPr lang="en-US" sz="1100" dirty="0">
              <a:effectLst/>
              <a:ea typeface="Calibri"/>
              <a:cs typeface="Times New Roman"/>
            </a:endParaRPr>
          </a:p>
        </p:txBody>
      </p:sp>
      <p:graphicFrame>
        <p:nvGraphicFramePr>
          <p:cNvPr id="2" name="Table 1"/>
          <p:cNvGraphicFramePr>
            <a:graphicFrameLocks noGrp="1"/>
          </p:cNvGraphicFramePr>
          <p:nvPr>
            <p:extLst>
              <p:ext uri="{D42A27DB-BD31-4B8C-83A1-F6EECF244321}">
                <p14:modId xmlns:p14="http://schemas.microsoft.com/office/powerpoint/2010/main" val="1814237656"/>
              </p:ext>
            </p:extLst>
          </p:nvPr>
        </p:nvGraphicFramePr>
        <p:xfrm>
          <a:off x="457199" y="4538661"/>
          <a:ext cx="4171950" cy="1112520"/>
        </p:xfrm>
        <a:graphic>
          <a:graphicData uri="http://schemas.openxmlformats.org/drawingml/2006/table">
            <a:tbl>
              <a:tblPr firstRow="1" firstCol="1" bandRow="1"/>
              <a:tblGrid>
                <a:gridCol w="1257300">
                  <a:extLst>
                    <a:ext uri="{9D8B030D-6E8A-4147-A177-3AD203B41FA5}">
                      <a16:colId xmlns:a16="http://schemas.microsoft.com/office/drawing/2014/main" val="20000"/>
                    </a:ext>
                  </a:extLst>
                </a:gridCol>
                <a:gridCol w="2914650">
                  <a:extLst>
                    <a:ext uri="{9D8B030D-6E8A-4147-A177-3AD203B41FA5}">
                      <a16:colId xmlns:a16="http://schemas.microsoft.com/office/drawing/2014/main" val="20001"/>
                    </a:ext>
                  </a:extLst>
                </a:gridCol>
              </a:tblGrid>
              <a:tr h="0">
                <a:tc>
                  <a:txBody>
                    <a:bodyPr/>
                    <a:lstStyle/>
                    <a:p>
                      <a:pPr marL="0" marR="0">
                        <a:spcBef>
                          <a:spcPts val="0"/>
                        </a:spcBef>
                        <a:spcAft>
                          <a:spcPts val="0"/>
                        </a:spcAft>
                        <a:tabLst>
                          <a:tab pos="5429250" algn="l"/>
                        </a:tabLst>
                      </a:pPr>
                      <a:r>
                        <a:rPr lang="en-US" sz="1000" b="1" dirty="0">
                          <a:solidFill>
                            <a:srgbClr val="31849B"/>
                          </a:solidFill>
                          <a:effectLst/>
                          <a:latin typeface="Calibri" panose="020F0502020204030204" pitchFamily="34" charset="0"/>
                          <a:ea typeface="Calibri" panose="020F0502020204030204" pitchFamily="34" charset="0"/>
                          <a:cs typeface="Times New Roman" panose="02020603050405020304" pitchFamily="18" charset="0"/>
                        </a:rPr>
                        <a:t>First Name</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a:noFill/>
                    </a:lnL>
                    <a:lnR w="12700" cap="flat" cmpd="sng" algn="ctr">
                      <a:solidFill>
                        <a:srgbClr val="7F7F7F"/>
                      </a:solidFill>
                      <a:prstDash val="solid"/>
                      <a:round/>
                      <a:headEnd type="none" w="med" len="med"/>
                      <a:tailEnd type="none" w="med" len="med"/>
                    </a:lnR>
                    <a:lnT>
                      <a:noFill/>
                    </a:lnT>
                    <a:lnB>
                      <a:noFill/>
                    </a:lnB>
                  </a:tcPr>
                </a:tc>
                <a:tc>
                  <a:txBody>
                    <a:bodyPr/>
                    <a:lstStyle/>
                    <a:p>
                      <a:pPr marL="0" marR="0">
                        <a:spcBef>
                          <a:spcPts val="0"/>
                        </a:spcBef>
                        <a:spcAft>
                          <a:spcPts val="0"/>
                        </a:spcAft>
                        <a:tabLst>
                          <a:tab pos="5429250" algn="l"/>
                        </a:tabLst>
                      </a:pPr>
                      <a:r>
                        <a:rPr lang="en-US" sz="1000" dirty="0">
                          <a:solidFill>
                            <a:srgbClr val="595959"/>
                          </a:solidFill>
                          <a:effectLst/>
                          <a:latin typeface="Calibri" panose="020F0502020204030204" pitchFamily="34" charset="0"/>
                          <a:ea typeface="Calibri" panose="020F0502020204030204" pitchFamily="34" charset="0"/>
                          <a:cs typeface="Times New Roman" panose="02020603050405020304" pitchFamily="18" charset="0"/>
                        </a:rPr>
                        <a:t>Goofy</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7F7F7F"/>
                      </a:solidFill>
                      <a:prstDash val="solid"/>
                      <a:round/>
                      <a:headEnd type="none" w="med" len="med"/>
                      <a:tailEnd type="none" w="med" len="med"/>
                    </a:lnL>
                    <a:lnR w="12700" cap="flat" cmpd="sng" algn="ctr">
                      <a:solidFill>
                        <a:srgbClr val="7F7F7F"/>
                      </a:solidFill>
                      <a:prstDash val="solid"/>
                      <a:round/>
                      <a:headEnd type="none" w="med" len="med"/>
                      <a:tailEnd type="none" w="med" len="med"/>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extLst>
                  <a:ext uri="{0D108BD9-81ED-4DB2-BD59-A6C34878D82A}">
                    <a16:rowId xmlns:a16="http://schemas.microsoft.com/office/drawing/2014/main" val="10000"/>
                  </a:ext>
                </a:extLst>
              </a:tr>
              <a:tr h="0">
                <a:tc>
                  <a:txBody>
                    <a:bodyPr/>
                    <a:lstStyle/>
                    <a:p>
                      <a:pPr marL="0" marR="0">
                        <a:spcBef>
                          <a:spcPts val="0"/>
                        </a:spcBef>
                        <a:spcAft>
                          <a:spcPts val="0"/>
                        </a:spcAft>
                        <a:tabLst>
                          <a:tab pos="5429250" algn="l"/>
                        </a:tabLst>
                      </a:pPr>
                      <a:r>
                        <a:rPr lang="en-US" sz="500" b="1" dirty="0">
                          <a:solidFill>
                            <a:srgbClr val="31849B"/>
                          </a:solidFill>
                          <a:effectLst/>
                          <a:latin typeface="Calibri" panose="020F0502020204030204" pitchFamily="34" charset="0"/>
                          <a:ea typeface="Calibri" panose="020F0502020204030204" pitchFamily="34" charset="0"/>
                          <a:cs typeface="Times New Roman" panose="02020603050405020304" pitchFamily="18" charset="0"/>
                        </a:rPr>
                        <a:t>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a:noFill/>
                    </a:lnL>
                    <a:lnR>
                      <a:noFill/>
                    </a:lnR>
                    <a:lnT>
                      <a:noFill/>
                    </a:lnT>
                    <a:lnB>
                      <a:noFill/>
                    </a:lnB>
                  </a:tcPr>
                </a:tc>
                <a:tc>
                  <a:txBody>
                    <a:bodyPr/>
                    <a:lstStyle/>
                    <a:p>
                      <a:pPr marL="0" marR="0">
                        <a:spcBef>
                          <a:spcPts val="0"/>
                        </a:spcBef>
                        <a:spcAft>
                          <a:spcPts val="0"/>
                        </a:spcAft>
                        <a:tabLst>
                          <a:tab pos="5429250" algn="l"/>
                        </a:tabLst>
                      </a:pPr>
                      <a:r>
                        <a:rPr lang="en-US" sz="500" dirty="0">
                          <a:solidFill>
                            <a:srgbClr val="595959"/>
                          </a:solidFill>
                          <a:effectLst/>
                          <a:latin typeface="Calibri" panose="020F0502020204030204" pitchFamily="34" charset="0"/>
                          <a:ea typeface="Calibri" panose="020F0502020204030204" pitchFamily="34" charset="0"/>
                          <a:cs typeface="Times New Roman" panose="02020603050405020304" pitchFamily="18" charset="0"/>
                        </a:rPr>
                        <a:t>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extLst>
                  <a:ext uri="{0D108BD9-81ED-4DB2-BD59-A6C34878D82A}">
                    <a16:rowId xmlns:a16="http://schemas.microsoft.com/office/drawing/2014/main" val="10001"/>
                  </a:ext>
                </a:extLst>
              </a:tr>
              <a:tr h="0">
                <a:tc>
                  <a:txBody>
                    <a:bodyPr/>
                    <a:lstStyle/>
                    <a:p>
                      <a:pPr marL="0" marR="0">
                        <a:spcBef>
                          <a:spcPts val="0"/>
                        </a:spcBef>
                        <a:spcAft>
                          <a:spcPts val="0"/>
                        </a:spcAft>
                        <a:tabLst>
                          <a:tab pos="5429250" algn="l"/>
                        </a:tabLst>
                      </a:pPr>
                      <a:r>
                        <a:rPr lang="en-US" sz="1000" b="1" dirty="0">
                          <a:solidFill>
                            <a:srgbClr val="31849B"/>
                          </a:solidFill>
                          <a:effectLst/>
                          <a:latin typeface="Calibri" panose="020F0502020204030204" pitchFamily="34" charset="0"/>
                          <a:ea typeface="Calibri" panose="020F0502020204030204" pitchFamily="34" charset="0"/>
                          <a:cs typeface="Times New Roman" panose="02020603050405020304" pitchFamily="18" charset="0"/>
                        </a:rPr>
                        <a:t>Last Name</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a:noFill/>
                    </a:lnL>
                    <a:lnR w="12700" cap="flat" cmpd="sng" algn="ctr">
                      <a:solidFill>
                        <a:srgbClr val="7F7F7F"/>
                      </a:solidFill>
                      <a:prstDash val="solid"/>
                      <a:round/>
                      <a:headEnd type="none" w="med" len="med"/>
                      <a:tailEnd type="none" w="med" len="med"/>
                    </a:lnR>
                    <a:lnT>
                      <a:noFill/>
                    </a:lnT>
                    <a:lnB>
                      <a:noFill/>
                    </a:lnB>
                  </a:tcPr>
                </a:tc>
                <a:tc>
                  <a:txBody>
                    <a:bodyPr/>
                    <a:lstStyle/>
                    <a:p>
                      <a:pPr marL="0" marR="0">
                        <a:spcBef>
                          <a:spcPts val="0"/>
                        </a:spcBef>
                        <a:spcAft>
                          <a:spcPts val="0"/>
                        </a:spcAft>
                        <a:tabLst>
                          <a:tab pos="5429250" algn="l"/>
                        </a:tabLst>
                      </a:pPr>
                      <a:r>
                        <a:rPr lang="en-US" sz="1000" dirty="0">
                          <a:solidFill>
                            <a:srgbClr val="595959"/>
                          </a:solidFill>
                          <a:effectLst/>
                          <a:latin typeface="Calibri" panose="020F0502020204030204" pitchFamily="34" charset="0"/>
                          <a:ea typeface="Calibri" panose="020F0502020204030204" pitchFamily="34" charset="0"/>
                          <a:cs typeface="Times New Roman" panose="02020603050405020304" pitchFamily="18" charset="0"/>
                        </a:rPr>
                        <a:t>Goof</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7F7F7F"/>
                      </a:solidFill>
                      <a:prstDash val="solid"/>
                      <a:round/>
                      <a:headEnd type="none" w="med" len="med"/>
                      <a:tailEnd type="none" w="med" len="med"/>
                    </a:lnL>
                    <a:lnR w="12700" cap="flat" cmpd="sng" algn="ctr">
                      <a:solidFill>
                        <a:srgbClr val="7F7F7F"/>
                      </a:solidFill>
                      <a:prstDash val="solid"/>
                      <a:round/>
                      <a:headEnd type="none" w="med" len="med"/>
                      <a:tailEnd type="none" w="med" len="med"/>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extLst>
                  <a:ext uri="{0D108BD9-81ED-4DB2-BD59-A6C34878D82A}">
                    <a16:rowId xmlns:a16="http://schemas.microsoft.com/office/drawing/2014/main" val="10002"/>
                  </a:ext>
                </a:extLst>
              </a:tr>
              <a:tr h="0">
                <a:tc>
                  <a:txBody>
                    <a:bodyPr/>
                    <a:lstStyle/>
                    <a:p>
                      <a:pPr marL="0" marR="0">
                        <a:spcBef>
                          <a:spcPts val="0"/>
                        </a:spcBef>
                        <a:spcAft>
                          <a:spcPts val="0"/>
                        </a:spcAft>
                        <a:tabLst>
                          <a:tab pos="5429250" algn="l"/>
                        </a:tabLst>
                      </a:pPr>
                      <a:r>
                        <a:rPr lang="en-US" sz="600" b="1">
                          <a:solidFill>
                            <a:srgbClr val="31849B"/>
                          </a:solidFill>
                          <a:effectLst/>
                          <a:latin typeface="Calibri" panose="020F0502020204030204" pitchFamily="34" charset="0"/>
                          <a:ea typeface="Calibri" panose="020F0502020204030204" pitchFamily="34" charset="0"/>
                          <a:cs typeface="Times New Roman" panose="02020603050405020304" pitchFamily="18" charset="0"/>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a:noFill/>
                    </a:lnL>
                    <a:lnR>
                      <a:noFill/>
                    </a:lnR>
                    <a:lnT>
                      <a:noFill/>
                    </a:lnT>
                    <a:lnB>
                      <a:noFill/>
                    </a:lnB>
                  </a:tcPr>
                </a:tc>
                <a:tc>
                  <a:txBody>
                    <a:bodyPr/>
                    <a:lstStyle/>
                    <a:p>
                      <a:pPr marL="0" marR="0">
                        <a:spcBef>
                          <a:spcPts val="0"/>
                        </a:spcBef>
                        <a:spcAft>
                          <a:spcPts val="0"/>
                        </a:spcAft>
                        <a:tabLst>
                          <a:tab pos="5429250" algn="l"/>
                        </a:tabLst>
                      </a:pPr>
                      <a:r>
                        <a:rPr lang="en-US" sz="600" dirty="0">
                          <a:solidFill>
                            <a:srgbClr val="595959"/>
                          </a:solidFill>
                          <a:effectLst/>
                          <a:latin typeface="Calibri" panose="020F0502020204030204" pitchFamily="34" charset="0"/>
                          <a:ea typeface="Calibri" panose="020F0502020204030204" pitchFamily="34" charset="0"/>
                          <a:cs typeface="Times New Roman" panose="02020603050405020304" pitchFamily="18" charset="0"/>
                        </a:rPr>
                        <a:t>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a:noFill/>
                    </a:lnL>
                    <a:lnR>
                      <a:noFill/>
                    </a:lnR>
                    <a:lnT w="12700" cap="flat" cmpd="sng" algn="ctr">
                      <a:solidFill>
                        <a:srgbClr val="7F7F7F"/>
                      </a:solidFill>
                      <a:prstDash val="solid"/>
                      <a:round/>
                      <a:headEnd type="none" w="med" len="med"/>
                      <a:tailEnd type="none" w="med" len="med"/>
                    </a:lnT>
                    <a:lnB>
                      <a:noFill/>
                    </a:lnB>
                  </a:tcPr>
                </a:tc>
                <a:extLst>
                  <a:ext uri="{0D108BD9-81ED-4DB2-BD59-A6C34878D82A}">
                    <a16:rowId xmlns:a16="http://schemas.microsoft.com/office/drawing/2014/main" val="10003"/>
                  </a:ext>
                </a:extLst>
              </a:tr>
              <a:tr h="0">
                <a:tc>
                  <a:txBody>
                    <a:bodyPr/>
                    <a:lstStyle/>
                    <a:p>
                      <a:pPr marL="0" marR="0">
                        <a:spcBef>
                          <a:spcPts val="0"/>
                        </a:spcBef>
                        <a:spcAft>
                          <a:spcPts val="0"/>
                        </a:spcAft>
                        <a:tabLst>
                          <a:tab pos="5429250" algn="l"/>
                        </a:tabLst>
                      </a:pPr>
                      <a:r>
                        <a:rPr lang="en-US" sz="1000" b="1" dirty="0">
                          <a:solidFill>
                            <a:srgbClr val="31849B"/>
                          </a:solidFill>
                          <a:effectLst/>
                          <a:latin typeface="Calibri" panose="020F0502020204030204" pitchFamily="34" charset="0"/>
                          <a:ea typeface="Calibri" panose="020F0502020204030204" pitchFamily="34" charset="0"/>
                          <a:cs typeface="Times New Roman" panose="02020603050405020304" pitchFamily="18" charset="0"/>
                        </a:rPr>
                        <a:t>Work Email</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a:noFill/>
                    </a:lnL>
                    <a:lnR>
                      <a:noFill/>
                    </a:lnR>
                    <a:lnT>
                      <a:noFill/>
                    </a:lnT>
                    <a:lnB>
                      <a:noFill/>
                    </a:lnB>
                  </a:tcPr>
                </a:tc>
                <a:tc>
                  <a:txBody>
                    <a:bodyPr/>
                    <a:lstStyle/>
                    <a:p>
                      <a:pPr marL="0" marR="0">
                        <a:spcBef>
                          <a:spcPts val="0"/>
                        </a:spcBef>
                        <a:spcAft>
                          <a:spcPts val="0"/>
                        </a:spcAft>
                        <a:tabLst>
                          <a:tab pos="5429250" algn="l"/>
                        </a:tabLst>
                      </a:pPr>
                      <a:r>
                        <a:rPr lang="en-US" sz="1000" dirty="0">
                          <a:solidFill>
                            <a:srgbClr val="595959"/>
                          </a:solidFill>
                          <a:effectLst/>
                          <a:latin typeface="Calibri" panose="020F0502020204030204" pitchFamily="34" charset="0"/>
                          <a:ea typeface="Calibri" panose="020F0502020204030204" pitchFamily="34" charset="0"/>
                          <a:cs typeface="Times New Roman" panose="02020603050405020304" pitchFamily="18" charset="0"/>
                        </a:rPr>
                        <a:t>Goofy.Goof@opm.gov</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a:noFill/>
                    </a:lnL>
                    <a:lnR>
                      <a:noFill/>
                    </a:lnR>
                    <a:lnT>
                      <a:noFill/>
                    </a:lnT>
                    <a:lnB>
                      <a:noFill/>
                    </a:lnB>
                  </a:tcPr>
                </a:tc>
                <a:extLst>
                  <a:ext uri="{0D108BD9-81ED-4DB2-BD59-A6C34878D82A}">
                    <a16:rowId xmlns:a16="http://schemas.microsoft.com/office/drawing/2014/main" val="10004"/>
                  </a:ext>
                </a:extLst>
              </a:tr>
              <a:tr h="0">
                <a:tc>
                  <a:txBody>
                    <a:bodyPr/>
                    <a:lstStyle/>
                    <a:p>
                      <a:pPr marL="0" marR="0">
                        <a:spcBef>
                          <a:spcPts val="0"/>
                        </a:spcBef>
                        <a:spcAft>
                          <a:spcPts val="0"/>
                        </a:spcAft>
                        <a:tabLst>
                          <a:tab pos="5429250" algn="l"/>
                        </a:tabLst>
                      </a:pPr>
                      <a:r>
                        <a:rPr lang="en-US" sz="600" b="1">
                          <a:solidFill>
                            <a:srgbClr val="31849B"/>
                          </a:solidFill>
                          <a:effectLst/>
                          <a:latin typeface="Calibri" panose="020F0502020204030204" pitchFamily="34" charset="0"/>
                          <a:ea typeface="Calibri" panose="020F0502020204030204" pitchFamily="34" charset="0"/>
                          <a:cs typeface="Times New Roman" panose="02020603050405020304" pitchFamily="18" charset="0"/>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a:noFill/>
                    </a:lnL>
                    <a:lnR>
                      <a:noFill/>
                    </a:lnR>
                    <a:lnT>
                      <a:noFill/>
                    </a:lnT>
                    <a:lnB>
                      <a:noFill/>
                    </a:lnB>
                  </a:tcPr>
                </a:tc>
                <a:tc>
                  <a:txBody>
                    <a:bodyPr/>
                    <a:lstStyle/>
                    <a:p>
                      <a:pPr marL="0" marR="0">
                        <a:spcBef>
                          <a:spcPts val="0"/>
                        </a:spcBef>
                        <a:spcAft>
                          <a:spcPts val="0"/>
                        </a:spcAft>
                        <a:tabLst>
                          <a:tab pos="5429250" algn="l"/>
                        </a:tabLst>
                      </a:pPr>
                      <a:r>
                        <a:rPr lang="en-US" sz="600">
                          <a:solidFill>
                            <a:srgbClr val="595959"/>
                          </a:solidFill>
                          <a:effectLst/>
                          <a:latin typeface="Calibri" panose="020F0502020204030204" pitchFamily="34" charset="0"/>
                          <a:ea typeface="Calibri" panose="020F0502020204030204" pitchFamily="34" charset="0"/>
                          <a:cs typeface="Times New Roman" panose="02020603050405020304" pitchFamily="18" charset="0"/>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a:noFill/>
                    </a:lnL>
                    <a:lnR>
                      <a:noFill/>
                    </a:lnR>
                    <a:lnT>
                      <a:noFill/>
                    </a:lnT>
                    <a:lnB w="12700" cap="flat" cmpd="sng" algn="ctr">
                      <a:solidFill>
                        <a:srgbClr val="7F7F7F"/>
                      </a:solidFill>
                      <a:prstDash val="solid"/>
                      <a:round/>
                      <a:headEnd type="none" w="med" len="med"/>
                      <a:tailEnd type="none" w="med" len="med"/>
                    </a:lnB>
                  </a:tcPr>
                </a:tc>
                <a:extLst>
                  <a:ext uri="{0D108BD9-81ED-4DB2-BD59-A6C34878D82A}">
                    <a16:rowId xmlns:a16="http://schemas.microsoft.com/office/drawing/2014/main" val="10005"/>
                  </a:ext>
                </a:extLst>
              </a:tr>
              <a:tr h="0">
                <a:tc>
                  <a:txBody>
                    <a:bodyPr/>
                    <a:lstStyle/>
                    <a:p>
                      <a:pPr marL="0" marR="0">
                        <a:spcBef>
                          <a:spcPts val="0"/>
                        </a:spcBef>
                        <a:spcAft>
                          <a:spcPts val="0"/>
                        </a:spcAft>
                        <a:tabLst>
                          <a:tab pos="5429250" algn="l"/>
                        </a:tabLst>
                      </a:pPr>
                      <a:r>
                        <a:rPr lang="en-US" sz="1000" b="1" dirty="0">
                          <a:solidFill>
                            <a:srgbClr val="31849B"/>
                          </a:solidFill>
                          <a:effectLst/>
                          <a:latin typeface="Calibri" panose="020F0502020204030204" pitchFamily="34" charset="0"/>
                          <a:ea typeface="Calibri" panose="020F0502020204030204" pitchFamily="34" charset="0"/>
                          <a:cs typeface="Times New Roman" panose="02020603050405020304" pitchFamily="18" charset="0"/>
                        </a:rPr>
                        <a:t>Create Password</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a:noFill/>
                    </a:lnL>
                    <a:lnR w="12700" cap="flat" cmpd="sng" algn="ctr">
                      <a:solidFill>
                        <a:srgbClr val="7F7F7F"/>
                      </a:solidFill>
                      <a:prstDash val="solid"/>
                      <a:round/>
                      <a:headEnd type="none" w="med" len="med"/>
                      <a:tailEnd type="none" w="med" len="med"/>
                    </a:lnR>
                    <a:lnT>
                      <a:noFill/>
                    </a:lnT>
                    <a:lnB>
                      <a:noFill/>
                    </a:lnB>
                  </a:tcPr>
                </a:tc>
                <a:tc>
                  <a:txBody>
                    <a:bodyPr/>
                    <a:lstStyle/>
                    <a:p>
                      <a:pPr marL="0" marR="0">
                        <a:spcBef>
                          <a:spcPts val="0"/>
                        </a:spcBef>
                        <a:spcAft>
                          <a:spcPts val="0"/>
                        </a:spcAft>
                        <a:tabLst>
                          <a:tab pos="5429250" algn="l"/>
                        </a:tabLst>
                      </a:pPr>
                      <a:r>
                        <a:rPr lang="en-US" sz="1000" dirty="0">
                          <a:solidFill>
                            <a:srgbClr val="595959"/>
                          </a:solidFill>
                          <a:effectLst/>
                          <a:latin typeface="Calibri" panose="020F0502020204030204" pitchFamily="34" charset="0"/>
                          <a:ea typeface="Calibri" panose="020F0502020204030204" pitchFamily="34" charset="0"/>
                          <a:cs typeface="Times New Roman" panose="02020603050405020304" pitchFamily="18" charset="0"/>
                        </a:rPr>
                        <a:t> </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7F7F7F"/>
                      </a:solidFill>
                      <a:prstDash val="solid"/>
                      <a:round/>
                      <a:headEnd type="none" w="med" len="med"/>
                      <a:tailEnd type="none" w="med" len="med"/>
                    </a:lnL>
                    <a:lnR w="12700" cap="flat" cmpd="sng" algn="ctr">
                      <a:solidFill>
                        <a:srgbClr val="7F7F7F"/>
                      </a:solidFill>
                      <a:prstDash val="solid"/>
                      <a:round/>
                      <a:headEnd type="none" w="med" len="med"/>
                      <a:tailEnd type="none" w="med" len="med"/>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extLst>
                  <a:ext uri="{0D108BD9-81ED-4DB2-BD59-A6C34878D82A}">
                    <a16:rowId xmlns:a16="http://schemas.microsoft.com/office/drawing/2014/main" val="10006"/>
                  </a:ext>
                </a:extLst>
              </a:tr>
              <a:tr h="0">
                <a:tc>
                  <a:txBody>
                    <a:bodyPr/>
                    <a:lstStyle/>
                    <a:p>
                      <a:pPr marL="0" marR="0">
                        <a:spcBef>
                          <a:spcPts val="0"/>
                        </a:spcBef>
                        <a:spcAft>
                          <a:spcPts val="0"/>
                        </a:spcAft>
                        <a:tabLst>
                          <a:tab pos="5429250" algn="l"/>
                        </a:tabLst>
                      </a:pPr>
                      <a:r>
                        <a:rPr lang="en-US" sz="600" b="1">
                          <a:solidFill>
                            <a:srgbClr val="31849B"/>
                          </a:solidFill>
                          <a:effectLst/>
                          <a:latin typeface="Calibri" panose="020F0502020204030204" pitchFamily="34" charset="0"/>
                          <a:ea typeface="Calibri" panose="020F0502020204030204" pitchFamily="34" charset="0"/>
                          <a:cs typeface="Times New Roman" panose="02020603050405020304" pitchFamily="18" charset="0"/>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a:noFill/>
                    </a:lnL>
                    <a:lnR>
                      <a:noFill/>
                    </a:lnR>
                    <a:lnT>
                      <a:noFill/>
                    </a:lnT>
                    <a:lnB>
                      <a:noFill/>
                    </a:lnB>
                  </a:tcPr>
                </a:tc>
                <a:tc>
                  <a:txBody>
                    <a:bodyPr/>
                    <a:lstStyle/>
                    <a:p>
                      <a:pPr marL="0" marR="0">
                        <a:spcBef>
                          <a:spcPts val="0"/>
                        </a:spcBef>
                        <a:spcAft>
                          <a:spcPts val="0"/>
                        </a:spcAft>
                        <a:tabLst>
                          <a:tab pos="5429250" algn="l"/>
                        </a:tabLst>
                      </a:pPr>
                      <a:r>
                        <a:rPr lang="en-US" sz="600">
                          <a:solidFill>
                            <a:srgbClr val="595959"/>
                          </a:solidFill>
                          <a:effectLst/>
                          <a:latin typeface="Calibri" panose="020F0502020204030204" pitchFamily="34" charset="0"/>
                          <a:ea typeface="Calibri" panose="020F0502020204030204" pitchFamily="34" charset="0"/>
                          <a:cs typeface="Times New Roman" panose="02020603050405020304" pitchFamily="18" charset="0"/>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extLst>
                  <a:ext uri="{0D108BD9-81ED-4DB2-BD59-A6C34878D82A}">
                    <a16:rowId xmlns:a16="http://schemas.microsoft.com/office/drawing/2014/main" val="10007"/>
                  </a:ext>
                </a:extLst>
              </a:tr>
              <a:tr h="0">
                <a:tc>
                  <a:txBody>
                    <a:bodyPr/>
                    <a:lstStyle/>
                    <a:p>
                      <a:pPr marL="0" marR="0">
                        <a:spcBef>
                          <a:spcPts val="0"/>
                        </a:spcBef>
                        <a:spcAft>
                          <a:spcPts val="0"/>
                        </a:spcAft>
                        <a:tabLst>
                          <a:tab pos="5429250" algn="l"/>
                        </a:tabLst>
                      </a:pPr>
                      <a:r>
                        <a:rPr lang="en-US" sz="1000" b="1" dirty="0">
                          <a:solidFill>
                            <a:srgbClr val="31849B"/>
                          </a:solidFill>
                          <a:effectLst/>
                          <a:latin typeface="Calibri" panose="020F0502020204030204" pitchFamily="34" charset="0"/>
                          <a:ea typeface="Calibri" panose="020F0502020204030204" pitchFamily="34" charset="0"/>
                          <a:cs typeface="Times New Roman" panose="02020603050405020304" pitchFamily="18" charset="0"/>
                        </a:rPr>
                        <a:t>Confirm Password</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a:noFill/>
                    </a:lnL>
                    <a:lnR w="12700" cap="flat" cmpd="sng" algn="ctr">
                      <a:solidFill>
                        <a:srgbClr val="7F7F7F"/>
                      </a:solidFill>
                      <a:prstDash val="solid"/>
                      <a:round/>
                      <a:headEnd type="none" w="med" len="med"/>
                      <a:tailEnd type="none" w="med" len="med"/>
                    </a:lnR>
                    <a:lnT>
                      <a:noFill/>
                    </a:lnT>
                    <a:lnB>
                      <a:noFill/>
                    </a:lnB>
                  </a:tcPr>
                </a:tc>
                <a:tc>
                  <a:txBody>
                    <a:bodyPr/>
                    <a:lstStyle/>
                    <a:p>
                      <a:pPr marL="0" marR="0">
                        <a:spcBef>
                          <a:spcPts val="0"/>
                        </a:spcBef>
                        <a:spcAft>
                          <a:spcPts val="0"/>
                        </a:spcAft>
                        <a:tabLst>
                          <a:tab pos="5429250" algn="l"/>
                        </a:tabLst>
                      </a:pPr>
                      <a:r>
                        <a:rPr lang="en-US" sz="1000" dirty="0">
                          <a:solidFill>
                            <a:srgbClr val="595959"/>
                          </a:solidFill>
                          <a:effectLst/>
                          <a:latin typeface="Calibri" panose="020F0502020204030204" pitchFamily="34" charset="0"/>
                          <a:ea typeface="Calibri" panose="020F0502020204030204" pitchFamily="34" charset="0"/>
                          <a:cs typeface="Times New Roman" panose="02020603050405020304" pitchFamily="18" charset="0"/>
                        </a:rPr>
                        <a:t> </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7F7F7F"/>
                      </a:solidFill>
                      <a:prstDash val="solid"/>
                      <a:round/>
                      <a:headEnd type="none" w="med" len="med"/>
                      <a:tailEnd type="none" w="med" len="med"/>
                    </a:lnL>
                    <a:lnR w="12700" cap="flat" cmpd="sng" algn="ctr">
                      <a:solidFill>
                        <a:srgbClr val="7F7F7F"/>
                      </a:solidFill>
                      <a:prstDash val="solid"/>
                      <a:round/>
                      <a:headEnd type="none" w="med" len="med"/>
                      <a:tailEnd type="none" w="med" len="med"/>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extLst>
                  <a:ext uri="{0D108BD9-81ED-4DB2-BD59-A6C34878D82A}">
                    <a16:rowId xmlns:a16="http://schemas.microsoft.com/office/drawing/2014/main" val="10008"/>
                  </a:ext>
                </a:extLst>
              </a:tr>
            </a:tbl>
          </a:graphicData>
        </a:graphic>
      </p:graphicFrame>
      <p:sp>
        <p:nvSpPr>
          <p:cNvPr id="10" name="TextBox 9"/>
          <p:cNvSpPr txBox="1"/>
          <p:nvPr/>
        </p:nvSpPr>
        <p:spPr>
          <a:xfrm>
            <a:off x="1676400" y="5486406"/>
            <a:ext cx="1219200" cy="182880"/>
          </a:xfrm>
          <a:prstGeom prst="rect">
            <a:avLst/>
          </a:prstGeom>
          <a:noFill/>
        </p:spPr>
        <p:txBody>
          <a:bodyPr wrap="square" rtlCol="0">
            <a:spAutoFit/>
          </a:bodyPr>
          <a:lstStyle/>
          <a:p>
            <a:r>
              <a:rPr lang="en-US" sz="1000" dirty="0">
                <a:solidFill>
                  <a:srgbClr val="595959"/>
                </a:solidFill>
                <a:latin typeface="Calibri" panose="020F0502020204030204" pitchFamily="34" charset="0"/>
                <a:ea typeface="Calibri" panose="020F0502020204030204" pitchFamily="34" charset="0"/>
                <a:cs typeface="Times New Roman" panose="02020603050405020304" pitchFamily="18" charset="0"/>
              </a:rPr>
              <a:t>********</a:t>
            </a:r>
            <a:endParaRPr lang="en-US" sz="1000" dirty="0"/>
          </a:p>
        </p:txBody>
      </p:sp>
      <p:sp>
        <p:nvSpPr>
          <p:cNvPr id="11" name="TextBox 10"/>
          <p:cNvSpPr txBox="1"/>
          <p:nvPr/>
        </p:nvSpPr>
        <p:spPr>
          <a:xfrm>
            <a:off x="1676400" y="5215866"/>
            <a:ext cx="1219200" cy="182880"/>
          </a:xfrm>
          <a:prstGeom prst="rect">
            <a:avLst/>
          </a:prstGeom>
          <a:noFill/>
        </p:spPr>
        <p:txBody>
          <a:bodyPr wrap="square" rtlCol="0">
            <a:spAutoFit/>
          </a:bodyPr>
          <a:lstStyle/>
          <a:p>
            <a:r>
              <a:rPr lang="en-US" sz="1000" dirty="0">
                <a:solidFill>
                  <a:srgbClr val="595959"/>
                </a:solidFill>
                <a:latin typeface="Calibri" panose="020F0502020204030204" pitchFamily="34" charset="0"/>
                <a:ea typeface="Calibri" panose="020F0502020204030204" pitchFamily="34" charset="0"/>
                <a:cs typeface="Times New Roman" panose="02020603050405020304" pitchFamily="18" charset="0"/>
              </a:rPr>
              <a:t>********</a:t>
            </a:r>
            <a:endParaRPr lang="en-US" sz="1000" dirty="0"/>
          </a:p>
        </p:txBody>
      </p:sp>
    </p:spTree>
    <p:extLst>
      <p:ext uri="{BB962C8B-B14F-4D97-AF65-F5344CB8AC3E}">
        <p14:creationId xmlns:p14="http://schemas.microsoft.com/office/powerpoint/2010/main" val="1614137966"/>
      </p:ext>
    </p:extLst>
  </p:cSld>
  <p:clrMapOvr>
    <a:masterClrMapping/>
  </p:clrMapOvr>
  <mc:AlternateContent xmlns:mc="http://schemas.openxmlformats.org/markup-compatibility/2006" xmlns:p14="http://schemas.microsoft.com/office/powerpoint/2010/main">
    <mc:Choice Requires="p14">
      <p:transition spd="slow" p14:dur="900">
        <p14:warp dir="in"/>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wipe(left)">
                                      <p:cBhvr>
                                        <p:cTn id="7" dur="500"/>
                                        <p:tgtEl>
                                          <p:spTgt spid="11"/>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wipe(left)">
                                      <p:cBhvr>
                                        <p:cTn id="12"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1"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extBox 14"/>
          <p:cNvSpPr txBox="1"/>
          <p:nvPr/>
        </p:nvSpPr>
        <p:spPr>
          <a:xfrm>
            <a:off x="137160" y="228600"/>
            <a:ext cx="8869680" cy="261610"/>
          </a:xfrm>
          <a:prstGeom prst="rect">
            <a:avLst/>
          </a:prstGeom>
          <a:solidFill>
            <a:schemeClr val="tx1">
              <a:lumMod val="85000"/>
              <a:lumOff val="15000"/>
            </a:schemeClr>
          </a:solidFill>
        </p:spPr>
        <p:txBody>
          <a:bodyPr wrap="square" rtlCol="0">
            <a:spAutoFit/>
          </a:bodyPr>
          <a:lstStyle/>
          <a:p>
            <a:pPr>
              <a:tabLst>
                <a:tab pos="3138488" algn="l"/>
              </a:tabLst>
            </a:pPr>
            <a:r>
              <a:rPr lang="en-US" sz="1100" b="1" dirty="0">
                <a:solidFill>
                  <a:srgbClr val="FFFFFF"/>
                </a:solidFill>
                <a:ea typeface="Calibri"/>
                <a:cs typeface="Times New Roman"/>
              </a:rPr>
              <a:t> Home				</a:t>
            </a:r>
            <a:r>
              <a:rPr lang="en-US" sz="1100" b="1" dirty="0">
                <a:solidFill>
                  <a:schemeClr val="bg1"/>
                </a:solidFill>
                <a:ea typeface="Calibri"/>
                <a:cs typeface="Times New Roman"/>
              </a:rPr>
              <a:t>	Help </a:t>
            </a:r>
            <a:r>
              <a:rPr lang="en-US" sz="1100" b="1" dirty="0">
                <a:solidFill>
                  <a:schemeClr val="bg1"/>
                </a:solidFill>
                <a:ea typeface="Calibri"/>
                <a:cs typeface="Times New Roman"/>
                <a:sym typeface="Wingdings 3"/>
              </a:rPr>
              <a:t>          Goofy Goof – Sign Out</a:t>
            </a:r>
            <a:r>
              <a:rPr lang="en-US" sz="1100" b="1" dirty="0">
                <a:solidFill>
                  <a:srgbClr val="FFFFFF"/>
                </a:solidFill>
                <a:ea typeface="Calibri"/>
                <a:cs typeface="Times New Roman"/>
              </a:rPr>
              <a:t> </a:t>
            </a:r>
            <a:endParaRPr lang="en-US" sz="1100" u="sng" dirty="0"/>
          </a:p>
        </p:txBody>
      </p:sp>
      <p:sp>
        <p:nvSpPr>
          <p:cNvPr id="18" name="TextBox 17"/>
          <p:cNvSpPr txBox="1"/>
          <p:nvPr/>
        </p:nvSpPr>
        <p:spPr>
          <a:xfrm>
            <a:off x="228600" y="1600200"/>
            <a:ext cx="8686800" cy="1938992"/>
          </a:xfrm>
          <a:prstGeom prst="rect">
            <a:avLst/>
          </a:prstGeom>
          <a:noFill/>
        </p:spPr>
        <p:txBody>
          <a:bodyPr wrap="square" rtlCol="0">
            <a:spAutoFit/>
          </a:bodyPr>
          <a:lstStyle/>
          <a:p>
            <a:pPr>
              <a:tabLst>
                <a:tab pos="5429250" algn="l"/>
              </a:tabLst>
            </a:pPr>
            <a:r>
              <a:rPr lang="en-US" sz="1600" dirty="0">
                <a:solidFill>
                  <a:srgbClr val="CC9900"/>
                </a:solidFill>
                <a:ea typeface="Calibri"/>
                <a:cs typeface="Times New Roman"/>
              </a:rPr>
              <a:t>My Competencies </a:t>
            </a:r>
            <a:r>
              <a:rPr lang="en-US" sz="1600" dirty="0">
                <a:solidFill>
                  <a:srgbClr val="FFC000"/>
                </a:solidFill>
                <a:ea typeface="Calibri"/>
                <a:cs typeface="Times New Roman"/>
              </a:rPr>
              <a:t> </a:t>
            </a:r>
          </a:p>
          <a:p>
            <a:r>
              <a:rPr lang="en-US" sz="1200" dirty="0">
                <a:solidFill>
                  <a:srgbClr val="CC9900"/>
                </a:solidFill>
                <a:latin typeface="Calibri" panose="020F0502020204030204" pitchFamily="34" charset="0"/>
                <a:ea typeface="Calibri" panose="020F0502020204030204" pitchFamily="34" charset="0"/>
                <a:cs typeface="Times New Roman" panose="02020603050405020304" pitchFamily="18" charset="0"/>
              </a:rPr>
              <a:t>GS-0343-13 Employee in Human Resources</a:t>
            </a:r>
            <a:endParaRPr lang="en-US" sz="1200" dirty="0">
              <a:latin typeface="Calibri" panose="020F0502020204030204" pitchFamily="34" charset="0"/>
              <a:ea typeface="Calibri" panose="020F0502020204030204" pitchFamily="34" charset="0"/>
              <a:cs typeface="Times New Roman" panose="02020603050405020304" pitchFamily="18" charset="0"/>
            </a:endParaRPr>
          </a:p>
          <a:p>
            <a:pPr>
              <a:tabLst>
                <a:tab pos="5429250" algn="l"/>
              </a:tabLst>
            </a:pPr>
            <a:endParaRPr lang="en-US" sz="1200" dirty="0">
              <a:ea typeface="Calibri"/>
              <a:cs typeface="Times New Roman"/>
            </a:endParaRPr>
          </a:p>
          <a:p>
            <a:endParaRPr lang="en-US" sz="600" i="1" dirty="0">
              <a:solidFill>
                <a:schemeClr val="tx1">
                  <a:lumMod val="65000"/>
                  <a:lumOff val="35000"/>
                </a:schemeClr>
              </a:solidFill>
              <a:ea typeface="Calibri"/>
              <a:cs typeface="Times New Roman"/>
            </a:endParaRPr>
          </a:p>
          <a:p>
            <a:pPr marL="457200"/>
            <a:r>
              <a:rPr lang="en-US" sz="1200" i="1" dirty="0">
                <a:solidFill>
                  <a:schemeClr val="tx1">
                    <a:lumMod val="65000"/>
                    <a:lumOff val="35000"/>
                  </a:schemeClr>
                </a:solidFill>
                <a:ea typeface="Calibri"/>
                <a:cs typeface="Times New Roman"/>
              </a:rPr>
              <a:t>You have an open assessment.  Complete it </a:t>
            </a:r>
            <a:r>
              <a:rPr lang="en-US" sz="1200" i="1" u="sng" dirty="0">
                <a:solidFill>
                  <a:srgbClr val="0070C0"/>
                </a:solidFill>
                <a:ea typeface="Calibri"/>
                <a:cs typeface="Times New Roman"/>
              </a:rPr>
              <a:t>here</a:t>
            </a:r>
            <a:r>
              <a:rPr lang="en-US" sz="1200" i="1" dirty="0">
                <a:solidFill>
                  <a:srgbClr val="7F7F7F"/>
                </a:solidFill>
                <a:ea typeface="Calibri"/>
                <a:cs typeface="Times New Roman"/>
              </a:rPr>
              <a:t>.</a:t>
            </a:r>
          </a:p>
          <a:p>
            <a:endParaRPr lang="en-US" sz="1200" i="1" dirty="0">
              <a:solidFill>
                <a:srgbClr val="7F7F7F"/>
              </a:solidFill>
              <a:ea typeface="Calibri"/>
              <a:cs typeface="Times New Roman"/>
            </a:endParaRPr>
          </a:p>
          <a:p>
            <a:pPr marL="457200" marR="0" algn="ctr">
              <a:spcBef>
                <a:spcPts val="0"/>
              </a:spcBef>
              <a:spcAft>
                <a:spcPts val="0"/>
              </a:spcAft>
            </a:pPr>
            <a:r>
              <a:rPr lang="en-US" sz="1200" i="1" dirty="0">
                <a:solidFill>
                  <a:srgbClr val="595959"/>
                </a:solidFill>
                <a:ea typeface="Calibri"/>
                <a:cs typeface="Times New Roman"/>
              </a:rPr>
              <a:t>No Results Available</a:t>
            </a:r>
            <a:endParaRPr lang="en-US" sz="1100" dirty="0">
              <a:ea typeface="Calibri"/>
              <a:cs typeface="Times New Roman"/>
            </a:endParaRPr>
          </a:p>
          <a:p>
            <a:r>
              <a:rPr lang="en-US" sz="1600" i="1" dirty="0">
                <a:solidFill>
                  <a:srgbClr val="7F7F7F"/>
                </a:solidFill>
                <a:ea typeface="Calibri"/>
                <a:cs typeface="Times New Roman"/>
              </a:rPr>
              <a:t> </a:t>
            </a:r>
            <a:endParaRPr lang="en-US" sz="1100" dirty="0">
              <a:ea typeface="Calibri"/>
              <a:cs typeface="Times New Roman"/>
            </a:endParaRPr>
          </a:p>
          <a:p>
            <a:r>
              <a:rPr lang="en-US" sz="1100" dirty="0">
                <a:solidFill>
                  <a:srgbClr val="000000"/>
                </a:solidFill>
                <a:ea typeface="Calibri"/>
                <a:cs typeface="Times New Roman"/>
              </a:rPr>
              <a:t> </a:t>
            </a:r>
            <a:endParaRPr lang="en-US" sz="1100" dirty="0">
              <a:ea typeface="Calibri"/>
              <a:cs typeface="Times New Roman"/>
            </a:endParaRPr>
          </a:p>
          <a:p>
            <a:pPr algn="r"/>
            <a:r>
              <a:rPr lang="en-US" sz="1100" dirty="0">
                <a:solidFill>
                  <a:srgbClr val="595959"/>
                </a:solidFill>
                <a:ea typeface="Calibri"/>
                <a:cs typeface="Times New Roman"/>
              </a:rPr>
              <a:t> </a:t>
            </a:r>
            <a:endParaRPr lang="en-US" sz="1100" dirty="0">
              <a:ea typeface="Calibri"/>
              <a:cs typeface="Times New Roman"/>
            </a:endParaRPr>
          </a:p>
        </p:txBody>
      </p:sp>
      <p:sp>
        <p:nvSpPr>
          <p:cNvPr id="31" name="TextBox 30"/>
          <p:cNvSpPr txBox="1"/>
          <p:nvPr/>
        </p:nvSpPr>
        <p:spPr>
          <a:xfrm>
            <a:off x="4061315" y="6182436"/>
            <a:ext cx="1021370" cy="523220"/>
          </a:xfrm>
          <a:prstGeom prst="rect">
            <a:avLst/>
          </a:prstGeom>
          <a:noFill/>
        </p:spPr>
        <p:txBody>
          <a:bodyPr wrap="none" rtlCol="0">
            <a:spAutoFit/>
          </a:bodyPr>
          <a:lstStyle/>
          <a:p>
            <a:pPr algn="ctr"/>
            <a:r>
              <a:rPr lang="en-US" sz="1400" b="1" dirty="0">
                <a:solidFill>
                  <a:srgbClr val="CC9900"/>
                </a:solidFill>
                <a:ea typeface="Calibri"/>
                <a:cs typeface="Times New Roman"/>
                <a:sym typeface="Wingdings 3"/>
              </a:rPr>
              <a:t></a:t>
            </a:r>
            <a:endParaRPr lang="en-US" sz="1400" dirty="0">
              <a:ea typeface="Calibri"/>
              <a:cs typeface="Times New Roman"/>
            </a:endParaRPr>
          </a:p>
          <a:p>
            <a:r>
              <a:rPr lang="en-US" sz="1400" dirty="0">
                <a:solidFill>
                  <a:srgbClr val="595959"/>
                </a:solidFill>
                <a:ea typeface="Calibri"/>
                <a:cs typeface="Times New Roman"/>
              </a:rPr>
              <a:t>Back to Top</a:t>
            </a:r>
            <a:endParaRPr lang="en-US" sz="1400" dirty="0"/>
          </a:p>
        </p:txBody>
      </p:sp>
      <p:pic>
        <p:nvPicPr>
          <p:cNvPr id="1026" name="Picture 2" descr="Attention-horizontal-339x191[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04800" y="2286000"/>
            <a:ext cx="485775"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extBox 6"/>
          <p:cNvSpPr txBox="1"/>
          <p:nvPr/>
        </p:nvSpPr>
        <p:spPr>
          <a:xfrm>
            <a:off x="969379" y="524754"/>
            <a:ext cx="7205242" cy="400110"/>
          </a:xfrm>
          <a:prstGeom prst="rect">
            <a:avLst/>
          </a:prstGeom>
          <a:noFill/>
        </p:spPr>
        <p:txBody>
          <a:bodyPr wrap="none" rtlCol="0">
            <a:spAutoFit/>
          </a:bodyPr>
          <a:lstStyle/>
          <a:p>
            <a:pPr algn="ctr"/>
            <a:r>
              <a:rPr lang="en-US" sz="2000" b="1" dirty="0">
                <a:solidFill>
                  <a:srgbClr val="CC9900"/>
                </a:solidFill>
              </a:rPr>
              <a:t>Competency Exploration for Development And Readiness (CEDAR)</a:t>
            </a:r>
          </a:p>
        </p:txBody>
      </p:sp>
    </p:spTree>
    <p:extLst>
      <p:ext uri="{BB962C8B-B14F-4D97-AF65-F5344CB8AC3E}">
        <p14:creationId xmlns:p14="http://schemas.microsoft.com/office/powerpoint/2010/main" val="1792237751"/>
      </p:ext>
    </p:extLst>
  </p:cSld>
  <p:clrMapOvr>
    <a:masterClrMapping/>
  </p:clrMapOvr>
  <p:transition spd="slow">
    <p:push/>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10"/>
          <p:cNvSpPr>
            <a:spLocks noChangeArrowheads="1"/>
          </p:cNvSpPr>
          <p:nvPr/>
        </p:nvSpPr>
        <p:spPr bwMode="auto">
          <a:xfrm>
            <a:off x="1075548" y="986345"/>
            <a:ext cx="7148111" cy="430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fontAlgn="base">
              <a:spcBef>
                <a:spcPct val="0"/>
              </a:spcBef>
              <a:spcAft>
                <a:spcPct val="0"/>
              </a:spcAft>
              <a:tabLst>
                <a:tab pos="5429250" algn="l"/>
              </a:tabLst>
              <a:defRPr>
                <a:solidFill>
                  <a:schemeClr val="tx1"/>
                </a:solidFill>
                <a:latin typeface="Arial" pitchFamily="34" charset="0"/>
                <a:cs typeface="Arial" pitchFamily="34" charset="0"/>
              </a:defRPr>
            </a:lvl1pPr>
            <a:lvl2pPr fontAlgn="base">
              <a:spcBef>
                <a:spcPct val="0"/>
              </a:spcBef>
              <a:spcAft>
                <a:spcPct val="0"/>
              </a:spcAft>
              <a:tabLst>
                <a:tab pos="5429250" algn="l"/>
              </a:tabLst>
              <a:defRPr>
                <a:solidFill>
                  <a:schemeClr val="tx1"/>
                </a:solidFill>
                <a:latin typeface="Arial" pitchFamily="34" charset="0"/>
                <a:cs typeface="Arial" pitchFamily="34" charset="0"/>
              </a:defRPr>
            </a:lvl2pPr>
            <a:lvl3pPr fontAlgn="base">
              <a:spcBef>
                <a:spcPct val="0"/>
              </a:spcBef>
              <a:spcAft>
                <a:spcPct val="0"/>
              </a:spcAft>
              <a:tabLst>
                <a:tab pos="5429250" algn="l"/>
              </a:tabLst>
              <a:defRPr>
                <a:solidFill>
                  <a:schemeClr val="tx1"/>
                </a:solidFill>
                <a:latin typeface="Arial" pitchFamily="34" charset="0"/>
                <a:cs typeface="Arial" pitchFamily="34" charset="0"/>
              </a:defRPr>
            </a:lvl3pPr>
            <a:lvl4pPr fontAlgn="base">
              <a:spcBef>
                <a:spcPct val="0"/>
              </a:spcBef>
              <a:spcAft>
                <a:spcPct val="0"/>
              </a:spcAft>
              <a:tabLst>
                <a:tab pos="5429250" algn="l"/>
              </a:tabLst>
              <a:defRPr>
                <a:solidFill>
                  <a:schemeClr val="tx1"/>
                </a:solidFill>
                <a:latin typeface="Arial" pitchFamily="34" charset="0"/>
                <a:cs typeface="Arial" pitchFamily="34" charset="0"/>
              </a:defRPr>
            </a:lvl4pPr>
            <a:lvl5pPr fontAlgn="base">
              <a:spcBef>
                <a:spcPct val="0"/>
              </a:spcBef>
              <a:spcAft>
                <a:spcPct val="0"/>
              </a:spcAft>
              <a:tabLst>
                <a:tab pos="5429250" algn="l"/>
              </a:tabLst>
              <a:defRPr>
                <a:solidFill>
                  <a:schemeClr val="tx1"/>
                </a:solidFill>
                <a:latin typeface="Arial" pitchFamily="34" charset="0"/>
                <a:cs typeface="Arial" pitchFamily="34" charset="0"/>
              </a:defRPr>
            </a:lvl5pPr>
            <a:lvl6pPr fontAlgn="base">
              <a:spcBef>
                <a:spcPct val="0"/>
              </a:spcBef>
              <a:spcAft>
                <a:spcPct val="0"/>
              </a:spcAft>
              <a:tabLst>
                <a:tab pos="5429250" algn="l"/>
              </a:tabLst>
              <a:defRPr>
                <a:solidFill>
                  <a:schemeClr val="tx1"/>
                </a:solidFill>
                <a:latin typeface="Arial" pitchFamily="34" charset="0"/>
                <a:cs typeface="Arial" pitchFamily="34" charset="0"/>
              </a:defRPr>
            </a:lvl6pPr>
            <a:lvl7pPr fontAlgn="base">
              <a:spcBef>
                <a:spcPct val="0"/>
              </a:spcBef>
              <a:spcAft>
                <a:spcPct val="0"/>
              </a:spcAft>
              <a:tabLst>
                <a:tab pos="5429250" algn="l"/>
              </a:tabLst>
              <a:defRPr>
                <a:solidFill>
                  <a:schemeClr val="tx1"/>
                </a:solidFill>
                <a:latin typeface="Arial" pitchFamily="34" charset="0"/>
                <a:cs typeface="Arial" pitchFamily="34" charset="0"/>
              </a:defRPr>
            </a:lvl7pPr>
            <a:lvl8pPr fontAlgn="base">
              <a:spcBef>
                <a:spcPct val="0"/>
              </a:spcBef>
              <a:spcAft>
                <a:spcPct val="0"/>
              </a:spcAft>
              <a:tabLst>
                <a:tab pos="5429250" algn="l"/>
              </a:tabLst>
              <a:defRPr>
                <a:solidFill>
                  <a:schemeClr val="tx1"/>
                </a:solidFill>
                <a:latin typeface="Arial" pitchFamily="34" charset="0"/>
                <a:cs typeface="Arial" pitchFamily="34" charset="0"/>
              </a:defRPr>
            </a:lvl8pPr>
            <a:lvl9pPr fontAlgn="base">
              <a:spcBef>
                <a:spcPct val="0"/>
              </a:spcBef>
              <a:spcAft>
                <a:spcPct val="0"/>
              </a:spcAft>
              <a:tabLst>
                <a:tab pos="5429250" algn="l"/>
              </a:tabLst>
              <a:defRPr>
                <a:solidFill>
                  <a:schemeClr val="tx1"/>
                </a:solidFill>
                <a:latin typeface="Arial" pitchFamily="34" charset="0"/>
                <a:cs typeface="Arial" pitchFamily="34" charset="0"/>
              </a:defRPr>
            </a:lvl9pPr>
          </a:lstStyle>
          <a:p>
            <a:pPr lvl="0" algn="ctr"/>
            <a:r>
              <a:rPr kumimoji="0" lang="en-US" altLang="en-US" sz="1100" b="1" i="0" u="none" strike="noStrike" cap="none" normalizeH="0" baseline="0" dirty="0">
                <a:ln>
                  <a:noFill/>
                </a:ln>
                <a:solidFill>
                  <a:srgbClr val="31849B"/>
                </a:solidFill>
                <a:effectLst/>
                <a:latin typeface="Calibri" pitchFamily="34" charset="0"/>
                <a:ea typeface="Calibri" pitchFamily="34" charset="0"/>
                <a:cs typeface="Times New Roman" pitchFamily="18" charset="0"/>
              </a:rPr>
              <a:t>   </a:t>
            </a:r>
            <a:r>
              <a:rPr kumimoji="0" lang="en-US" altLang="en-US" sz="1100" b="1" i="0" u="sng" strike="noStrike" cap="none" normalizeH="0" baseline="0" dirty="0">
                <a:ln>
                  <a:noFill/>
                </a:ln>
                <a:solidFill>
                  <a:srgbClr val="31849B"/>
                </a:solidFill>
                <a:effectLst/>
                <a:latin typeface="Calibri" pitchFamily="34" charset="0"/>
                <a:ea typeface="Calibri" pitchFamily="34" charset="0"/>
                <a:cs typeface="Times New Roman" pitchFamily="18" charset="0"/>
              </a:rPr>
              <a:t>Step 1 </a:t>
            </a:r>
            <a:r>
              <a:rPr lang="en-US" altLang="en-US" sz="1100" b="1" u="sng" dirty="0">
                <a:solidFill>
                  <a:srgbClr val="31849B"/>
                </a:solidFill>
                <a:latin typeface="Calibri" pitchFamily="34" charset="0"/>
                <a:ea typeface="Calibri" pitchFamily="34" charset="0"/>
                <a:cs typeface="Times New Roman" pitchFamily="18" charset="0"/>
              </a:rPr>
              <a:t>-</a:t>
            </a:r>
            <a:r>
              <a:rPr kumimoji="0" lang="en-US" altLang="en-US" sz="1100" b="1" i="0" u="sng" strike="noStrike" cap="none" normalizeH="0" baseline="0" dirty="0">
                <a:ln>
                  <a:noFill/>
                </a:ln>
                <a:solidFill>
                  <a:srgbClr val="31849B"/>
                </a:solidFill>
                <a:effectLst/>
                <a:latin typeface="Calibri" pitchFamily="34" charset="0"/>
                <a:ea typeface="Calibri" pitchFamily="34" charset="0"/>
                <a:cs typeface="Times New Roman" pitchFamily="18" charset="0"/>
              </a:rPr>
              <a:t> Review and Add Competencies</a:t>
            </a:r>
            <a:r>
              <a:rPr kumimoji="0" lang="en-US" altLang="en-US" sz="1100" b="1" i="0" strike="noStrike" cap="none" normalizeH="0" baseline="0" dirty="0">
                <a:ln>
                  <a:noFill/>
                </a:ln>
                <a:solidFill>
                  <a:srgbClr val="31849B"/>
                </a:solidFill>
                <a:effectLst/>
                <a:latin typeface="Calibri" pitchFamily="34" charset="0"/>
                <a:ea typeface="Calibri" pitchFamily="34" charset="0"/>
                <a:cs typeface="Times New Roman" pitchFamily="18" charset="0"/>
              </a:rPr>
              <a:t>  </a:t>
            </a:r>
            <a:r>
              <a:rPr lang="en-US" altLang="en-US" sz="1100" b="1" dirty="0">
                <a:solidFill>
                  <a:srgbClr val="31849B"/>
                </a:solidFill>
                <a:latin typeface="Calibri" pitchFamily="34" charset="0"/>
                <a:ea typeface="Calibri" pitchFamily="34" charset="0"/>
                <a:cs typeface="Times New Roman" pitchFamily="18" charset="0"/>
                <a:sym typeface="Wingdings" pitchFamily="2" charset="2"/>
              </a:rPr>
              <a:t>  </a:t>
            </a:r>
            <a:r>
              <a:rPr kumimoji="0" lang="en-US" altLang="en-US" sz="1100" b="1" i="0" u="none" strike="noStrike" cap="none" normalizeH="0" baseline="0" dirty="0">
                <a:ln>
                  <a:noFill/>
                </a:ln>
                <a:solidFill>
                  <a:srgbClr val="31849B"/>
                </a:solidFill>
                <a:effectLst/>
                <a:latin typeface="Calibri" pitchFamily="34" charset="0"/>
                <a:ea typeface="Calibri" pitchFamily="34" charset="0"/>
                <a:cs typeface="Times New Roman" pitchFamily="18" charset="0"/>
              </a:rPr>
              <a:t> </a:t>
            </a:r>
            <a:r>
              <a:rPr kumimoji="0" lang="en-US" altLang="en-US" sz="1100" b="1" i="0" u="none" strike="noStrike" cap="none" normalizeH="0" baseline="0" dirty="0">
                <a:ln>
                  <a:noFill/>
                </a:ln>
                <a:solidFill>
                  <a:srgbClr val="31849B"/>
                </a:solidFill>
                <a:effectLst/>
                <a:latin typeface="Calibri" pitchFamily="34" charset="0"/>
                <a:ea typeface="Calibri" pitchFamily="34" charset="0"/>
                <a:cs typeface="Times New Roman" pitchFamily="18" charset="0"/>
                <a:sym typeface="Wingdings" pitchFamily="2" charset="2"/>
              </a:rPr>
              <a:t>          Step 2 </a:t>
            </a:r>
            <a:r>
              <a:rPr lang="en-US" altLang="en-US" sz="1100" b="1" dirty="0">
                <a:solidFill>
                  <a:srgbClr val="31849B"/>
                </a:solidFill>
                <a:latin typeface="Calibri" pitchFamily="34" charset="0"/>
                <a:ea typeface="Calibri" pitchFamily="34" charset="0"/>
                <a:cs typeface="Times New Roman" pitchFamily="18" charset="0"/>
                <a:sym typeface="Wingdings" pitchFamily="2" charset="2"/>
              </a:rPr>
              <a:t>-</a:t>
            </a:r>
            <a:r>
              <a:rPr kumimoji="0" lang="en-US" altLang="en-US" sz="1100" b="1" i="0" u="none" strike="noStrike" cap="none" normalizeH="0" baseline="0" dirty="0">
                <a:ln>
                  <a:noFill/>
                </a:ln>
                <a:solidFill>
                  <a:srgbClr val="31849B"/>
                </a:solidFill>
                <a:effectLst/>
                <a:latin typeface="Calibri" pitchFamily="34" charset="0"/>
                <a:ea typeface="Calibri" pitchFamily="34" charset="0"/>
                <a:cs typeface="Times New Roman" pitchFamily="18" charset="0"/>
                <a:sym typeface="Wingdings" pitchFamily="2" charset="2"/>
              </a:rPr>
              <a:t> </a:t>
            </a:r>
            <a:r>
              <a:rPr lang="en-US" altLang="en-US" sz="1100" b="1" dirty="0">
                <a:solidFill>
                  <a:srgbClr val="31849B"/>
                </a:solidFill>
                <a:latin typeface="Calibri" pitchFamily="34" charset="0"/>
                <a:ea typeface="Calibri" pitchFamily="34" charset="0"/>
                <a:cs typeface="Times New Roman" pitchFamily="18" charset="0"/>
                <a:sym typeface="Wingdings" pitchFamily="2" charset="2"/>
              </a:rPr>
              <a:t>Conduct Self-Assessment</a:t>
            </a:r>
            <a:r>
              <a:rPr kumimoji="0" lang="en-US" altLang="en-US" sz="1100" b="1" i="0" u="none" strike="noStrike" cap="none" normalizeH="0" baseline="0" dirty="0">
                <a:ln>
                  <a:noFill/>
                </a:ln>
                <a:solidFill>
                  <a:srgbClr val="31849B"/>
                </a:solidFill>
                <a:effectLst/>
                <a:latin typeface="Calibri" pitchFamily="34" charset="0"/>
                <a:ea typeface="Calibri" pitchFamily="34" charset="0"/>
                <a:cs typeface="Times New Roman" pitchFamily="18" charset="0"/>
                <a:sym typeface="Wingdings" pitchFamily="2" charset="2"/>
              </a:rPr>
              <a:t>    </a:t>
            </a:r>
            <a:r>
              <a:rPr kumimoji="0" lang="en-US" altLang="en-US" sz="1100" b="1" i="0" u="none" strike="noStrike" cap="none" normalizeH="0" baseline="0" dirty="0">
                <a:ln>
                  <a:noFill/>
                </a:ln>
                <a:solidFill>
                  <a:srgbClr val="31849B"/>
                </a:solidFill>
                <a:effectLst/>
                <a:latin typeface="Calibri" pitchFamily="34" charset="0"/>
                <a:ea typeface="Calibri" pitchFamily="34" charset="0"/>
                <a:cs typeface="Times New Roman" pitchFamily="18" charset="0"/>
              </a:rPr>
              <a:t> </a:t>
            </a:r>
            <a:r>
              <a:rPr kumimoji="0" lang="en-US" altLang="en-US" sz="1100" b="1" i="0" u="none" strike="noStrike" cap="none" normalizeH="0" baseline="0" dirty="0">
                <a:ln>
                  <a:noFill/>
                </a:ln>
                <a:solidFill>
                  <a:srgbClr val="31849B"/>
                </a:solidFill>
                <a:effectLst/>
                <a:latin typeface="Calibri" pitchFamily="34" charset="0"/>
                <a:ea typeface="Calibri" pitchFamily="34" charset="0"/>
                <a:cs typeface="Times New Roman" pitchFamily="18" charset="0"/>
                <a:sym typeface="Wingdings" pitchFamily="2" charset="2"/>
              </a:rPr>
              <a:t>          Step 3 </a:t>
            </a:r>
            <a:r>
              <a:rPr lang="en-US" altLang="en-US" sz="1100" b="1" dirty="0">
                <a:solidFill>
                  <a:srgbClr val="31849B"/>
                </a:solidFill>
                <a:latin typeface="Calibri" pitchFamily="34" charset="0"/>
                <a:ea typeface="Calibri" pitchFamily="34" charset="0"/>
                <a:cs typeface="Times New Roman" pitchFamily="18" charset="0"/>
                <a:sym typeface="Wingdings" pitchFamily="2" charset="2"/>
              </a:rPr>
              <a:t>-</a:t>
            </a:r>
            <a:r>
              <a:rPr kumimoji="0" lang="en-US" altLang="en-US" sz="1100" b="1" i="0" u="none" strike="noStrike" cap="none" normalizeH="0" baseline="0" dirty="0">
                <a:ln>
                  <a:noFill/>
                </a:ln>
                <a:solidFill>
                  <a:srgbClr val="31849B"/>
                </a:solidFill>
                <a:effectLst/>
                <a:latin typeface="Calibri" pitchFamily="34" charset="0"/>
                <a:ea typeface="Calibri" pitchFamily="34" charset="0"/>
                <a:cs typeface="Times New Roman" pitchFamily="18" charset="0"/>
                <a:sym typeface="Wingdings" pitchFamily="2" charset="2"/>
              </a:rPr>
              <a:t> Review and Send</a:t>
            </a:r>
            <a:endParaRPr kumimoji="0" lang="en-US" altLang="en-US" sz="800" b="0" i="0" u="none" strike="noStrike" cap="none" normalizeH="0" baseline="0" dirty="0">
              <a:ln>
                <a:noFill/>
              </a:ln>
              <a:solidFill>
                <a:schemeClr val="tx1"/>
              </a:solidFill>
              <a:effectLst/>
              <a:latin typeface="Arial" pitchFamily="34" charset="0"/>
              <a:cs typeface="Arial" pitchFamily="34" charset="0"/>
              <a:sym typeface="Wingdings" pitchFamily="2" charset="2"/>
            </a:endParaRPr>
          </a:p>
          <a:p>
            <a:pPr marL="0" marR="0" lvl="0" indent="0" algn="ctr" defTabSz="914400" rtl="0" eaLnBrk="0" fontAlgn="base" latinLnBrk="0" hangingPunct="0">
              <a:lnSpc>
                <a:spcPct val="100000"/>
              </a:lnSpc>
              <a:spcBef>
                <a:spcPct val="0"/>
              </a:spcBef>
              <a:spcAft>
                <a:spcPct val="0"/>
              </a:spcAft>
              <a:buClrTx/>
              <a:buSzTx/>
              <a:buFontTx/>
              <a:buNone/>
              <a:tabLst>
                <a:tab pos="5429250" algn="l"/>
              </a:tabLst>
            </a:pPr>
            <a:endParaRPr kumimoji="0" lang="en-US" altLang="en-US" sz="1100" b="1" i="0" u="none" strike="noStrike" cap="none" normalizeH="0" baseline="0" dirty="0">
              <a:ln>
                <a:noFill/>
              </a:ln>
              <a:solidFill>
                <a:srgbClr val="31849B"/>
              </a:solidFill>
              <a:effectLst/>
              <a:latin typeface="Calibri" pitchFamily="34" charset="0"/>
              <a:ea typeface="Calibri" pitchFamily="34" charset="0"/>
              <a:cs typeface="Times New Roman" pitchFamily="18" charset="0"/>
              <a:sym typeface="Wingdings" pitchFamily="2" charset="2"/>
            </a:endParaRPr>
          </a:p>
        </p:txBody>
      </p:sp>
      <p:sp>
        <p:nvSpPr>
          <p:cNvPr id="15" name="TextBox 14"/>
          <p:cNvSpPr txBox="1"/>
          <p:nvPr/>
        </p:nvSpPr>
        <p:spPr>
          <a:xfrm>
            <a:off x="137160" y="228600"/>
            <a:ext cx="8869680" cy="261610"/>
          </a:xfrm>
          <a:prstGeom prst="rect">
            <a:avLst/>
          </a:prstGeom>
          <a:solidFill>
            <a:schemeClr val="tx1">
              <a:lumMod val="85000"/>
              <a:lumOff val="15000"/>
            </a:schemeClr>
          </a:solidFill>
        </p:spPr>
        <p:txBody>
          <a:bodyPr wrap="square" rtlCol="0">
            <a:spAutoFit/>
          </a:bodyPr>
          <a:lstStyle/>
          <a:p>
            <a:pPr>
              <a:tabLst>
                <a:tab pos="3138488" algn="l"/>
              </a:tabLst>
            </a:pPr>
            <a:r>
              <a:rPr lang="en-US" sz="1100" b="1" dirty="0">
                <a:solidFill>
                  <a:srgbClr val="FFFFFF"/>
                </a:solidFill>
                <a:ea typeface="Calibri"/>
                <a:cs typeface="Times New Roman"/>
              </a:rPr>
              <a:t> Home				</a:t>
            </a:r>
            <a:r>
              <a:rPr lang="en-US" sz="1100" b="1" dirty="0">
                <a:solidFill>
                  <a:schemeClr val="bg1"/>
                </a:solidFill>
                <a:ea typeface="Calibri"/>
                <a:cs typeface="Times New Roman"/>
              </a:rPr>
              <a:t>	Help </a:t>
            </a:r>
            <a:r>
              <a:rPr lang="en-US" sz="1100" b="1" dirty="0">
                <a:solidFill>
                  <a:schemeClr val="bg1"/>
                </a:solidFill>
                <a:ea typeface="Calibri"/>
                <a:cs typeface="Times New Roman"/>
                <a:sym typeface="Wingdings 3"/>
              </a:rPr>
              <a:t>          Goofy Goof – Sign Out</a:t>
            </a:r>
            <a:r>
              <a:rPr lang="en-US" sz="1100" b="1" dirty="0">
                <a:solidFill>
                  <a:srgbClr val="FFFFFF"/>
                </a:solidFill>
                <a:ea typeface="Calibri"/>
                <a:cs typeface="Times New Roman"/>
              </a:rPr>
              <a:t> </a:t>
            </a:r>
            <a:endParaRPr lang="en-US" sz="1100" u="sng" dirty="0"/>
          </a:p>
        </p:txBody>
      </p:sp>
      <p:sp>
        <p:nvSpPr>
          <p:cNvPr id="17" name="TextBox 16"/>
          <p:cNvSpPr txBox="1"/>
          <p:nvPr/>
        </p:nvSpPr>
        <p:spPr>
          <a:xfrm>
            <a:off x="2971242" y="524754"/>
            <a:ext cx="3201517" cy="430887"/>
          </a:xfrm>
          <a:prstGeom prst="rect">
            <a:avLst/>
          </a:prstGeom>
          <a:noFill/>
        </p:spPr>
        <p:txBody>
          <a:bodyPr wrap="none" rtlCol="0">
            <a:spAutoFit/>
          </a:bodyPr>
          <a:lstStyle/>
          <a:p>
            <a:r>
              <a:rPr lang="en-US" sz="2200" b="1" dirty="0">
                <a:solidFill>
                  <a:srgbClr val="CC9900"/>
                </a:solidFill>
              </a:rPr>
              <a:t>Complete My Assessment</a:t>
            </a:r>
            <a:endParaRPr lang="en-US" sz="2200" dirty="0">
              <a:solidFill>
                <a:srgbClr val="CC9900"/>
              </a:solidFill>
            </a:endParaRPr>
          </a:p>
        </p:txBody>
      </p:sp>
      <p:sp>
        <p:nvSpPr>
          <p:cNvPr id="18" name="TextBox 17"/>
          <p:cNvSpPr txBox="1"/>
          <p:nvPr/>
        </p:nvSpPr>
        <p:spPr>
          <a:xfrm>
            <a:off x="228599" y="1878971"/>
            <a:ext cx="5257801" cy="3836948"/>
          </a:xfrm>
          <a:prstGeom prst="rect">
            <a:avLst/>
          </a:prstGeom>
          <a:noFill/>
        </p:spPr>
        <p:txBody>
          <a:bodyPr wrap="square" rtlCol="0">
            <a:spAutoFit/>
          </a:bodyPr>
          <a:lstStyle/>
          <a:p>
            <a:pPr>
              <a:tabLst>
                <a:tab pos="5429250" algn="l"/>
              </a:tabLst>
            </a:pPr>
            <a:r>
              <a:rPr lang="en-US" sz="1600" dirty="0">
                <a:solidFill>
                  <a:srgbClr val="CC9900"/>
                </a:solidFill>
                <a:ea typeface="Calibri"/>
                <a:cs typeface="Times New Roman"/>
              </a:rPr>
              <a:t>Competencies for My Position </a:t>
            </a:r>
            <a:r>
              <a:rPr lang="en-US" sz="1600" baseline="30000" dirty="0">
                <a:solidFill>
                  <a:srgbClr val="CC9900"/>
                </a:solidFill>
                <a:latin typeface="Calibri" panose="020F0502020204030204" pitchFamily="34" charset="0"/>
                <a:ea typeface="Calibri" panose="020F0502020204030204" pitchFamily="34" charset="0"/>
                <a:cs typeface="Times New Roman" panose="02020603050405020304" pitchFamily="18" charset="0"/>
                <a:sym typeface="Webdings" panose="05030102010509060703" pitchFamily="18" charset="2"/>
              </a:rPr>
              <a:t></a:t>
            </a:r>
            <a:r>
              <a:rPr lang="en-US" sz="1600" dirty="0">
                <a:solidFill>
                  <a:srgbClr val="CC9900"/>
                </a:solidFill>
                <a:ea typeface="Calibri"/>
                <a:cs typeface="Times New Roman"/>
              </a:rPr>
              <a:t> </a:t>
            </a:r>
            <a:r>
              <a:rPr lang="en-US" sz="1600" dirty="0">
                <a:solidFill>
                  <a:srgbClr val="FFC000"/>
                </a:solidFill>
                <a:ea typeface="Calibri"/>
                <a:cs typeface="Times New Roman"/>
              </a:rPr>
              <a:t> </a:t>
            </a:r>
            <a:endParaRPr lang="en-US" sz="1600" dirty="0">
              <a:ea typeface="Calibri"/>
              <a:cs typeface="Times New Roman"/>
            </a:endParaRPr>
          </a:p>
          <a:p>
            <a:r>
              <a:rPr lang="en-US" sz="1600" i="1" dirty="0">
                <a:solidFill>
                  <a:srgbClr val="7F7F7F"/>
                </a:solidFill>
                <a:ea typeface="Calibri"/>
                <a:cs typeface="Times New Roman"/>
              </a:rPr>
              <a:t> </a:t>
            </a:r>
            <a:endParaRPr lang="en-US" sz="1100" dirty="0">
              <a:ea typeface="Calibri"/>
              <a:cs typeface="Times New Roman"/>
            </a:endParaRPr>
          </a:p>
          <a:p>
            <a:r>
              <a:rPr lang="en-US" sz="1100" dirty="0">
                <a:solidFill>
                  <a:srgbClr val="000000"/>
                </a:solidFill>
                <a:ea typeface="Calibri"/>
                <a:cs typeface="Times New Roman"/>
              </a:rPr>
              <a:t> </a:t>
            </a:r>
          </a:p>
          <a:p>
            <a:endParaRPr lang="en-US" sz="1100" dirty="0">
              <a:solidFill>
                <a:srgbClr val="000000"/>
              </a:solidFill>
              <a:ea typeface="Calibri"/>
              <a:cs typeface="Times New Roman"/>
            </a:endParaRPr>
          </a:p>
          <a:p>
            <a:endParaRPr lang="en-US" sz="1100" dirty="0">
              <a:solidFill>
                <a:srgbClr val="000000"/>
              </a:solidFill>
              <a:ea typeface="Calibri"/>
              <a:cs typeface="Times New Roman"/>
            </a:endParaRPr>
          </a:p>
          <a:p>
            <a:endParaRPr lang="en-US" sz="1100" dirty="0">
              <a:solidFill>
                <a:srgbClr val="000000"/>
              </a:solidFill>
              <a:ea typeface="Calibri"/>
              <a:cs typeface="Times New Roman"/>
            </a:endParaRPr>
          </a:p>
          <a:p>
            <a:endParaRPr lang="en-US" sz="1100" dirty="0">
              <a:solidFill>
                <a:srgbClr val="000000"/>
              </a:solidFill>
              <a:ea typeface="Calibri"/>
              <a:cs typeface="Times New Roman"/>
            </a:endParaRPr>
          </a:p>
          <a:p>
            <a:endParaRPr lang="en-US" sz="1100" dirty="0">
              <a:solidFill>
                <a:srgbClr val="000000"/>
              </a:solidFill>
              <a:ea typeface="Calibri"/>
              <a:cs typeface="Times New Roman"/>
            </a:endParaRPr>
          </a:p>
          <a:p>
            <a:endParaRPr lang="en-US" sz="1100" dirty="0">
              <a:solidFill>
                <a:srgbClr val="000000"/>
              </a:solidFill>
              <a:ea typeface="Calibri"/>
              <a:cs typeface="Times New Roman"/>
            </a:endParaRPr>
          </a:p>
          <a:p>
            <a:endParaRPr lang="en-US" sz="1100" dirty="0">
              <a:solidFill>
                <a:srgbClr val="000000"/>
              </a:solidFill>
              <a:ea typeface="Calibri"/>
              <a:cs typeface="Times New Roman"/>
            </a:endParaRPr>
          </a:p>
          <a:p>
            <a:endParaRPr lang="en-US" sz="1100" dirty="0">
              <a:solidFill>
                <a:srgbClr val="000000"/>
              </a:solidFill>
              <a:ea typeface="Calibri"/>
              <a:cs typeface="Times New Roman"/>
            </a:endParaRPr>
          </a:p>
          <a:p>
            <a:endParaRPr lang="en-US" sz="1100" dirty="0">
              <a:solidFill>
                <a:srgbClr val="000000"/>
              </a:solidFill>
              <a:ea typeface="Calibri"/>
              <a:cs typeface="Times New Roman"/>
            </a:endParaRPr>
          </a:p>
          <a:p>
            <a:endParaRPr lang="en-US" sz="1100" dirty="0">
              <a:solidFill>
                <a:srgbClr val="000000"/>
              </a:solidFill>
              <a:ea typeface="Calibri"/>
              <a:cs typeface="Times New Roman"/>
            </a:endParaRPr>
          </a:p>
          <a:p>
            <a:endParaRPr lang="en-US" sz="1100" dirty="0">
              <a:solidFill>
                <a:srgbClr val="000000"/>
              </a:solidFill>
              <a:ea typeface="Calibri"/>
              <a:cs typeface="Times New Roman"/>
            </a:endParaRPr>
          </a:p>
          <a:p>
            <a:endParaRPr lang="en-US" sz="1100" dirty="0">
              <a:solidFill>
                <a:srgbClr val="000000"/>
              </a:solidFill>
              <a:ea typeface="Calibri"/>
              <a:cs typeface="Times New Roman"/>
            </a:endParaRPr>
          </a:p>
          <a:p>
            <a:endParaRPr lang="en-US" sz="1100" dirty="0">
              <a:solidFill>
                <a:srgbClr val="000000"/>
              </a:solidFill>
              <a:ea typeface="Calibri"/>
              <a:cs typeface="Times New Roman"/>
            </a:endParaRPr>
          </a:p>
          <a:p>
            <a:pPr lvl="0">
              <a:tabLst>
                <a:tab pos="5429250" algn="l"/>
              </a:tabLst>
            </a:pPr>
            <a:r>
              <a:rPr lang="en-US" sz="1600" dirty="0">
                <a:solidFill>
                  <a:srgbClr val="CC9900"/>
                </a:solidFill>
                <a:ea typeface="Calibri"/>
                <a:cs typeface="Times New Roman"/>
              </a:rPr>
              <a:t>Competencies for My Career Growth </a:t>
            </a:r>
            <a:r>
              <a:rPr lang="en-US" sz="1600" baseline="30000" dirty="0">
                <a:solidFill>
                  <a:srgbClr val="CC9900"/>
                </a:solidFill>
                <a:latin typeface="Calibri" panose="020F0502020204030204" pitchFamily="34" charset="0"/>
                <a:ea typeface="Calibri" panose="020F0502020204030204" pitchFamily="34" charset="0"/>
                <a:cs typeface="Times New Roman" panose="02020603050405020304" pitchFamily="18" charset="0"/>
                <a:sym typeface="Webdings" panose="05030102010509060703" pitchFamily="18" charset="2"/>
              </a:rPr>
              <a:t></a:t>
            </a:r>
          </a:p>
          <a:p>
            <a:pPr lvl="0">
              <a:tabLst>
                <a:tab pos="5429250" algn="l"/>
              </a:tabLst>
            </a:pPr>
            <a:endParaRPr lang="en-US" sz="2000" baseline="30000" dirty="0">
              <a:solidFill>
                <a:srgbClr val="CC9900"/>
              </a:solidFill>
              <a:latin typeface="Calibri" panose="020F0502020204030204" pitchFamily="34" charset="0"/>
              <a:ea typeface="Calibri"/>
              <a:cs typeface="Times New Roman" panose="02020603050405020304" pitchFamily="18" charset="0"/>
              <a:sym typeface="Webdings" panose="05030102010509060703" pitchFamily="18" charset="2"/>
            </a:endParaRPr>
          </a:p>
          <a:p>
            <a:pPr lvl="0" algn="r">
              <a:tabLst>
                <a:tab pos="5429250" algn="l"/>
              </a:tabLst>
            </a:pPr>
            <a:r>
              <a:rPr lang="en-US" sz="1200" b="1" dirty="0">
                <a:solidFill>
                  <a:srgbClr val="404040"/>
                </a:solidFill>
                <a:ea typeface="Calibri"/>
                <a:cs typeface="Times New Roman"/>
              </a:rPr>
              <a:t>Selected Competencies:  0</a:t>
            </a:r>
            <a:endParaRPr lang="en-US" sz="1200" dirty="0">
              <a:solidFill>
                <a:prstClr val="black"/>
              </a:solidFill>
              <a:ea typeface="Calibri"/>
              <a:cs typeface="Times New Roman"/>
            </a:endParaRPr>
          </a:p>
          <a:p>
            <a:pPr lvl="0" algn="ctr">
              <a:tabLst>
                <a:tab pos="5429250" algn="l"/>
              </a:tabLst>
            </a:pPr>
            <a:endParaRPr lang="en-US" sz="1600" dirty="0">
              <a:solidFill>
                <a:prstClr val="black"/>
              </a:solidFill>
              <a:ea typeface="Calibri"/>
              <a:cs typeface="Times New Roman"/>
            </a:endParaRPr>
          </a:p>
        </p:txBody>
      </p:sp>
      <p:sp>
        <p:nvSpPr>
          <p:cNvPr id="4" name="Oval 12"/>
          <p:cNvSpPr>
            <a:spLocks noChangeArrowheads="1"/>
          </p:cNvSpPr>
          <p:nvPr/>
        </p:nvSpPr>
        <p:spPr bwMode="auto">
          <a:xfrm>
            <a:off x="6400800" y="1039651"/>
            <a:ext cx="182563" cy="182563"/>
          </a:xfrm>
          <a:prstGeom prst="ellipse">
            <a:avLst/>
          </a:prstGeom>
          <a:solidFill>
            <a:srgbClr val="A5A5A5"/>
          </a:solidFill>
          <a:ln>
            <a:noFill/>
          </a:ln>
          <a:extLst>
            <a:ext uri="{91240B29-F687-4F45-9708-019B960494DF}">
              <a14:hiddenLine xmlns:a14="http://schemas.microsoft.com/office/drawing/2010/main" w="3175">
                <a:solidFill>
                  <a:srgbClr val="000000"/>
                </a:solidFill>
                <a:round/>
                <a:headEnd/>
                <a:tailEnd/>
              </a14:hiddenLine>
            </a:ext>
          </a:extLst>
        </p:spPr>
        <p:txBody>
          <a:bodyPr vert="horz" wrap="square" lIns="0" tIns="0" rIns="0" bIns="0" numCol="1" anchor="ctr"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a:ln>
                <a:noFill/>
              </a:ln>
              <a:solidFill>
                <a:schemeClr val="tx1"/>
              </a:solidFill>
              <a:effectLst/>
              <a:latin typeface="Arial" pitchFamily="34" charset="0"/>
              <a:cs typeface="Arial" pitchFamily="34" charset="0"/>
            </a:endParaRPr>
          </a:p>
        </p:txBody>
      </p:sp>
      <p:sp>
        <p:nvSpPr>
          <p:cNvPr id="5" name="Oval 6"/>
          <p:cNvSpPr>
            <a:spLocks noChangeArrowheads="1"/>
          </p:cNvSpPr>
          <p:nvPr/>
        </p:nvSpPr>
        <p:spPr bwMode="auto">
          <a:xfrm>
            <a:off x="3870540" y="1044291"/>
            <a:ext cx="182563" cy="182563"/>
          </a:xfrm>
          <a:prstGeom prst="ellipse">
            <a:avLst/>
          </a:prstGeom>
          <a:solidFill>
            <a:srgbClr val="A5A5A5"/>
          </a:solidFill>
          <a:ln>
            <a:noFill/>
          </a:ln>
          <a:extLst>
            <a:ext uri="{91240B29-F687-4F45-9708-019B960494DF}">
              <a14:hiddenLine xmlns:a14="http://schemas.microsoft.com/office/drawing/2010/main" w="3175">
                <a:solidFill>
                  <a:srgbClr val="000000"/>
                </a:solidFill>
                <a:round/>
                <a:headEnd/>
                <a:tailEnd/>
              </a14:hiddenLine>
            </a:ext>
          </a:extLst>
        </p:spPr>
        <p:txBody>
          <a:bodyPr vert="horz" wrap="square" lIns="0" tIns="0" rIns="0" bIns="0" numCol="1" anchor="ctr"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a:ln>
                <a:noFill/>
              </a:ln>
              <a:solidFill>
                <a:schemeClr val="tx1"/>
              </a:solidFill>
              <a:effectLst/>
              <a:latin typeface="Arial" pitchFamily="34" charset="0"/>
              <a:cs typeface="Arial" pitchFamily="34" charset="0"/>
            </a:endParaRPr>
          </a:p>
        </p:txBody>
      </p:sp>
      <p:sp>
        <p:nvSpPr>
          <p:cNvPr id="6" name="Rectangle 5"/>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a:ln>
                <a:noFill/>
              </a:ln>
              <a:solidFill>
                <a:schemeClr val="tx1"/>
              </a:solidFill>
              <a:effectLst/>
              <a:latin typeface="Arial" pitchFamily="34" charset="0"/>
              <a:cs typeface="Arial" pitchFamily="34" charset="0"/>
            </a:endParaRPr>
          </a:p>
        </p:txBody>
      </p:sp>
      <p:sp>
        <p:nvSpPr>
          <p:cNvPr id="16" name="Oval 10"/>
          <p:cNvSpPr>
            <a:spLocks noChangeArrowheads="1"/>
          </p:cNvSpPr>
          <p:nvPr/>
        </p:nvSpPr>
        <p:spPr bwMode="auto">
          <a:xfrm>
            <a:off x="1019019" y="1041512"/>
            <a:ext cx="182562" cy="182562"/>
          </a:xfrm>
          <a:prstGeom prst="ellipse">
            <a:avLst/>
          </a:prstGeom>
          <a:solidFill>
            <a:srgbClr val="A5A5A5"/>
          </a:solidFill>
          <a:ln>
            <a:noFill/>
          </a:ln>
          <a:extLst>
            <a:ext uri="{91240B29-F687-4F45-9708-019B960494DF}">
              <a14:hiddenLine xmlns:a14="http://schemas.microsoft.com/office/drawing/2010/main" w="3175">
                <a:solidFill>
                  <a:srgbClr val="000000"/>
                </a:solidFill>
                <a:round/>
                <a:headEnd/>
                <a:tailEnd/>
              </a14:hiddenLine>
            </a:ext>
          </a:extLst>
        </p:spPr>
        <p:txBody>
          <a:bodyPr vert="horz" wrap="square" lIns="0" tIns="0" rIns="0" bIns="0" numCol="1" anchor="ctr"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a:ln>
                <a:noFill/>
              </a:ln>
              <a:solidFill>
                <a:schemeClr val="tx1"/>
              </a:solidFill>
              <a:effectLst/>
              <a:latin typeface="Arial" pitchFamily="34" charset="0"/>
              <a:cs typeface="Arial" pitchFamily="34" charset="0"/>
            </a:endParaRPr>
          </a:p>
        </p:txBody>
      </p:sp>
      <p:sp>
        <p:nvSpPr>
          <p:cNvPr id="20" name="Text Box 1"/>
          <p:cNvSpPr txBox="1"/>
          <p:nvPr/>
        </p:nvSpPr>
        <p:spPr>
          <a:xfrm>
            <a:off x="3839094" y="6629400"/>
            <a:ext cx="1463040" cy="182880"/>
          </a:xfrm>
          <a:prstGeom prst="rect">
            <a:avLst/>
          </a:prstGeom>
          <a:solidFill>
            <a:schemeClr val="accent5">
              <a:lumMod val="75000"/>
            </a:schemeClr>
          </a:solid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0" rIns="91440" bIns="0" numCol="1" spcCol="0" rtlCol="0" fromWordArt="0" anchor="ctr" anchorCtr="0" forceAA="0" compatLnSpc="1">
            <a:prstTxWarp prst="textNoShape">
              <a:avLst/>
            </a:prstTxWarp>
            <a:noAutofit/>
          </a:bodyPr>
          <a:lstStyle/>
          <a:p>
            <a:pPr marL="0" marR="0" algn="ctr">
              <a:spcBef>
                <a:spcPts val="0"/>
              </a:spcBef>
              <a:spcAft>
                <a:spcPts val="0"/>
              </a:spcAft>
            </a:pPr>
            <a:r>
              <a:rPr lang="en-US" sz="1100" b="1" dirty="0">
                <a:solidFill>
                  <a:srgbClr val="FFFFFF"/>
                </a:solidFill>
                <a:effectLst/>
                <a:ea typeface="Calibri"/>
                <a:cs typeface="Times New Roman"/>
              </a:rPr>
              <a:t>Save for Later</a:t>
            </a:r>
            <a:endParaRPr lang="en-US" sz="1100" dirty="0">
              <a:effectLst/>
              <a:ea typeface="Calibri"/>
              <a:cs typeface="Times New Roman"/>
            </a:endParaRPr>
          </a:p>
        </p:txBody>
      </p:sp>
      <p:sp>
        <p:nvSpPr>
          <p:cNvPr id="21" name="Text Box 4"/>
          <p:cNvSpPr txBox="1"/>
          <p:nvPr/>
        </p:nvSpPr>
        <p:spPr>
          <a:xfrm>
            <a:off x="5543536" y="6629400"/>
            <a:ext cx="1463040" cy="182880"/>
          </a:xfrm>
          <a:prstGeom prst="rect">
            <a:avLst/>
          </a:prstGeom>
          <a:solidFill>
            <a:schemeClr val="accent5">
              <a:lumMod val="75000"/>
            </a:schemeClr>
          </a:solid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45720" tIns="0" rIns="45720" bIns="0" numCol="1" spcCol="0" rtlCol="0" fromWordArt="0" anchor="ctr" anchorCtr="0" forceAA="0" compatLnSpc="1">
            <a:prstTxWarp prst="textNoShape">
              <a:avLst/>
            </a:prstTxWarp>
            <a:noAutofit/>
          </a:bodyPr>
          <a:lstStyle/>
          <a:p>
            <a:pPr marL="0" marR="0" algn="ctr">
              <a:spcBef>
                <a:spcPts val="0"/>
              </a:spcBef>
              <a:spcAft>
                <a:spcPts val="0"/>
              </a:spcAft>
            </a:pPr>
            <a:r>
              <a:rPr lang="en-US" sz="1100" b="1">
                <a:solidFill>
                  <a:srgbClr val="FFFFFF"/>
                </a:solidFill>
                <a:effectLst/>
                <a:ea typeface="Calibri"/>
                <a:cs typeface="Times New Roman"/>
              </a:rPr>
              <a:t>Save and Next Step  </a:t>
            </a:r>
            <a:r>
              <a:rPr lang="en-US" sz="1100" b="1">
                <a:solidFill>
                  <a:srgbClr val="FFFFFF"/>
                </a:solidFill>
                <a:effectLst/>
                <a:ea typeface="Calibri"/>
                <a:cs typeface="Times New Roman"/>
                <a:sym typeface="Wingdings 3"/>
              </a:rPr>
              <a:t></a:t>
            </a:r>
            <a:endParaRPr lang="en-US" sz="1100">
              <a:effectLst/>
              <a:ea typeface="Calibri"/>
              <a:cs typeface="Times New Roman"/>
            </a:endParaRPr>
          </a:p>
        </p:txBody>
      </p:sp>
      <p:sp>
        <p:nvSpPr>
          <p:cNvPr id="22" name="Text Box 13"/>
          <p:cNvSpPr txBox="1"/>
          <p:nvPr/>
        </p:nvSpPr>
        <p:spPr>
          <a:xfrm>
            <a:off x="2128302" y="6629400"/>
            <a:ext cx="1463040" cy="182880"/>
          </a:xfrm>
          <a:prstGeom prst="rect">
            <a:avLst/>
          </a:prstGeom>
          <a:solidFill>
            <a:schemeClr val="accent5">
              <a:lumMod val="75000"/>
            </a:schemeClr>
          </a:solid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0" rIns="91440" bIns="0" numCol="1" spcCol="0" rtlCol="0" fromWordArt="0" anchor="ctr" anchorCtr="0" forceAA="0" compatLnSpc="1">
            <a:prstTxWarp prst="textNoShape">
              <a:avLst/>
            </a:prstTxWarp>
            <a:noAutofit/>
          </a:bodyPr>
          <a:lstStyle/>
          <a:p>
            <a:pPr marL="0" marR="0" algn="ctr">
              <a:spcBef>
                <a:spcPts val="0"/>
              </a:spcBef>
              <a:spcAft>
                <a:spcPts val="0"/>
              </a:spcAft>
            </a:pPr>
            <a:r>
              <a:rPr lang="en-US" sz="1100" b="1">
                <a:solidFill>
                  <a:srgbClr val="FFFFFF"/>
                </a:solidFill>
                <a:effectLst/>
                <a:ea typeface="Calibri"/>
                <a:cs typeface="Times New Roman"/>
              </a:rPr>
              <a:t>Cancel</a:t>
            </a:r>
            <a:endParaRPr lang="en-US" sz="1100">
              <a:effectLst/>
              <a:ea typeface="Calibri"/>
              <a:cs typeface="Times New Roman"/>
            </a:endParaRPr>
          </a:p>
        </p:txBody>
      </p:sp>
      <p:graphicFrame>
        <p:nvGraphicFramePr>
          <p:cNvPr id="32" name="Table 31"/>
          <p:cNvGraphicFramePr>
            <a:graphicFrameLocks noGrp="1"/>
          </p:cNvGraphicFramePr>
          <p:nvPr/>
        </p:nvGraphicFramePr>
        <p:xfrm>
          <a:off x="454428" y="2290062"/>
          <a:ext cx="8232372" cy="731520"/>
        </p:xfrm>
        <a:graphic>
          <a:graphicData uri="http://schemas.openxmlformats.org/drawingml/2006/table">
            <a:tbl>
              <a:tblPr firstRow="1" firstCol="1" bandRow="1"/>
              <a:tblGrid>
                <a:gridCol w="7394172">
                  <a:extLst>
                    <a:ext uri="{9D8B030D-6E8A-4147-A177-3AD203B41FA5}">
                      <a16:colId xmlns:a16="http://schemas.microsoft.com/office/drawing/2014/main" val="20000"/>
                    </a:ext>
                  </a:extLst>
                </a:gridCol>
                <a:gridCol w="838200">
                  <a:extLst>
                    <a:ext uri="{9D8B030D-6E8A-4147-A177-3AD203B41FA5}">
                      <a16:colId xmlns:a16="http://schemas.microsoft.com/office/drawing/2014/main" val="20001"/>
                    </a:ext>
                  </a:extLst>
                </a:gridCol>
              </a:tblGrid>
              <a:tr h="162918">
                <a:tc>
                  <a:txBody>
                    <a:bodyPr/>
                    <a:lstStyle/>
                    <a:p>
                      <a:pPr marL="0" marR="0">
                        <a:spcBef>
                          <a:spcPts val="0"/>
                        </a:spcBef>
                        <a:spcAft>
                          <a:spcPts val="0"/>
                        </a:spcAft>
                      </a:pPr>
                      <a:r>
                        <a:rPr lang="en-US" sz="1100" dirty="0">
                          <a:solidFill>
                            <a:srgbClr val="CC9900"/>
                          </a:solidFill>
                          <a:effectLst/>
                          <a:latin typeface="Calibri" panose="020F0502020204030204" pitchFamily="34" charset="0"/>
                          <a:ea typeface="Calibri" panose="020F0502020204030204" pitchFamily="34" charset="0"/>
                          <a:cs typeface="Times New Roman" panose="02020603050405020304" pitchFamily="18" charset="0"/>
                        </a:rPr>
                        <a:t>Leadership Competencies </a:t>
                      </a:r>
                      <a:r>
                        <a:rPr lang="en-US" sz="1100" baseline="300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sym typeface="Webdings" panose="05030102010509060703" pitchFamily="18" charset="2"/>
                        </a:rPr>
                        <a:t></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1094" marR="61094" marT="0" marB="0">
                    <a:lnL>
                      <a:noFill/>
                    </a:lnL>
                    <a:lnR w="12700" cap="flat" cmpd="sng" algn="ctr">
                      <a:solidFill>
                        <a:srgbClr val="C4BC96"/>
                      </a:solidFill>
                      <a:prstDash val="solid"/>
                      <a:round/>
                      <a:headEnd type="none" w="med" len="med"/>
                      <a:tailEnd type="none" w="med" len="med"/>
                    </a:lnR>
                    <a:lnT>
                      <a:noFill/>
                    </a:lnT>
                    <a:lnB>
                      <a:noFill/>
                    </a:lnB>
                  </a:tcPr>
                </a:tc>
                <a:tc>
                  <a:txBody>
                    <a:bodyPr/>
                    <a:lstStyle/>
                    <a:p>
                      <a:pPr marL="0" marR="0" algn="ctr">
                        <a:spcBef>
                          <a:spcPts val="0"/>
                        </a:spcBef>
                        <a:spcAft>
                          <a:spcPts val="0"/>
                        </a:spcAft>
                      </a:pPr>
                      <a:r>
                        <a:rPr lang="en-US" sz="900" b="1"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For My Career Growth</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1094" marR="61094" marT="0" marB="0" anchor="ctr">
                    <a:lnL w="12700" cap="flat" cmpd="sng" algn="ctr">
                      <a:solidFill>
                        <a:srgbClr val="C4BC96"/>
                      </a:solidFill>
                      <a:prstDash val="solid"/>
                      <a:round/>
                      <a:headEnd type="none" w="med" len="med"/>
                      <a:tailEnd type="none" w="med" len="med"/>
                    </a:lnL>
                    <a:lnR w="12700" cap="flat" cmpd="sng" algn="ctr">
                      <a:solidFill>
                        <a:srgbClr val="C4BC96"/>
                      </a:solidFill>
                      <a:prstDash val="solid"/>
                      <a:round/>
                      <a:headEnd type="none" w="med" len="med"/>
                      <a:tailEnd type="none" w="med" len="med"/>
                    </a:lnR>
                    <a:lnT w="12700" cap="flat" cmpd="sng" algn="ctr">
                      <a:solidFill>
                        <a:srgbClr val="C4BC96"/>
                      </a:solidFill>
                      <a:prstDash val="solid"/>
                      <a:round/>
                      <a:headEnd type="none" w="med" len="med"/>
                      <a:tailEnd type="none" w="med" len="med"/>
                    </a:lnT>
                    <a:lnB w="12700" cap="flat" cmpd="sng" algn="ctr">
                      <a:solidFill>
                        <a:srgbClr val="C4BC96"/>
                      </a:solidFill>
                      <a:prstDash val="solid"/>
                      <a:round/>
                      <a:headEnd type="none" w="med" len="med"/>
                      <a:tailEnd type="none" w="med" len="med"/>
                    </a:lnB>
                    <a:solidFill>
                      <a:srgbClr val="948A54"/>
                    </a:solidFill>
                  </a:tcPr>
                </a:tc>
                <a:extLst>
                  <a:ext uri="{0D108BD9-81ED-4DB2-BD59-A6C34878D82A}">
                    <a16:rowId xmlns:a16="http://schemas.microsoft.com/office/drawing/2014/main" val="10000"/>
                  </a:ext>
                </a:extLst>
              </a:tr>
              <a:tr h="135765">
                <a:tc gridSpan="2">
                  <a:txBody>
                    <a:bodyPr/>
                    <a:lstStyle/>
                    <a:p>
                      <a:pPr marL="0" marR="0">
                        <a:spcBef>
                          <a:spcPts val="0"/>
                        </a:spcBef>
                        <a:spcAft>
                          <a:spcPts val="0"/>
                        </a:spcAft>
                      </a:pPr>
                      <a:r>
                        <a:rPr lang="en-US" sz="1000" b="1"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Building Coalitions </a:t>
                      </a:r>
                      <a:r>
                        <a:rPr lang="en-US" sz="1000"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sym typeface="Webdings" panose="05030102010509060703" pitchFamily="18" charset="2"/>
                        </a:rPr>
                        <a:t></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1094" marR="61094" marT="0" marB="0">
                    <a:lnL>
                      <a:noFill/>
                    </a:lnL>
                    <a:lnR w="12700" cap="flat" cmpd="sng" algn="ctr">
                      <a:solidFill>
                        <a:srgbClr val="C4BC96"/>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rgbClr val="C4BC96"/>
                      </a:solidFill>
                      <a:prstDash val="solid"/>
                      <a:round/>
                      <a:headEnd type="none" w="med" len="med"/>
                      <a:tailEnd type="none" w="med" len="med"/>
                    </a:lnB>
                    <a:solidFill>
                      <a:srgbClr val="31849B"/>
                    </a:solidFill>
                  </a:tcPr>
                </a:tc>
                <a:tc hMerge="1">
                  <a:txBody>
                    <a:bodyPr/>
                    <a:lstStyle/>
                    <a:p>
                      <a:endParaRPr lang="en-US"/>
                    </a:p>
                  </a:txBody>
                  <a:tcPr/>
                </a:tc>
                <a:extLst>
                  <a:ext uri="{0D108BD9-81ED-4DB2-BD59-A6C34878D82A}">
                    <a16:rowId xmlns:a16="http://schemas.microsoft.com/office/drawing/2014/main" val="10001"/>
                  </a:ext>
                </a:extLst>
              </a:tr>
              <a:tr h="149341">
                <a:tc>
                  <a:txBody>
                    <a:bodyPr/>
                    <a:lstStyle/>
                    <a:p>
                      <a:pPr marL="0" marR="0">
                        <a:spcBef>
                          <a:spcPts val="500"/>
                        </a:spcBef>
                        <a:spcAft>
                          <a:spcPts val="500"/>
                        </a:spcAft>
                      </a:pPr>
                      <a:r>
                        <a:rPr lang="en-US" sz="1000" b="1" dirty="0">
                          <a:solidFill>
                            <a:srgbClr val="595959"/>
                          </a:solidFill>
                          <a:effectLst/>
                          <a:latin typeface="Calibri" panose="020F0502020204030204" pitchFamily="34" charset="0"/>
                          <a:ea typeface="Calibri" panose="020F0502020204030204" pitchFamily="34" charset="0"/>
                          <a:cs typeface="Times New Roman" panose="02020603050405020304" pitchFamily="18" charset="0"/>
                        </a:rPr>
                        <a:t>Partnering </a:t>
                      </a:r>
                      <a:r>
                        <a:rPr lang="en-US" sz="1000" dirty="0">
                          <a:solidFill>
                            <a:srgbClr val="595959"/>
                          </a:solidFill>
                          <a:effectLst/>
                          <a:latin typeface="Calibri" panose="020F0502020204030204" pitchFamily="34" charset="0"/>
                          <a:ea typeface="Calibri" panose="020F0502020204030204" pitchFamily="34" charset="0"/>
                          <a:cs typeface="Times New Roman" panose="02020603050405020304" pitchFamily="18" charset="0"/>
                        </a:rPr>
                        <a:t>- Develops networks and builds alliances; collaborates across boundaries to build strategic relationships and achieve common goals.</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1094" marR="61094" marT="0" marB="0">
                    <a:lnL>
                      <a:noFill/>
                    </a:lnL>
                    <a:lnR w="12700" cap="flat" cmpd="sng" algn="ctr">
                      <a:solidFill>
                        <a:srgbClr val="C4BC96"/>
                      </a:solidFill>
                      <a:prstDash val="solid"/>
                      <a:round/>
                      <a:headEnd type="none" w="med" len="med"/>
                      <a:tailEnd type="none" w="med" len="med"/>
                    </a:lnR>
                    <a:lnT w="12700" cap="flat" cmpd="sng" algn="ctr">
                      <a:solidFill>
                        <a:srgbClr val="C4BC96"/>
                      </a:solidFill>
                      <a:prstDash val="solid"/>
                      <a:round/>
                      <a:headEnd type="none" w="med" len="med"/>
                      <a:tailEnd type="none" w="med" len="med"/>
                    </a:lnT>
                    <a:lnB w="12700" cap="flat" cmpd="sng" algn="ctr">
                      <a:solidFill>
                        <a:srgbClr val="C4BC96"/>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500"/>
                        </a:spcAft>
                        <a:buClrTx/>
                        <a:buSzTx/>
                        <a:buFontTx/>
                        <a:buNone/>
                        <a:tabLst/>
                        <a:defRPr/>
                      </a:pPr>
                      <a:r>
                        <a:rPr kumimoji="0" lang="en-US" sz="900" b="1" i="0" u="none" strike="noStrike" kern="1200" cap="none" spc="0" normalizeH="0" baseline="0" noProof="0" dirty="0">
                          <a:ln>
                            <a:noFill/>
                          </a:ln>
                          <a:solidFill>
                            <a:srgbClr val="7F7F7F"/>
                          </a:solidFill>
                          <a:effectLst/>
                          <a:uLnTx/>
                          <a:uFillTx/>
                          <a:latin typeface="+mn-lt"/>
                          <a:ea typeface="Calibri"/>
                          <a:cs typeface="Times New Roman"/>
                          <a:sym typeface="Wingdings"/>
                        </a:rPr>
                        <a:t></a:t>
                      </a:r>
                      <a:endParaRPr kumimoji="0" lang="en-US" sz="1000" b="0" i="0" u="none" strike="noStrike" kern="1200" cap="none" spc="0" normalizeH="0" baseline="0" noProof="0" dirty="0">
                        <a:ln>
                          <a:noFill/>
                        </a:ln>
                        <a:solidFill>
                          <a:prstClr val="black"/>
                        </a:solidFill>
                        <a:effectLst/>
                        <a:uLnTx/>
                        <a:uFillTx/>
                        <a:latin typeface="+mn-lt"/>
                        <a:ea typeface="Calibri"/>
                        <a:cs typeface="Times New Roman"/>
                      </a:endParaRPr>
                    </a:p>
                  </a:txBody>
                  <a:tcPr marL="61094" marR="61094" marT="0" marB="0" anchor="ctr">
                    <a:lnL w="12700" cap="flat" cmpd="sng" algn="ctr">
                      <a:solidFill>
                        <a:srgbClr val="C4BC96"/>
                      </a:solidFill>
                      <a:prstDash val="solid"/>
                      <a:round/>
                      <a:headEnd type="none" w="med" len="med"/>
                      <a:tailEnd type="none" w="med" len="med"/>
                    </a:lnL>
                    <a:lnR w="12700" cap="flat" cmpd="sng" algn="ctr">
                      <a:solidFill>
                        <a:srgbClr val="C4BC96"/>
                      </a:solidFill>
                      <a:prstDash val="solid"/>
                      <a:round/>
                      <a:headEnd type="none" w="med" len="med"/>
                      <a:tailEnd type="none" w="med" len="med"/>
                    </a:lnR>
                    <a:lnT w="12700" cap="flat" cmpd="sng" algn="ctr">
                      <a:solidFill>
                        <a:srgbClr val="C4BC96"/>
                      </a:solidFill>
                      <a:prstDash val="solid"/>
                      <a:round/>
                      <a:headEnd type="none" w="med" len="med"/>
                      <a:tailEnd type="none" w="med" len="med"/>
                    </a:lnT>
                    <a:lnB w="12700" cap="flat" cmpd="sng" algn="ctr">
                      <a:solidFill>
                        <a:srgbClr val="C4BC96"/>
                      </a:solidFill>
                      <a:prstDash val="solid"/>
                      <a:round/>
                      <a:headEnd type="none" w="med" len="med"/>
                      <a:tailEnd type="none" w="med" len="med"/>
                    </a:lnB>
                  </a:tcPr>
                </a:tc>
                <a:extLst>
                  <a:ext uri="{0D108BD9-81ED-4DB2-BD59-A6C34878D82A}">
                    <a16:rowId xmlns:a16="http://schemas.microsoft.com/office/drawing/2014/main" val="10002"/>
                  </a:ext>
                </a:extLst>
              </a:tr>
            </a:tbl>
          </a:graphicData>
        </a:graphic>
      </p:graphicFrame>
      <p:graphicFrame>
        <p:nvGraphicFramePr>
          <p:cNvPr id="33" name="Table 32"/>
          <p:cNvGraphicFramePr>
            <a:graphicFrameLocks noGrp="1"/>
          </p:cNvGraphicFramePr>
          <p:nvPr/>
        </p:nvGraphicFramePr>
        <p:xfrm>
          <a:off x="454428" y="3206687"/>
          <a:ext cx="8232372" cy="1341120"/>
        </p:xfrm>
        <a:graphic>
          <a:graphicData uri="http://schemas.openxmlformats.org/drawingml/2006/table">
            <a:tbl>
              <a:tblPr firstRow="1" firstCol="1" bandRow="1"/>
              <a:tblGrid>
                <a:gridCol w="7394172">
                  <a:extLst>
                    <a:ext uri="{9D8B030D-6E8A-4147-A177-3AD203B41FA5}">
                      <a16:colId xmlns:a16="http://schemas.microsoft.com/office/drawing/2014/main" val="20000"/>
                    </a:ext>
                  </a:extLst>
                </a:gridCol>
                <a:gridCol w="838200">
                  <a:extLst>
                    <a:ext uri="{9D8B030D-6E8A-4147-A177-3AD203B41FA5}">
                      <a16:colId xmlns:a16="http://schemas.microsoft.com/office/drawing/2014/main" val="20001"/>
                    </a:ext>
                  </a:extLst>
                </a:gridCol>
              </a:tblGrid>
              <a:tr h="162918">
                <a:tc>
                  <a:txBody>
                    <a:bodyPr/>
                    <a:lstStyle/>
                    <a:p>
                      <a:pPr marL="0" marR="0">
                        <a:spcBef>
                          <a:spcPts val="0"/>
                        </a:spcBef>
                        <a:spcAft>
                          <a:spcPts val="0"/>
                        </a:spcAft>
                      </a:pPr>
                      <a:r>
                        <a:rPr lang="en-US" sz="1100" dirty="0">
                          <a:solidFill>
                            <a:srgbClr val="CC9900"/>
                          </a:solidFill>
                          <a:effectLst/>
                          <a:latin typeface="Calibri" panose="020F0502020204030204" pitchFamily="34" charset="0"/>
                          <a:ea typeface="Calibri" panose="020F0502020204030204" pitchFamily="34" charset="0"/>
                          <a:cs typeface="Times New Roman" panose="02020603050405020304" pitchFamily="18" charset="0"/>
                        </a:rPr>
                        <a:t>General and Technical Competencies </a:t>
                      </a:r>
                      <a:r>
                        <a:rPr lang="en-US" sz="1100" baseline="300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sym typeface="Webdings" panose="05030102010509060703" pitchFamily="18" charset="2"/>
                        </a:rPr>
                        <a:t></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1094" marR="61094" marT="0" marB="0">
                    <a:lnL>
                      <a:noFill/>
                    </a:lnL>
                    <a:lnR w="12700" cap="flat" cmpd="sng" algn="ctr">
                      <a:solidFill>
                        <a:srgbClr val="C4BC96"/>
                      </a:solidFill>
                      <a:prstDash val="solid"/>
                      <a:round/>
                      <a:headEnd type="none" w="med" len="med"/>
                      <a:tailEnd type="none" w="med" len="med"/>
                    </a:lnR>
                    <a:lnT>
                      <a:noFill/>
                    </a:lnT>
                    <a:lnB>
                      <a:noFill/>
                    </a:lnB>
                  </a:tcPr>
                </a:tc>
                <a:tc>
                  <a:txBody>
                    <a:bodyPr/>
                    <a:lstStyle/>
                    <a:p>
                      <a:pPr marL="0" marR="0" algn="ctr">
                        <a:spcBef>
                          <a:spcPts val="0"/>
                        </a:spcBef>
                        <a:spcAft>
                          <a:spcPts val="0"/>
                        </a:spcAft>
                      </a:pPr>
                      <a:r>
                        <a:rPr lang="en-US" sz="900" b="1"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For My Career Growth</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1094" marR="61094" marT="0" marB="0" anchor="ctr">
                    <a:lnL w="12700" cap="flat" cmpd="sng" algn="ctr">
                      <a:solidFill>
                        <a:srgbClr val="C4BC96"/>
                      </a:solidFill>
                      <a:prstDash val="solid"/>
                      <a:round/>
                      <a:headEnd type="none" w="med" len="med"/>
                      <a:tailEnd type="none" w="med" len="med"/>
                    </a:lnL>
                    <a:lnR w="12700" cap="flat" cmpd="sng" algn="ctr">
                      <a:solidFill>
                        <a:srgbClr val="C4BC96"/>
                      </a:solidFill>
                      <a:prstDash val="solid"/>
                      <a:round/>
                      <a:headEnd type="none" w="med" len="med"/>
                      <a:tailEnd type="none" w="med" len="med"/>
                    </a:lnR>
                    <a:lnT w="12700" cap="flat" cmpd="sng" algn="ctr">
                      <a:solidFill>
                        <a:srgbClr val="C4BC96"/>
                      </a:solidFill>
                      <a:prstDash val="solid"/>
                      <a:round/>
                      <a:headEnd type="none" w="med" len="med"/>
                      <a:tailEnd type="none" w="med" len="med"/>
                    </a:lnT>
                    <a:lnB w="12700" cap="flat" cmpd="sng" algn="ctr">
                      <a:solidFill>
                        <a:srgbClr val="C4BC96"/>
                      </a:solidFill>
                      <a:prstDash val="solid"/>
                      <a:round/>
                      <a:headEnd type="none" w="med" len="med"/>
                      <a:tailEnd type="none" w="med" len="med"/>
                    </a:lnB>
                    <a:solidFill>
                      <a:srgbClr val="948A54"/>
                    </a:solidFill>
                  </a:tcPr>
                </a:tc>
                <a:extLst>
                  <a:ext uri="{0D108BD9-81ED-4DB2-BD59-A6C34878D82A}">
                    <a16:rowId xmlns:a16="http://schemas.microsoft.com/office/drawing/2014/main" val="10000"/>
                  </a:ext>
                </a:extLst>
              </a:tr>
              <a:tr h="135765">
                <a:tc gridSpan="2">
                  <a:txBody>
                    <a:bodyPr/>
                    <a:lstStyle/>
                    <a:p>
                      <a:pPr marL="0" marR="0">
                        <a:spcBef>
                          <a:spcPts val="0"/>
                        </a:spcBef>
                        <a:spcAft>
                          <a:spcPts val="0"/>
                        </a:spcAft>
                      </a:pPr>
                      <a:r>
                        <a:rPr lang="en-US" sz="1000" b="1"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General </a:t>
                      </a:r>
                      <a:r>
                        <a:rPr lang="en-US" sz="1000"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sym typeface="Webdings" panose="05030102010509060703" pitchFamily="18" charset="2"/>
                        </a:rPr>
                        <a:t></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1094" marR="61094" marT="0" marB="0">
                    <a:lnL>
                      <a:noFill/>
                    </a:lnL>
                    <a:lnR w="12700" cap="flat" cmpd="sng" algn="ctr">
                      <a:solidFill>
                        <a:srgbClr val="C4BC96"/>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rgbClr val="C4BC96"/>
                      </a:solidFill>
                      <a:prstDash val="solid"/>
                      <a:round/>
                      <a:headEnd type="none" w="med" len="med"/>
                      <a:tailEnd type="none" w="med" len="med"/>
                    </a:lnB>
                    <a:solidFill>
                      <a:srgbClr val="31849B"/>
                    </a:solidFill>
                  </a:tcPr>
                </a:tc>
                <a:tc hMerge="1">
                  <a:txBody>
                    <a:bodyPr/>
                    <a:lstStyle/>
                    <a:p>
                      <a:endParaRPr lang="en-US"/>
                    </a:p>
                  </a:txBody>
                  <a:tcPr/>
                </a:tc>
                <a:extLst>
                  <a:ext uri="{0D108BD9-81ED-4DB2-BD59-A6C34878D82A}">
                    <a16:rowId xmlns:a16="http://schemas.microsoft.com/office/drawing/2014/main" val="10001"/>
                  </a:ext>
                </a:extLst>
              </a:tr>
              <a:tr h="271529">
                <a:tc>
                  <a:txBody>
                    <a:bodyPr/>
                    <a:lstStyle/>
                    <a:p>
                      <a:pPr marL="0" marR="0">
                        <a:spcBef>
                          <a:spcPts val="500"/>
                        </a:spcBef>
                        <a:spcAft>
                          <a:spcPts val="500"/>
                        </a:spcAft>
                      </a:pPr>
                      <a:r>
                        <a:rPr kumimoji="0" lang="en-US" sz="1000" b="1" i="0" u="none" strike="noStrike" kern="1200" cap="none" spc="0" normalizeH="0" baseline="0" noProof="0" dirty="0">
                          <a:ln>
                            <a:noFill/>
                          </a:ln>
                          <a:solidFill>
                            <a:schemeClr val="tx1">
                              <a:lumMod val="75000"/>
                              <a:lumOff val="25000"/>
                            </a:schemeClr>
                          </a:solidFill>
                          <a:effectLst/>
                          <a:uLnTx/>
                          <a:uFillTx/>
                          <a:latin typeface="Calibri" panose="020F0502020204030204" pitchFamily="34" charset="0"/>
                          <a:ea typeface="Calibri" panose="020F0502020204030204" pitchFamily="34" charset="0"/>
                          <a:cs typeface="Times New Roman" panose="02020603050405020304" pitchFamily="18" charset="0"/>
                        </a:rPr>
                        <a:t>Oral Communication (*)</a:t>
                      </a:r>
                      <a:r>
                        <a:rPr kumimoji="0" lang="en-US" sz="1000" b="0" i="0" u="none" strike="noStrike" kern="1200" cap="none" spc="0" normalizeH="0" baseline="0" noProof="0" dirty="0">
                          <a:ln>
                            <a:noFill/>
                          </a:ln>
                          <a:solidFill>
                            <a:schemeClr val="tx1">
                              <a:lumMod val="75000"/>
                              <a:lumOff val="25000"/>
                            </a:schemeClr>
                          </a:solidFill>
                          <a:effectLst/>
                          <a:uLnTx/>
                          <a:uFillTx/>
                          <a:latin typeface="Calibri" panose="020F0502020204030204" pitchFamily="34" charset="0"/>
                          <a:ea typeface="Calibri" panose="020F0502020204030204" pitchFamily="34" charset="0"/>
                          <a:cs typeface="Times New Roman" panose="02020603050405020304" pitchFamily="18" charset="0"/>
                        </a:rPr>
                        <a:t> - Expresses information (for example, ideas or facts) to individuals or groups effectively, taking into account the audience and nature of the information (for example, technical, sensitive, controversial); makes clear and convincing oral presentations; listens to others, attends to nonverbal cues, and responds appropriately.</a:t>
                      </a:r>
                      <a:endParaRPr lang="en-US" sz="1000" dirty="0">
                        <a:solidFill>
                          <a:schemeClr val="tx1">
                            <a:lumMod val="75000"/>
                            <a:lumOff val="25000"/>
                          </a:schemeClr>
                        </a:solidFill>
                        <a:effectLst/>
                        <a:latin typeface="+mn-lt"/>
                        <a:ea typeface="Calibri"/>
                        <a:cs typeface="Times New Roman"/>
                      </a:endParaRPr>
                    </a:p>
                  </a:txBody>
                  <a:tcPr marL="61094" marR="61094" marT="0" marB="0">
                    <a:lnL>
                      <a:noFill/>
                    </a:lnL>
                    <a:lnR w="12700" cap="flat" cmpd="sng" algn="ctr">
                      <a:solidFill>
                        <a:srgbClr val="C4BC96"/>
                      </a:solidFill>
                      <a:prstDash val="solid"/>
                      <a:round/>
                      <a:headEnd type="none" w="med" len="med"/>
                      <a:tailEnd type="none" w="med" len="med"/>
                    </a:lnR>
                    <a:lnT w="12700" cap="flat" cmpd="sng" algn="ctr">
                      <a:solidFill>
                        <a:srgbClr val="C4BC96"/>
                      </a:solidFill>
                      <a:prstDash val="solid"/>
                      <a:round/>
                      <a:headEnd type="none" w="med" len="med"/>
                      <a:tailEnd type="none" w="med" len="med"/>
                    </a:lnT>
                    <a:lnB w="12700" cap="flat" cmpd="sng" algn="ctr">
                      <a:solidFill>
                        <a:srgbClr val="C4BC96"/>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500"/>
                        </a:spcAft>
                        <a:buClrTx/>
                        <a:buSzTx/>
                        <a:buFontTx/>
                        <a:buNone/>
                        <a:tabLst/>
                        <a:defRPr/>
                      </a:pPr>
                      <a:r>
                        <a:rPr kumimoji="0" lang="en-US" sz="900" b="1" i="0" u="none" strike="noStrike" kern="1200" cap="none" spc="0" normalizeH="0" baseline="0" noProof="0" dirty="0">
                          <a:ln>
                            <a:noFill/>
                          </a:ln>
                          <a:solidFill>
                            <a:srgbClr val="7F7F7F"/>
                          </a:solidFill>
                          <a:effectLst/>
                          <a:uLnTx/>
                          <a:uFillTx/>
                          <a:latin typeface="+mn-lt"/>
                          <a:ea typeface="Calibri"/>
                          <a:cs typeface="Times New Roman"/>
                          <a:sym typeface="Wingdings"/>
                        </a:rPr>
                        <a:t></a:t>
                      </a:r>
                      <a:endParaRPr kumimoji="0" lang="en-US" sz="1000" b="0" i="0" u="none" strike="noStrike" kern="1200" cap="none" spc="0" normalizeH="0" baseline="0" noProof="0" dirty="0">
                        <a:ln>
                          <a:noFill/>
                        </a:ln>
                        <a:solidFill>
                          <a:prstClr val="black"/>
                        </a:solidFill>
                        <a:effectLst/>
                        <a:uLnTx/>
                        <a:uFillTx/>
                        <a:latin typeface="+mn-lt"/>
                        <a:ea typeface="Calibri"/>
                        <a:cs typeface="Times New Roman"/>
                      </a:endParaRPr>
                    </a:p>
                  </a:txBody>
                  <a:tcPr marL="61094" marR="61094" marT="0" marB="0" anchor="ctr">
                    <a:lnL w="12700" cap="flat" cmpd="sng" algn="ctr">
                      <a:solidFill>
                        <a:srgbClr val="C4BC96"/>
                      </a:solidFill>
                      <a:prstDash val="solid"/>
                      <a:round/>
                      <a:headEnd type="none" w="med" len="med"/>
                      <a:tailEnd type="none" w="med" len="med"/>
                    </a:lnL>
                    <a:lnR w="12700" cap="flat" cmpd="sng" algn="ctr">
                      <a:solidFill>
                        <a:srgbClr val="C4BC96"/>
                      </a:solidFill>
                      <a:prstDash val="solid"/>
                      <a:round/>
                      <a:headEnd type="none" w="med" len="med"/>
                      <a:tailEnd type="none" w="med" len="med"/>
                    </a:lnR>
                    <a:lnT w="12700" cap="flat" cmpd="sng" algn="ctr">
                      <a:solidFill>
                        <a:srgbClr val="C4BC96"/>
                      </a:solidFill>
                      <a:prstDash val="solid"/>
                      <a:round/>
                      <a:headEnd type="none" w="med" len="med"/>
                      <a:tailEnd type="none" w="med" len="med"/>
                    </a:lnT>
                    <a:lnB w="12700" cap="flat" cmpd="sng" algn="ctr">
                      <a:solidFill>
                        <a:srgbClr val="C4BC96"/>
                      </a:solidFill>
                      <a:prstDash val="solid"/>
                      <a:round/>
                      <a:headEnd type="none" w="med" len="med"/>
                      <a:tailEnd type="none" w="med" len="med"/>
                    </a:lnB>
                  </a:tcPr>
                </a:tc>
                <a:extLst>
                  <a:ext uri="{0D108BD9-81ED-4DB2-BD59-A6C34878D82A}">
                    <a16:rowId xmlns:a16="http://schemas.microsoft.com/office/drawing/2014/main" val="10002"/>
                  </a:ext>
                </a:extLst>
              </a:tr>
              <a:tr h="135765">
                <a:tc gridSpan="2">
                  <a:txBody>
                    <a:bodyPr/>
                    <a:lstStyle/>
                    <a:p>
                      <a:pPr marL="0" marR="0">
                        <a:spcBef>
                          <a:spcPts val="0"/>
                        </a:spcBef>
                        <a:spcAft>
                          <a:spcPts val="0"/>
                        </a:spcAft>
                      </a:pPr>
                      <a:r>
                        <a:rPr lang="en-US" sz="1000" b="1"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Technical </a:t>
                      </a:r>
                      <a:r>
                        <a:rPr lang="en-US" sz="1000"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sym typeface="Webdings" panose="05030102010509060703" pitchFamily="18" charset="2"/>
                        </a:rPr>
                        <a:t></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1094" marR="61094" marT="0" marB="0">
                    <a:lnL>
                      <a:noFill/>
                    </a:lnL>
                    <a:lnR w="12700" cap="flat" cmpd="sng" algn="ctr">
                      <a:solidFill>
                        <a:srgbClr val="C4BC96"/>
                      </a:solidFill>
                      <a:prstDash val="solid"/>
                      <a:round/>
                      <a:headEnd type="none" w="med" len="med"/>
                      <a:tailEnd type="none" w="med" len="med"/>
                    </a:lnR>
                    <a:lnT w="12700" cap="flat" cmpd="sng" algn="ctr">
                      <a:solidFill>
                        <a:srgbClr val="C4BC96"/>
                      </a:solidFill>
                      <a:prstDash val="solid"/>
                      <a:round/>
                      <a:headEnd type="none" w="med" len="med"/>
                      <a:tailEnd type="none" w="med" len="med"/>
                    </a:lnT>
                    <a:lnB w="12700" cap="flat" cmpd="sng" algn="ctr">
                      <a:solidFill>
                        <a:srgbClr val="C4BC96"/>
                      </a:solidFill>
                      <a:prstDash val="solid"/>
                      <a:round/>
                      <a:headEnd type="none" w="med" len="med"/>
                      <a:tailEnd type="none" w="med" len="med"/>
                    </a:lnB>
                    <a:solidFill>
                      <a:srgbClr val="31849B"/>
                    </a:solidFill>
                  </a:tcPr>
                </a:tc>
                <a:tc hMerge="1">
                  <a:txBody>
                    <a:bodyPr/>
                    <a:lstStyle/>
                    <a:p>
                      <a:endParaRPr lang="en-US"/>
                    </a:p>
                  </a:txBody>
                  <a:tcPr/>
                </a:tc>
                <a:extLst>
                  <a:ext uri="{0D108BD9-81ED-4DB2-BD59-A6C34878D82A}">
                    <a16:rowId xmlns:a16="http://schemas.microsoft.com/office/drawing/2014/main" val="10003"/>
                  </a:ext>
                </a:extLst>
              </a:tr>
              <a:tr h="271529">
                <a:tc>
                  <a:txBody>
                    <a:bodyPr/>
                    <a:lstStyle/>
                    <a:p>
                      <a:pPr marL="0" marR="0">
                        <a:spcBef>
                          <a:spcPts val="600"/>
                        </a:spcBef>
                        <a:spcAft>
                          <a:spcPts val="600"/>
                        </a:spcAft>
                      </a:pPr>
                      <a:r>
                        <a:rPr lang="en-US" sz="1000" b="1" dirty="0">
                          <a:solidFill>
                            <a:srgbClr val="595959"/>
                          </a:solidFill>
                          <a:effectLst/>
                          <a:latin typeface="Calibri" panose="020F0502020204030204" pitchFamily="34" charset="0"/>
                          <a:ea typeface="Calibri" panose="020F0502020204030204" pitchFamily="34" charset="0"/>
                          <a:cs typeface="Times New Roman" panose="02020603050405020304" pitchFamily="18" charset="0"/>
                        </a:rPr>
                        <a:t>Workforce Planning</a:t>
                      </a:r>
                      <a:r>
                        <a:rPr lang="en-US" sz="1000" dirty="0">
                          <a:solidFill>
                            <a:srgbClr val="595959"/>
                          </a:solidFill>
                          <a:effectLst/>
                          <a:latin typeface="Calibri" panose="020F0502020204030204" pitchFamily="34" charset="0"/>
                          <a:ea typeface="Calibri" panose="020F0502020204030204" pitchFamily="34" charset="0"/>
                          <a:cs typeface="Times New Roman" panose="02020603050405020304" pitchFamily="18" charset="0"/>
                        </a:rPr>
                        <a:t> - Knowledge of HR concepts, principles, and practices related to determining workload projections and current and future competency gaps to align human capital with organizational goals.</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1094" marR="61094" marT="0" marB="0">
                    <a:lnL>
                      <a:noFill/>
                    </a:lnL>
                    <a:lnR w="12700" cap="flat" cmpd="sng" algn="ctr">
                      <a:solidFill>
                        <a:srgbClr val="C4BC96"/>
                      </a:solidFill>
                      <a:prstDash val="solid"/>
                      <a:round/>
                      <a:headEnd type="none" w="med" len="med"/>
                      <a:tailEnd type="none" w="med" len="med"/>
                    </a:lnR>
                    <a:lnT w="12700" cap="flat" cmpd="sng" algn="ctr">
                      <a:solidFill>
                        <a:srgbClr val="C4BC96"/>
                      </a:solidFill>
                      <a:prstDash val="solid"/>
                      <a:round/>
                      <a:headEnd type="none" w="med" len="med"/>
                      <a:tailEnd type="none" w="med" len="med"/>
                    </a:lnT>
                    <a:lnB w="12700" cap="flat" cmpd="sng" algn="ctr">
                      <a:solidFill>
                        <a:srgbClr val="C4BC96"/>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500"/>
                        </a:spcAft>
                        <a:buClrTx/>
                        <a:buSzTx/>
                        <a:buFontTx/>
                        <a:buNone/>
                        <a:tabLst/>
                        <a:defRPr/>
                      </a:pPr>
                      <a:r>
                        <a:rPr kumimoji="0" lang="en-US" sz="900" b="1" i="0" u="none" strike="noStrike" kern="1200" cap="none" spc="0" normalizeH="0" baseline="0" noProof="0" dirty="0">
                          <a:ln>
                            <a:noFill/>
                          </a:ln>
                          <a:solidFill>
                            <a:srgbClr val="7F7F7F"/>
                          </a:solidFill>
                          <a:effectLst/>
                          <a:uLnTx/>
                          <a:uFillTx/>
                          <a:latin typeface="+mn-lt"/>
                          <a:ea typeface="Calibri"/>
                          <a:cs typeface="Times New Roman"/>
                          <a:sym typeface="Wingdings"/>
                        </a:rPr>
                        <a:t></a:t>
                      </a:r>
                      <a:endParaRPr kumimoji="0" lang="en-US" sz="1000" b="0" i="0" u="none" strike="noStrike" kern="1200" cap="none" spc="0" normalizeH="0" baseline="0" noProof="0" dirty="0">
                        <a:ln>
                          <a:noFill/>
                        </a:ln>
                        <a:solidFill>
                          <a:prstClr val="black"/>
                        </a:solidFill>
                        <a:effectLst/>
                        <a:uLnTx/>
                        <a:uFillTx/>
                        <a:latin typeface="+mn-lt"/>
                        <a:ea typeface="Calibri"/>
                        <a:cs typeface="Times New Roman"/>
                      </a:endParaRPr>
                    </a:p>
                  </a:txBody>
                  <a:tcPr marL="61094" marR="61094" marT="0" marB="0" anchor="ctr">
                    <a:lnL w="12700" cap="flat" cmpd="sng" algn="ctr">
                      <a:solidFill>
                        <a:srgbClr val="C4BC96"/>
                      </a:solidFill>
                      <a:prstDash val="solid"/>
                      <a:round/>
                      <a:headEnd type="none" w="med" len="med"/>
                      <a:tailEnd type="none" w="med" len="med"/>
                    </a:lnL>
                    <a:lnR w="12700" cap="flat" cmpd="sng" algn="ctr">
                      <a:solidFill>
                        <a:srgbClr val="C4BC96"/>
                      </a:solidFill>
                      <a:prstDash val="solid"/>
                      <a:round/>
                      <a:headEnd type="none" w="med" len="med"/>
                      <a:tailEnd type="none" w="med" len="med"/>
                    </a:lnR>
                    <a:lnT w="12700" cap="flat" cmpd="sng" algn="ctr">
                      <a:solidFill>
                        <a:srgbClr val="C4BC96"/>
                      </a:solidFill>
                      <a:prstDash val="solid"/>
                      <a:round/>
                      <a:headEnd type="none" w="med" len="med"/>
                      <a:tailEnd type="none" w="med" len="med"/>
                    </a:lnT>
                    <a:lnB w="12700" cap="flat" cmpd="sng" algn="ctr">
                      <a:solidFill>
                        <a:srgbClr val="C4BC96"/>
                      </a:solidFill>
                      <a:prstDash val="solid"/>
                      <a:round/>
                      <a:headEnd type="none" w="med" len="med"/>
                      <a:tailEnd type="none" w="med" len="med"/>
                    </a:lnB>
                  </a:tcPr>
                </a:tc>
                <a:extLst>
                  <a:ext uri="{0D108BD9-81ED-4DB2-BD59-A6C34878D82A}">
                    <a16:rowId xmlns:a16="http://schemas.microsoft.com/office/drawing/2014/main" val="10004"/>
                  </a:ext>
                </a:extLst>
              </a:tr>
            </a:tbl>
          </a:graphicData>
        </a:graphic>
      </p:graphicFrame>
      <p:sp>
        <p:nvSpPr>
          <p:cNvPr id="34" name="Text Box 1"/>
          <p:cNvSpPr txBox="1"/>
          <p:nvPr/>
        </p:nvSpPr>
        <p:spPr>
          <a:xfrm>
            <a:off x="1774998" y="1413512"/>
            <a:ext cx="2468880" cy="182880"/>
          </a:xfrm>
          <a:prstGeom prst="rect">
            <a:avLst/>
          </a:prstGeom>
          <a:solidFill>
            <a:schemeClr val="bg1"/>
          </a:solidFill>
          <a:ln w="6350">
            <a:solidFill>
              <a:schemeClr val="accent5">
                <a:lumMod val="75000"/>
              </a:schemeClr>
            </a:solid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0" rIns="91440" bIns="0" numCol="1" spcCol="0" rtlCol="0" fromWordArt="0" anchor="ctr" anchorCtr="0" forceAA="0" compatLnSpc="1">
            <a:prstTxWarp prst="textNoShape">
              <a:avLst/>
            </a:prstTxWarp>
            <a:noAutofit/>
          </a:bodyPr>
          <a:lstStyle/>
          <a:p>
            <a:pPr marL="0" marR="0" algn="ctr">
              <a:spcBef>
                <a:spcPts val="0"/>
              </a:spcBef>
              <a:spcAft>
                <a:spcPts val="0"/>
              </a:spcAft>
            </a:pPr>
            <a:r>
              <a:rPr lang="en-US" sz="1100" b="1" dirty="0">
                <a:solidFill>
                  <a:schemeClr val="accent5">
                    <a:lumMod val="75000"/>
                  </a:schemeClr>
                </a:solidFill>
                <a:ea typeface="Calibri"/>
                <a:cs typeface="Times New Roman"/>
              </a:rPr>
              <a:t>Competencies for My Position</a:t>
            </a:r>
            <a:endParaRPr lang="en-US" sz="1100" dirty="0">
              <a:solidFill>
                <a:schemeClr val="accent5">
                  <a:lumMod val="75000"/>
                </a:schemeClr>
              </a:solidFill>
              <a:effectLst/>
              <a:ea typeface="Calibri"/>
              <a:cs typeface="Times New Roman"/>
            </a:endParaRPr>
          </a:p>
        </p:txBody>
      </p:sp>
      <p:sp>
        <p:nvSpPr>
          <p:cNvPr id="35" name="Text Box 1"/>
          <p:cNvSpPr txBox="1"/>
          <p:nvPr/>
        </p:nvSpPr>
        <p:spPr>
          <a:xfrm>
            <a:off x="4776330" y="1413512"/>
            <a:ext cx="2468880" cy="182880"/>
          </a:xfrm>
          <a:prstGeom prst="rect">
            <a:avLst/>
          </a:prstGeom>
          <a:solidFill>
            <a:schemeClr val="bg1"/>
          </a:solidFill>
          <a:ln w="6350">
            <a:solidFill>
              <a:schemeClr val="accent5">
                <a:lumMod val="75000"/>
              </a:schemeClr>
            </a:solid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0" rIns="91440" bIns="0" numCol="1" spcCol="0" rtlCol="0" fromWordArt="0" anchor="ctr" anchorCtr="0" forceAA="0" compatLnSpc="1">
            <a:prstTxWarp prst="textNoShape">
              <a:avLst/>
            </a:prstTxWarp>
            <a:noAutofit/>
          </a:bodyPr>
          <a:lstStyle/>
          <a:p>
            <a:pPr marL="0" marR="0" algn="ctr">
              <a:spcBef>
                <a:spcPts val="0"/>
              </a:spcBef>
              <a:spcAft>
                <a:spcPts val="0"/>
              </a:spcAft>
            </a:pPr>
            <a:r>
              <a:rPr lang="en-US" sz="1100" b="1" dirty="0">
                <a:solidFill>
                  <a:schemeClr val="accent5">
                    <a:lumMod val="75000"/>
                  </a:schemeClr>
                </a:solidFill>
                <a:ea typeface="Calibri"/>
                <a:cs typeface="Times New Roman"/>
              </a:rPr>
              <a:t>Competencies for My Career Growth</a:t>
            </a:r>
            <a:endParaRPr lang="en-US" sz="1100" dirty="0">
              <a:solidFill>
                <a:schemeClr val="accent5">
                  <a:lumMod val="75000"/>
                </a:schemeClr>
              </a:solidFill>
              <a:effectLst/>
              <a:ea typeface="Calibri"/>
              <a:cs typeface="Times New Roman"/>
            </a:endParaRPr>
          </a:p>
        </p:txBody>
      </p:sp>
      <p:graphicFrame>
        <p:nvGraphicFramePr>
          <p:cNvPr id="37" name="Table 36"/>
          <p:cNvGraphicFramePr>
            <a:graphicFrameLocks noGrp="1"/>
          </p:cNvGraphicFramePr>
          <p:nvPr>
            <p:extLst>
              <p:ext uri="{D42A27DB-BD31-4B8C-83A1-F6EECF244321}">
                <p14:modId xmlns:p14="http://schemas.microsoft.com/office/powerpoint/2010/main" val="1793360975"/>
              </p:ext>
            </p:extLst>
          </p:nvPr>
        </p:nvGraphicFramePr>
        <p:xfrm>
          <a:off x="457078" y="5490938"/>
          <a:ext cx="8232372" cy="847858"/>
        </p:xfrm>
        <a:graphic>
          <a:graphicData uri="http://schemas.openxmlformats.org/drawingml/2006/table">
            <a:tbl>
              <a:tblPr firstRow="1" firstCol="1" bandRow="1"/>
              <a:tblGrid>
                <a:gridCol w="383772">
                  <a:extLst>
                    <a:ext uri="{9D8B030D-6E8A-4147-A177-3AD203B41FA5}">
                      <a16:colId xmlns:a16="http://schemas.microsoft.com/office/drawing/2014/main" val="20000"/>
                    </a:ext>
                  </a:extLst>
                </a:gridCol>
                <a:gridCol w="7848600">
                  <a:extLst>
                    <a:ext uri="{9D8B030D-6E8A-4147-A177-3AD203B41FA5}">
                      <a16:colId xmlns:a16="http://schemas.microsoft.com/office/drawing/2014/main" val="20001"/>
                    </a:ext>
                  </a:extLst>
                </a:gridCol>
              </a:tblGrid>
              <a:tr h="135765">
                <a:tc gridSpan="2">
                  <a:txBody>
                    <a:bodyPr/>
                    <a:lstStyle/>
                    <a:p>
                      <a:pPr marL="0" marR="0">
                        <a:spcBef>
                          <a:spcPts val="0"/>
                        </a:spcBef>
                        <a:spcAft>
                          <a:spcPts val="0"/>
                        </a:spcAft>
                      </a:pPr>
                      <a:r>
                        <a:rPr lang="en-US" sz="1000" b="1"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Included</a:t>
                      </a:r>
                      <a:r>
                        <a:rPr lang="en-US" sz="1000" b="1" baseline="0"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 in My </a:t>
                      </a:r>
                      <a:r>
                        <a:rPr lang="en-US" sz="1000" b="1"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Position </a:t>
                      </a:r>
                      <a:r>
                        <a:rPr lang="en-US" sz="1000"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sym typeface="Webdings" panose="05030102010509060703" pitchFamily="18" charset="2"/>
                        </a:rPr>
                        <a:t></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1094" marR="61094" marT="0" marB="0">
                    <a:lnL>
                      <a:noFill/>
                    </a:lnL>
                    <a:lnR w="12700" cap="flat" cmpd="sng" algn="ctr">
                      <a:solidFill>
                        <a:srgbClr val="C4BC96"/>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rgbClr val="C4BC96"/>
                      </a:solidFill>
                      <a:prstDash val="solid"/>
                      <a:round/>
                      <a:headEnd type="none" w="med" len="med"/>
                      <a:tailEnd type="none" w="med" len="med"/>
                    </a:lnB>
                    <a:solidFill>
                      <a:srgbClr val="31849B"/>
                    </a:solidFill>
                  </a:tcPr>
                </a:tc>
                <a:tc hMerge="1">
                  <a:txBody>
                    <a:bodyPr/>
                    <a:lstStyle/>
                    <a:p>
                      <a:endParaRPr lang="en-US"/>
                    </a:p>
                  </a:txBody>
                  <a:tcPr/>
                </a:tc>
                <a:extLst>
                  <a:ext uri="{0D108BD9-81ED-4DB2-BD59-A6C34878D82A}">
                    <a16:rowId xmlns:a16="http://schemas.microsoft.com/office/drawing/2014/main" val="10000"/>
                  </a:ext>
                </a:extLst>
              </a:tr>
              <a:tr h="271529">
                <a:tc>
                  <a:txBody>
                    <a:bodyPr/>
                    <a:lstStyle/>
                    <a:p>
                      <a:pPr marL="0" marR="0" lvl="0" indent="0" algn="r" defTabSz="914400" rtl="0" eaLnBrk="1" fontAlgn="auto" latinLnBrk="0" hangingPunct="1">
                        <a:lnSpc>
                          <a:spcPct val="100000"/>
                        </a:lnSpc>
                        <a:spcBef>
                          <a:spcPts val="600"/>
                        </a:spcBef>
                        <a:spcAft>
                          <a:spcPts val="600"/>
                        </a:spcAft>
                        <a:buClrTx/>
                        <a:buSzTx/>
                        <a:buFontTx/>
                        <a:buNone/>
                        <a:tabLst/>
                        <a:defRPr/>
                      </a:pPr>
                      <a:endParaRPr kumimoji="0" lang="en-US" sz="10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endParaRPr>
                    </a:p>
                  </a:txBody>
                  <a:tcPr marL="61094" marR="61094" marT="0" marB="0">
                    <a:lnL>
                      <a:noFill/>
                    </a:lnL>
                    <a:lnR w="12700" cap="flat" cmpd="sng" algn="ctr">
                      <a:solidFill>
                        <a:srgbClr val="C4BC96"/>
                      </a:solidFill>
                      <a:prstDash val="solid"/>
                      <a:round/>
                      <a:headEnd type="none" w="med" len="med"/>
                      <a:tailEnd type="none" w="med" len="med"/>
                    </a:lnR>
                    <a:lnT w="12700" cap="flat" cmpd="sng" algn="ctr">
                      <a:solidFill>
                        <a:srgbClr val="C4BC96"/>
                      </a:solidFill>
                      <a:prstDash val="solid"/>
                      <a:round/>
                      <a:headEnd type="none" w="med" len="med"/>
                      <a:tailEnd type="none" w="med" len="med"/>
                    </a:lnT>
                    <a:lnB w="12700" cap="flat" cmpd="sng" algn="ctr">
                      <a:solidFill>
                        <a:srgbClr val="C4BC96"/>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600"/>
                        </a:spcBef>
                        <a:spcAft>
                          <a:spcPts val="600"/>
                        </a:spcAft>
                        <a:buClrTx/>
                        <a:buSzTx/>
                        <a:buFontTx/>
                        <a:buNone/>
                        <a:tabLst/>
                        <a:defRPr/>
                      </a:pPr>
                      <a:r>
                        <a:rPr kumimoji="0" lang="en-US" sz="1000" b="0" i="1"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None</a:t>
                      </a:r>
                    </a:p>
                  </a:txBody>
                  <a:tcPr marL="61094" marR="61094" marT="0" marB="0" anchor="ctr">
                    <a:lnL w="12700" cap="flat" cmpd="sng" algn="ctr">
                      <a:solidFill>
                        <a:srgbClr val="C4BC96"/>
                      </a:solidFill>
                      <a:prstDash val="solid"/>
                      <a:round/>
                      <a:headEnd type="none" w="med" len="med"/>
                      <a:tailEnd type="none" w="med" len="med"/>
                    </a:lnL>
                    <a:lnR w="12700" cap="flat" cmpd="sng" algn="ctr">
                      <a:solidFill>
                        <a:srgbClr val="C4BC96"/>
                      </a:solidFill>
                      <a:prstDash val="solid"/>
                      <a:round/>
                      <a:headEnd type="none" w="med" len="med"/>
                      <a:tailEnd type="none" w="med" len="med"/>
                    </a:lnR>
                    <a:lnT w="12700" cap="flat" cmpd="sng" algn="ctr">
                      <a:solidFill>
                        <a:srgbClr val="C4BC96"/>
                      </a:solidFill>
                      <a:prstDash val="solid"/>
                      <a:round/>
                      <a:headEnd type="none" w="med" len="med"/>
                      <a:tailEnd type="none" w="med" len="med"/>
                    </a:lnT>
                    <a:lnB w="12700" cap="flat" cmpd="sng" algn="ctr">
                      <a:solidFill>
                        <a:srgbClr val="C4BC96"/>
                      </a:solidFill>
                      <a:prstDash val="solid"/>
                      <a:round/>
                      <a:headEnd type="none" w="med" len="med"/>
                      <a:tailEnd type="none" w="med" len="med"/>
                    </a:lnB>
                  </a:tcPr>
                </a:tc>
                <a:extLst>
                  <a:ext uri="{0D108BD9-81ED-4DB2-BD59-A6C34878D82A}">
                    <a16:rowId xmlns:a16="http://schemas.microsoft.com/office/drawing/2014/main" val="10001"/>
                  </a:ext>
                </a:extLst>
              </a:tr>
              <a:tr h="135765">
                <a:tc gridSpan="2">
                  <a:txBody>
                    <a:bodyPr/>
                    <a:lstStyle/>
                    <a:p>
                      <a:pPr marL="0" marR="0">
                        <a:spcBef>
                          <a:spcPts val="0"/>
                        </a:spcBef>
                        <a:spcAft>
                          <a:spcPts val="0"/>
                        </a:spcAft>
                      </a:pPr>
                      <a:r>
                        <a:rPr lang="en-US" sz="1000" b="1"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Not Included in My Position </a:t>
                      </a:r>
                      <a:r>
                        <a:rPr lang="en-US" sz="1000"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sym typeface="Webdings" panose="05030102010509060703" pitchFamily="18" charset="2"/>
                        </a:rPr>
                        <a:t></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1094" marR="61094" marT="0" marB="0">
                    <a:lnL>
                      <a:noFill/>
                    </a:lnL>
                    <a:lnR w="12700" cap="flat" cmpd="sng" algn="ctr">
                      <a:solidFill>
                        <a:srgbClr val="C4BC96"/>
                      </a:solidFill>
                      <a:prstDash val="solid"/>
                      <a:round/>
                      <a:headEnd type="none" w="med" len="med"/>
                      <a:tailEnd type="none" w="med" len="med"/>
                    </a:lnR>
                    <a:lnT w="12700" cap="flat" cmpd="sng" algn="ctr">
                      <a:solidFill>
                        <a:srgbClr val="C4BC96"/>
                      </a:solidFill>
                      <a:prstDash val="solid"/>
                      <a:round/>
                      <a:headEnd type="none" w="med" len="med"/>
                      <a:tailEnd type="none" w="med" len="med"/>
                    </a:lnT>
                    <a:lnB w="12700" cap="flat" cmpd="sng" algn="ctr">
                      <a:solidFill>
                        <a:srgbClr val="C4BC96"/>
                      </a:solidFill>
                      <a:prstDash val="solid"/>
                      <a:round/>
                      <a:headEnd type="none" w="med" len="med"/>
                      <a:tailEnd type="none" w="med" len="med"/>
                    </a:lnB>
                    <a:solidFill>
                      <a:srgbClr val="31849B"/>
                    </a:solidFill>
                  </a:tcPr>
                </a:tc>
                <a:tc hMerge="1">
                  <a:txBody>
                    <a:bodyPr/>
                    <a:lstStyle/>
                    <a:p>
                      <a:endParaRPr lang="en-US"/>
                    </a:p>
                  </a:txBody>
                  <a:tcPr/>
                </a:tc>
                <a:extLst>
                  <a:ext uri="{0D108BD9-81ED-4DB2-BD59-A6C34878D82A}">
                    <a16:rowId xmlns:a16="http://schemas.microsoft.com/office/drawing/2014/main" val="10002"/>
                  </a:ext>
                </a:extLst>
              </a:tr>
              <a:tr h="271529">
                <a:tc>
                  <a:txBody>
                    <a:bodyPr/>
                    <a:lstStyle/>
                    <a:p>
                      <a:pPr marL="0" marR="0" lvl="0" indent="0" algn="r" defTabSz="914400" rtl="0" eaLnBrk="1" fontAlgn="auto" latinLnBrk="0" hangingPunct="1">
                        <a:lnSpc>
                          <a:spcPct val="100000"/>
                        </a:lnSpc>
                        <a:spcBef>
                          <a:spcPts val="600"/>
                        </a:spcBef>
                        <a:spcAft>
                          <a:spcPts val="600"/>
                        </a:spcAft>
                        <a:buClrTx/>
                        <a:buSzTx/>
                        <a:buFontTx/>
                        <a:buNone/>
                        <a:tabLst/>
                        <a:defRPr/>
                      </a:pPr>
                      <a:endParaRPr kumimoji="0" lang="en-US" sz="10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endParaRPr>
                    </a:p>
                  </a:txBody>
                  <a:tcPr marL="61094" marR="61094" marT="0" marB="0">
                    <a:lnL>
                      <a:noFill/>
                    </a:lnL>
                    <a:lnR w="12700" cap="flat" cmpd="sng" algn="ctr">
                      <a:solidFill>
                        <a:srgbClr val="C4BC96"/>
                      </a:solidFill>
                      <a:prstDash val="solid"/>
                      <a:round/>
                      <a:headEnd type="none" w="med" len="med"/>
                      <a:tailEnd type="none" w="med" len="med"/>
                    </a:lnR>
                    <a:lnT w="12700" cap="flat" cmpd="sng" algn="ctr">
                      <a:solidFill>
                        <a:srgbClr val="C4BC96"/>
                      </a:solidFill>
                      <a:prstDash val="solid"/>
                      <a:round/>
                      <a:headEnd type="none" w="med" len="med"/>
                      <a:tailEnd type="none" w="med" len="med"/>
                    </a:lnT>
                    <a:lnB w="12700" cap="flat" cmpd="sng" algn="ctr">
                      <a:solidFill>
                        <a:srgbClr val="C4BC96"/>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600"/>
                        </a:spcBef>
                        <a:spcAft>
                          <a:spcPts val="600"/>
                        </a:spcAft>
                        <a:buClrTx/>
                        <a:buSzTx/>
                        <a:buFontTx/>
                        <a:buNone/>
                        <a:tabLst/>
                        <a:defRPr/>
                      </a:pPr>
                      <a:r>
                        <a:rPr kumimoji="0" lang="en-US" sz="1000" b="0" i="1"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None</a:t>
                      </a:r>
                    </a:p>
                  </a:txBody>
                  <a:tcPr marL="61094" marR="61094" marT="0" marB="0" anchor="ctr">
                    <a:lnL w="12700" cap="flat" cmpd="sng" algn="ctr">
                      <a:solidFill>
                        <a:srgbClr val="C4BC96"/>
                      </a:solidFill>
                      <a:prstDash val="solid"/>
                      <a:round/>
                      <a:headEnd type="none" w="med" len="med"/>
                      <a:tailEnd type="none" w="med" len="med"/>
                    </a:lnL>
                    <a:lnR w="12700" cap="flat" cmpd="sng" algn="ctr">
                      <a:solidFill>
                        <a:srgbClr val="C4BC96"/>
                      </a:solidFill>
                      <a:prstDash val="solid"/>
                      <a:round/>
                      <a:headEnd type="none" w="med" len="med"/>
                      <a:tailEnd type="none" w="med" len="med"/>
                    </a:lnR>
                    <a:lnT w="12700" cap="flat" cmpd="sng" algn="ctr">
                      <a:solidFill>
                        <a:srgbClr val="C4BC96"/>
                      </a:solidFill>
                      <a:prstDash val="solid"/>
                      <a:round/>
                      <a:headEnd type="none" w="med" len="med"/>
                      <a:tailEnd type="none" w="med" len="med"/>
                    </a:lnT>
                    <a:lnB w="12700" cap="flat" cmpd="sng" algn="ctr">
                      <a:solidFill>
                        <a:srgbClr val="C4BC96"/>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sp>
        <p:nvSpPr>
          <p:cNvPr id="38" name="Text Box 6"/>
          <p:cNvSpPr txBox="1"/>
          <p:nvPr/>
        </p:nvSpPr>
        <p:spPr>
          <a:xfrm>
            <a:off x="3840480" y="4979699"/>
            <a:ext cx="1463040" cy="182880"/>
          </a:xfrm>
          <a:prstGeom prst="rect">
            <a:avLst/>
          </a:prstGeom>
          <a:solidFill>
            <a:schemeClr val="bg1"/>
          </a:solidFill>
          <a:ln w="6350">
            <a:solidFill>
              <a:schemeClr val="accent5">
                <a:lumMod val="75000"/>
              </a:schemeClr>
            </a:solid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0" rIns="91440" bIns="0" numCol="1" spcCol="0" rtlCol="0" fromWordArt="0" anchor="ctr" anchorCtr="0" forceAA="0" compatLnSpc="1">
            <a:prstTxWarp prst="textNoShape">
              <a:avLst/>
            </a:prstTxWarp>
            <a:noAutofit/>
          </a:bodyPr>
          <a:lstStyle/>
          <a:p>
            <a:pPr marL="0" marR="0" algn="ctr">
              <a:spcBef>
                <a:spcPts val="0"/>
              </a:spcBef>
              <a:spcAft>
                <a:spcPts val="0"/>
              </a:spcAft>
            </a:pPr>
            <a:r>
              <a:rPr lang="en-US" sz="1100" b="1" dirty="0">
                <a:solidFill>
                  <a:schemeClr val="accent5">
                    <a:lumMod val="75000"/>
                  </a:schemeClr>
                </a:solidFill>
                <a:effectLst/>
                <a:ea typeface="Calibri"/>
                <a:cs typeface="Times New Roman"/>
              </a:rPr>
              <a:t>Search Database</a:t>
            </a:r>
            <a:endParaRPr lang="en-US" sz="1100" dirty="0">
              <a:solidFill>
                <a:schemeClr val="accent5">
                  <a:lumMod val="75000"/>
                </a:schemeClr>
              </a:solidFill>
              <a:effectLst/>
              <a:ea typeface="Calibri"/>
              <a:cs typeface="Times New Roman"/>
            </a:endParaRPr>
          </a:p>
        </p:txBody>
      </p:sp>
    </p:spTree>
    <p:extLst>
      <p:ext uri="{BB962C8B-B14F-4D97-AF65-F5344CB8AC3E}">
        <p14:creationId xmlns:p14="http://schemas.microsoft.com/office/powerpoint/2010/main" val="463086640"/>
      </p:ext>
    </p:extLst>
  </p:cSld>
  <p:clrMapOvr>
    <a:masterClrMapping/>
  </p:clrMapOvr>
  <p:transition spd="slow">
    <p:push/>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extBox 14"/>
          <p:cNvSpPr txBox="1"/>
          <p:nvPr/>
        </p:nvSpPr>
        <p:spPr>
          <a:xfrm>
            <a:off x="137160" y="228600"/>
            <a:ext cx="8869680" cy="261610"/>
          </a:xfrm>
          <a:prstGeom prst="rect">
            <a:avLst/>
          </a:prstGeom>
          <a:solidFill>
            <a:schemeClr val="tx1">
              <a:lumMod val="85000"/>
              <a:lumOff val="15000"/>
            </a:schemeClr>
          </a:solidFill>
        </p:spPr>
        <p:txBody>
          <a:bodyPr wrap="square" rtlCol="0">
            <a:spAutoFit/>
          </a:bodyPr>
          <a:lstStyle/>
          <a:p>
            <a:pPr>
              <a:tabLst>
                <a:tab pos="3138488" algn="l"/>
              </a:tabLst>
            </a:pPr>
            <a:r>
              <a:rPr lang="en-US" sz="1100" b="1" dirty="0">
                <a:solidFill>
                  <a:srgbClr val="FFFFFF"/>
                </a:solidFill>
                <a:ea typeface="Calibri"/>
                <a:cs typeface="Times New Roman"/>
              </a:rPr>
              <a:t> Home				</a:t>
            </a:r>
            <a:r>
              <a:rPr lang="en-US" sz="1100" b="1" dirty="0">
                <a:solidFill>
                  <a:schemeClr val="bg1"/>
                </a:solidFill>
                <a:ea typeface="Calibri"/>
                <a:cs typeface="Times New Roman"/>
              </a:rPr>
              <a:t>	Help </a:t>
            </a:r>
            <a:r>
              <a:rPr lang="en-US" sz="1100" b="1" dirty="0">
                <a:solidFill>
                  <a:schemeClr val="bg1"/>
                </a:solidFill>
                <a:ea typeface="Calibri"/>
                <a:cs typeface="Times New Roman"/>
                <a:sym typeface="Wingdings 3"/>
              </a:rPr>
              <a:t>          Goofy Goof – Sign Out</a:t>
            </a:r>
            <a:r>
              <a:rPr lang="en-US" sz="1100" b="1" dirty="0">
                <a:solidFill>
                  <a:srgbClr val="FFFFFF"/>
                </a:solidFill>
                <a:ea typeface="Calibri"/>
                <a:cs typeface="Times New Roman"/>
              </a:rPr>
              <a:t> </a:t>
            </a:r>
            <a:endParaRPr lang="en-US" sz="1100" u="sng" dirty="0"/>
          </a:p>
        </p:txBody>
      </p:sp>
      <p:sp>
        <p:nvSpPr>
          <p:cNvPr id="18" name="TextBox 17"/>
          <p:cNvSpPr txBox="1"/>
          <p:nvPr/>
        </p:nvSpPr>
        <p:spPr>
          <a:xfrm>
            <a:off x="228599" y="1878971"/>
            <a:ext cx="5257801" cy="3836948"/>
          </a:xfrm>
          <a:prstGeom prst="rect">
            <a:avLst/>
          </a:prstGeom>
          <a:noFill/>
        </p:spPr>
        <p:txBody>
          <a:bodyPr wrap="square" rtlCol="0">
            <a:spAutoFit/>
          </a:bodyPr>
          <a:lstStyle/>
          <a:p>
            <a:pPr>
              <a:tabLst>
                <a:tab pos="5429250" algn="l"/>
              </a:tabLst>
            </a:pPr>
            <a:r>
              <a:rPr lang="en-US" sz="1600" dirty="0">
                <a:solidFill>
                  <a:srgbClr val="CC9900"/>
                </a:solidFill>
                <a:ea typeface="Calibri"/>
                <a:cs typeface="Times New Roman"/>
              </a:rPr>
              <a:t>Competencies for My Position </a:t>
            </a:r>
            <a:r>
              <a:rPr lang="en-US" sz="1600" baseline="30000" dirty="0">
                <a:solidFill>
                  <a:srgbClr val="CC9900"/>
                </a:solidFill>
                <a:latin typeface="Calibri" panose="020F0502020204030204" pitchFamily="34" charset="0"/>
                <a:ea typeface="Calibri" panose="020F0502020204030204" pitchFamily="34" charset="0"/>
                <a:cs typeface="Times New Roman" panose="02020603050405020304" pitchFamily="18" charset="0"/>
                <a:sym typeface="Webdings" panose="05030102010509060703" pitchFamily="18" charset="2"/>
              </a:rPr>
              <a:t></a:t>
            </a:r>
            <a:r>
              <a:rPr lang="en-US" sz="1600" dirty="0">
                <a:solidFill>
                  <a:srgbClr val="CC9900"/>
                </a:solidFill>
                <a:ea typeface="Calibri"/>
                <a:cs typeface="Times New Roman"/>
              </a:rPr>
              <a:t> </a:t>
            </a:r>
            <a:r>
              <a:rPr lang="en-US" sz="1600" dirty="0">
                <a:solidFill>
                  <a:srgbClr val="FFC000"/>
                </a:solidFill>
                <a:ea typeface="Calibri"/>
                <a:cs typeface="Times New Roman"/>
              </a:rPr>
              <a:t> </a:t>
            </a:r>
            <a:endParaRPr lang="en-US" sz="1600" dirty="0">
              <a:ea typeface="Calibri"/>
              <a:cs typeface="Times New Roman"/>
            </a:endParaRPr>
          </a:p>
          <a:p>
            <a:r>
              <a:rPr lang="en-US" sz="1600" i="1" dirty="0">
                <a:solidFill>
                  <a:srgbClr val="7F7F7F"/>
                </a:solidFill>
                <a:ea typeface="Calibri"/>
                <a:cs typeface="Times New Roman"/>
              </a:rPr>
              <a:t> </a:t>
            </a:r>
            <a:endParaRPr lang="en-US" sz="1100" dirty="0">
              <a:ea typeface="Calibri"/>
              <a:cs typeface="Times New Roman"/>
            </a:endParaRPr>
          </a:p>
          <a:p>
            <a:r>
              <a:rPr lang="en-US" sz="1100" dirty="0">
                <a:solidFill>
                  <a:srgbClr val="000000"/>
                </a:solidFill>
                <a:ea typeface="Calibri"/>
                <a:cs typeface="Times New Roman"/>
              </a:rPr>
              <a:t> </a:t>
            </a:r>
          </a:p>
          <a:p>
            <a:endParaRPr lang="en-US" sz="1100" dirty="0">
              <a:solidFill>
                <a:srgbClr val="000000"/>
              </a:solidFill>
              <a:ea typeface="Calibri"/>
              <a:cs typeface="Times New Roman"/>
            </a:endParaRPr>
          </a:p>
          <a:p>
            <a:endParaRPr lang="en-US" sz="1100" dirty="0">
              <a:solidFill>
                <a:srgbClr val="000000"/>
              </a:solidFill>
              <a:ea typeface="Calibri"/>
              <a:cs typeface="Times New Roman"/>
            </a:endParaRPr>
          </a:p>
          <a:p>
            <a:endParaRPr lang="en-US" sz="1100" dirty="0">
              <a:solidFill>
                <a:srgbClr val="000000"/>
              </a:solidFill>
              <a:ea typeface="Calibri"/>
              <a:cs typeface="Times New Roman"/>
            </a:endParaRPr>
          </a:p>
          <a:p>
            <a:endParaRPr lang="en-US" sz="1100" dirty="0">
              <a:solidFill>
                <a:srgbClr val="000000"/>
              </a:solidFill>
              <a:ea typeface="Calibri"/>
              <a:cs typeface="Times New Roman"/>
            </a:endParaRPr>
          </a:p>
          <a:p>
            <a:endParaRPr lang="en-US" sz="1100" dirty="0">
              <a:solidFill>
                <a:srgbClr val="000000"/>
              </a:solidFill>
              <a:ea typeface="Calibri"/>
              <a:cs typeface="Times New Roman"/>
            </a:endParaRPr>
          </a:p>
          <a:p>
            <a:endParaRPr lang="en-US" sz="1100" dirty="0">
              <a:solidFill>
                <a:srgbClr val="000000"/>
              </a:solidFill>
              <a:ea typeface="Calibri"/>
              <a:cs typeface="Times New Roman"/>
            </a:endParaRPr>
          </a:p>
          <a:p>
            <a:endParaRPr lang="en-US" sz="1100" dirty="0">
              <a:solidFill>
                <a:srgbClr val="000000"/>
              </a:solidFill>
              <a:ea typeface="Calibri"/>
              <a:cs typeface="Times New Roman"/>
            </a:endParaRPr>
          </a:p>
          <a:p>
            <a:endParaRPr lang="en-US" sz="1100" dirty="0">
              <a:solidFill>
                <a:srgbClr val="000000"/>
              </a:solidFill>
              <a:ea typeface="Calibri"/>
              <a:cs typeface="Times New Roman"/>
            </a:endParaRPr>
          </a:p>
          <a:p>
            <a:endParaRPr lang="en-US" sz="1100" dirty="0">
              <a:solidFill>
                <a:srgbClr val="000000"/>
              </a:solidFill>
              <a:ea typeface="Calibri"/>
              <a:cs typeface="Times New Roman"/>
            </a:endParaRPr>
          </a:p>
          <a:p>
            <a:endParaRPr lang="en-US" sz="1100" dirty="0">
              <a:solidFill>
                <a:srgbClr val="000000"/>
              </a:solidFill>
              <a:ea typeface="Calibri"/>
              <a:cs typeface="Times New Roman"/>
            </a:endParaRPr>
          </a:p>
          <a:p>
            <a:endParaRPr lang="en-US" sz="1100" dirty="0">
              <a:solidFill>
                <a:srgbClr val="000000"/>
              </a:solidFill>
              <a:ea typeface="Calibri"/>
              <a:cs typeface="Times New Roman"/>
            </a:endParaRPr>
          </a:p>
          <a:p>
            <a:endParaRPr lang="en-US" sz="1100" dirty="0">
              <a:solidFill>
                <a:srgbClr val="000000"/>
              </a:solidFill>
              <a:ea typeface="Calibri"/>
              <a:cs typeface="Times New Roman"/>
            </a:endParaRPr>
          </a:p>
          <a:p>
            <a:endParaRPr lang="en-US" sz="1100" dirty="0">
              <a:solidFill>
                <a:srgbClr val="000000"/>
              </a:solidFill>
              <a:ea typeface="Calibri"/>
              <a:cs typeface="Times New Roman"/>
            </a:endParaRPr>
          </a:p>
          <a:p>
            <a:pPr lvl="0">
              <a:tabLst>
                <a:tab pos="5429250" algn="l"/>
              </a:tabLst>
            </a:pPr>
            <a:r>
              <a:rPr lang="en-US" sz="1600" dirty="0">
                <a:solidFill>
                  <a:srgbClr val="CC9900"/>
                </a:solidFill>
                <a:ea typeface="Calibri"/>
                <a:cs typeface="Times New Roman"/>
              </a:rPr>
              <a:t>Competencies for My Career Growth </a:t>
            </a:r>
            <a:r>
              <a:rPr lang="en-US" sz="1600" baseline="30000" dirty="0">
                <a:solidFill>
                  <a:srgbClr val="CC9900"/>
                </a:solidFill>
                <a:latin typeface="Calibri" panose="020F0502020204030204" pitchFamily="34" charset="0"/>
                <a:ea typeface="Calibri" panose="020F0502020204030204" pitchFamily="34" charset="0"/>
                <a:cs typeface="Times New Roman" panose="02020603050405020304" pitchFamily="18" charset="0"/>
                <a:sym typeface="Webdings" panose="05030102010509060703" pitchFamily="18" charset="2"/>
              </a:rPr>
              <a:t></a:t>
            </a:r>
          </a:p>
          <a:p>
            <a:pPr lvl="0">
              <a:tabLst>
                <a:tab pos="5429250" algn="l"/>
              </a:tabLst>
            </a:pPr>
            <a:endParaRPr lang="en-US" sz="2000" baseline="30000" dirty="0">
              <a:solidFill>
                <a:srgbClr val="CC9900"/>
              </a:solidFill>
              <a:latin typeface="Calibri" panose="020F0502020204030204" pitchFamily="34" charset="0"/>
              <a:ea typeface="Calibri"/>
              <a:cs typeface="Times New Roman" panose="02020603050405020304" pitchFamily="18" charset="0"/>
              <a:sym typeface="Webdings" panose="05030102010509060703" pitchFamily="18" charset="2"/>
            </a:endParaRPr>
          </a:p>
          <a:p>
            <a:pPr lvl="0" algn="r">
              <a:tabLst>
                <a:tab pos="5429250" algn="l"/>
              </a:tabLst>
            </a:pPr>
            <a:r>
              <a:rPr lang="en-US" sz="1200" b="1" dirty="0">
                <a:solidFill>
                  <a:srgbClr val="404040"/>
                </a:solidFill>
                <a:ea typeface="Calibri"/>
                <a:cs typeface="Times New Roman"/>
              </a:rPr>
              <a:t>Selected Competencies:  1</a:t>
            </a:r>
            <a:endParaRPr lang="en-US" sz="1200" dirty="0">
              <a:solidFill>
                <a:prstClr val="black"/>
              </a:solidFill>
              <a:ea typeface="Calibri"/>
              <a:cs typeface="Times New Roman"/>
            </a:endParaRPr>
          </a:p>
          <a:p>
            <a:pPr lvl="0" algn="ctr">
              <a:tabLst>
                <a:tab pos="5429250" algn="l"/>
              </a:tabLst>
            </a:pPr>
            <a:endParaRPr lang="en-US" sz="1600" dirty="0">
              <a:solidFill>
                <a:prstClr val="black"/>
              </a:solidFill>
              <a:ea typeface="Calibri"/>
              <a:cs typeface="Times New Roman"/>
            </a:endParaRPr>
          </a:p>
        </p:txBody>
      </p:sp>
      <p:sp>
        <p:nvSpPr>
          <p:cNvPr id="6" name="Rectangle 5"/>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a:ln>
                <a:noFill/>
              </a:ln>
              <a:solidFill>
                <a:schemeClr val="tx1"/>
              </a:solidFill>
              <a:effectLst/>
              <a:latin typeface="Arial" pitchFamily="34" charset="0"/>
              <a:cs typeface="Arial" pitchFamily="34" charset="0"/>
            </a:endParaRPr>
          </a:p>
        </p:txBody>
      </p:sp>
      <p:sp>
        <p:nvSpPr>
          <p:cNvPr id="20" name="Text Box 1"/>
          <p:cNvSpPr txBox="1"/>
          <p:nvPr/>
        </p:nvSpPr>
        <p:spPr>
          <a:xfrm>
            <a:off x="3839094" y="6629400"/>
            <a:ext cx="1463040" cy="182880"/>
          </a:xfrm>
          <a:prstGeom prst="rect">
            <a:avLst/>
          </a:prstGeom>
          <a:solidFill>
            <a:schemeClr val="accent5">
              <a:lumMod val="75000"/>
            </a:schemeClr>
          </a:solid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0" rIns="91440" bIns="0" numCol="1" spcCol="0" rtlCol="0" fromWordArt="0" anchor="ctr" anchorCtr="0" forceAA="0" compatLnSpc="1">
            <a:prstTxWarp prst="textNoShape">
              <a:avLst/>
            </a:prstTxWarp>
            <a:noAutofit/>
          </a:bodyPr>
          <a:lstStyle/>
          <a:p>
            <a:pPr marL="0" marR="0" algn="ctr">
              <a:spcBef>
                <a:spcPts val="0"/>
              </a:spcBef>
              <a:spcAft>
                <a:spcPts val="0"/>
              </a:spcAft>
            </a:pPr>
            <a:r>
              <a:rPr lang="en-US" sz="1100" b="1" dirty="0">
                <a:solidFill>
                  <a:srgbClr val="FFFFFF"/>
                </a:solidFill>
                <a:effectLst/>
                <a:ea typeface="Calibri"/>
                <a:cs typeface="Times New Roman"/>
              </a:rPr>
              <a:t>Save for Later</a:t>
            </a:r>
            <a:endParaRPr lang="en-US" sz="1100" dirty="0">
              <a:effectLst/>
              <a:ea typeface="Calibri"/>
              <a:cs typeface="Times New Roman"/>
            </a:endParaRPr>
          </a:p>
        </p:txBody>
      </p:sp>
      <p:sp>
        <p:nvSpPr>
          <p:cNvPr id="21" name="Text Box 4"/>
          <p:cNvSpPr txBox="1"/>
          <p:nvPr/>
        </p:nvSpPr>
        <p:spPr>
          <a:xfrm>
            <a:off x="5543536" y="6629400"/>
            <a:ext cx="1463040" cy="182880"/>
          </a:xfrm>
          <a:prstGeom prst="rect">
            <a:avLst/>
          </a:prstGeom>
          <a:solidFill>
            <a:schemeClr val="accent5">
              <a:lumMod val="75000"/>
            </a:schemeClr>
          </a:solid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45720" tIns="0" rIns="45720" bIns="0" numCol="1" spcCol="0" rtlCol="0" fromWordArt="0" anchor="ctr" anchorCtr="0" forceAA="0" compatLnSpc="1">
            <a:prstTxWarp prst="textNoShape">
              <a:avLst/>
            </a:prstTxWarp>
            <a:noAutofit/>
          </a:bodyPr>
          <a:lstStyle/>
          <a:p>
            <a:pPr marL="0" marR="0" algn="ctr">
              <a:spcBef>
                <a:spcPts val="0"/>
              </a:spcBef>
              <a:spcAft>
                <a:spcPts val="0"/>
              </a:spcAft>
            </a:pPr>
            <a:r>
              <a:rPr lang="en-US" sz="1100" b="1">
                <a:solidFill>
                  <a:srgbClr val="FFFFFF"/>
                </a:solidFill>
                <a:effectLst/>
                <a:ea typeface="Calibri"/>
                <a:cs typeface="Times New Roman"/>
              </a:rPr>
              <a:t>Save and Next Step  </a:t>
            </a:r>
            <a:r>
              <a:rPr lang="en-US" sz="1100" b="1">
                <a:solidFill>
                  <a:srgbClr val="FFFFFF"/>
                </a:solidFill>
                <a:effectLst/>
                <a:ea typeface="Calibri"/>
                <a:cs typeface="Times New Roman"/>
                <a:sym typeface="Wingdings 3"/>
              </a:rPr>
              <a:t></a:t>
            </a:r>
            <a:endParaRPr lang="en-US" sz="1100">
              <a:effectLst/>
              <a:ea typeface="Calibri"/>
              <a:cs typeface="Times New Roman"/>
            </a:endParaRPr>
          </a:p>
        </p:txBody>
      </p:sp>
      <p:sp>
        <p:nvSpPr>
          <p:cNvPr id="22" name="Text Box 13"/>
          <p:cNvSpPr txBox="1"/>
          <p:nvPr/>
        </p:nvSpPr>
        <p:spPr>
          <a:xfrm>
            <a:off x="2128302" y="6629400"/>
            <a:ext cx="1463040" cy="182880"/>
          </a:xfrm>
          <a:prstGeom prst="rect">
            <a:avLst/>
          </a:prstGeom>
          <a:solidFill>
            <a:schemeClr val="accent5">
              <a:lumMod val="75000"/>
            </a:schemeClr>
          </a:solid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0" rIns="91440" bIns="0" numCol="1" spcCol="0" rtlCol="0" fromWordArt="0" anchor="ctr" anchorCtr="0" forceAA="0" compatLnSpc="1">
            <a:prstTxWarp prst="textNoShape">
              <a:avLst/>
            </a:prstTxWarp>
            <a:noAutofit/>
          </a:bodyPr>
          <a:lstStyle/>
          <a:p>
            <a:pPr marL="0" marR="0" algn="ctr">
              <a:spcBef>
                <a:spcPts val="0"/>
              </a:spcBef>
              <a:spcAft>
                <a:spcPts val="0"/>
              </a:spcAft>
            </a:pPr>
            <a:r>
              <a:rPr lang="en-US" sz="1100" b="1">
                <a:solidFill>
                  <a:srgbClr val="FFFFFF"/>
                </a:solidFill>
                <a:effectLst/>
                <a:ea typeface="Calibri"/>
                <a:cs typeface="Times New Roman"/>
              </a:rPr>
              <a:t>Cancel</a:t>
            </a:r>
            <a:endParaRPr lang="en-US" sz="1100">
              <a:effectLst/>
              <a:ea typeface="Calibri"/>
              <a:cs typeface="Times New Roman"/>
            </a:endParaRPr>
          </a:p>
        </p:txBody>
      </p:sp>
      <p:graphicFrame>
        <p:nvGraphicFramePr>
          <p:cNvPr id="32" name="Table 31"/>
          <p:cNvGraphicFramePr>
            <a:graphicFrameLocks noGrp="1"/>
          </p:cNvGraphicFramePr>
          <p:nvPr>
            <p:extLst>
              <p:ext uri="{D42A27DB-BD31-4B8C-83A1-F6EECF244321}">
                <p14:modId xmlns:p14="http://schemas.microsoft.com/office/powerpoint/2010/main" val="1411029222"/>
              </p:ext>
            </p:extLst>
          </p:nvPr>
        </p:nvGraphicFramePr>
        <p:xfrm>
          <a:off x="454428" y="2290062"/>
          <a:ext cx="8232372" cy="731520"/>
        </p:xfrm>
        <a:graphic>
          <a:graphicData uri="http://schemas.openxmlformats.org/drawingml/2006/table">
            <a:tbl>
              <a:tblPr firstRow="1" firstCol="1" bandRow="1"/>
              <a:tblGrid>
                <a:gridCol w="7394172">
                  <a:extLst>
                    <a:ext uri="{9D8B030D-6E8A-4147-A177-3AD203B41FA5}">
                      <a16:colId xmlns:a16="http://schemas.microsoft.com/office/drawing/2014/main" val="20000"/>
                    </a:ext>
                  </a:extLst>
                </a:gridCol>
                <a:gridCol w="838200">
                  <a:extLst>
                    <a:ext uri="{9D8B030D-6E8A-4147-A177-3AD203B41FA5}">
                      <a16:colId xmlns:a16="http://schemas.microsoft.com/office/drawing/2014/main" val="20001"/>
                    </a:ext>
                  </a:extLst>
                </a:gridCol>
              </a:tblGrid>
              <a:tr h="162918">
                <a:tc>
                  <a:txBody>
                    <a:bodyPr/>
                    <a:lstStyle/>
                    <a:p>
                      <a:pPr marL="0" marR="0">
                        <a:spcBef>
                          <a:spcPts val="0"/>
                        </a:spcBef>
                        <a:spcAft>
                          <a:spcPts val="0"/>
                        </a:spcAft>
                      </a:pPr>
                      <a:r>
                        <a:rPr lang="en-US" sz="1100" dirty="0">
                          <a:solidFill>
                            <a:srgbClr val="CC9900"/>
                          </a:solidFill>
                          <a:effectLst/>
                          <a:latin typeface="Calibri" panose="020F0502020204030204" pitchFamily="34" charset="0"/>
                          <a:ea typeface="Calibri" panose="020F0502020204030204" pitchFamily="34" charset="0"/>
                          <a:cs typeface="Times New Roman" panose="02020603050405020304" pitchFamily="18" charset="0"/>
                        </a:rPr>
                        <a:t>Leadership Competencies </a:t>
                      </a:r>
                      <a:r>
                        <a:rPr lang="en-US" sz="1100" baseline="300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sym typeface="Webdings" panose="05030102010509060703" pitchFamily="18" charset="2"/>
                        </a:rPr>
                        <a:t></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1094" marR="61094" marT="0" marB="0">
                    <a:lnL>
                      <a:noFill/>
                    </a:lnL>
                    <a:lnR w="12700" cap="flat" cmpd="sng" algn="ctr">
                      <a:solidFill>
                        <a:srgbClr val="C4BC96"/>
                      </a:solidFill>
                      <a:prstDash val="solid"/>
                      <a:round/>
                      <a:headEnd type="none" w="med" len="med"/>
                      <a:tailEnd type="none" w="med" len="med"/>
                    </a:lnR>
                    <a:lnT>
                      <a:noFill/>
                    </a:lnT>
                    <a:lnB>
                      <a:noFill/>
                    </a:lnB>
                  </a:tcPr>
                </a:tc>
                <a:tc>
                  <a:txBody>
                    <a:bodyPr/>
                    <a:lstStyle/>
                    <a:p>
                      <a:pPr marL="0" marR="0" algn="ctr">
                        <a:spcBef>
                          <a:spcPts val="0"/>
                        </a:spcBef>
                        <a:spcAft>
                          <a:spcPts val="0"/>
                        </a:spcAft>
                      </a:pPr>
                      <a:r>
                        <a:rPr lang="en-US" sz="900" b="1"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For My Career Growth</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1094" marR="61094" marT="0" marB="0" anchor="ctr">
                    <a:lnL w="12700" cap="flat" cmpd="sng" algn="ctr">
                      <a:solidFill>
                        <a:srgbClr val="C4BC96"/>
                      </a:solidFill>
                      <a:prstDash val="solid"/>
                      <a:round/>
                      <a:headEnd type="none" w="med" len="med"/>
                      <a:tailEnd type="none" w="med" len="med"/>
                    </a:lnL>
                    <a:lnR w="12700" cap="flat" cmpd="sng" algn="ctr">
                      <a:solidFill>
                        <a:srgbClr val="C4BC96"/>
                      </a:solidFill>
                      <a:prstDash val="solid"/>
                      <a:round/>
                      <a:headEnd type="none" w="med" len="med"/>
                      <a:tailEnd type="none" w="med" len="med"/>
                    </a:lnR>
                    <a:lnT w="12700" cap="flat" cmpd="sng" algn="ctr">
                      <a:solidFill>
                        <a:srgbClr val="C4BC96"/>
                      </a:solidFill>
                      <a:prstDash val="solid"/>
                      <a:round/>
                      <a:headEnd type="none" w="med" len="med"/>
                      <a:tailEnd type="none" w="med" len="med"/>
                    </a:lnT>
                    <a:lnB w="12700" cap="flat" cmpd="sng" algn="ctr">
                      <a:solidFill>
                        <a:srgbClr val="C4BC96"/>
                      </a:solidFill>
                      <a:prstDash val="solid"/>
                      <a:round/>
                      <a:headEnd type="none" w="med" len="med"/>
                      <a:tailEnd type="none" w="med" len="med"/>
                    </a:lnB>
                    <a:solidFill>
                      <a:srgbClr val="948A54"/>
                    </a:solidFill>
                  </a:tcPr>
                </a:tc>
                <a:extLst>
                  <a:ext uri="{0D108BD9-81ED-4DB2-BD59-A6C34878D82A}">
                    <a16:rowId xmlns:a16="http://schemas.microsoft.com/office/drawing/2014/main" val="10000"/>
                  </a:ext>
                </a:extLst>
              </a:tr>
              <a:tr h="135765">
                <a:tc gridSpan="2">
                  <a:txBody>
                    <a:bodyPr/>
                    <a:lstStyle/>
                    <a:p>
                      <a:pPr marL="0" marR="0">
                        <a:spcBef>
                          <a:spcPts val="0"/>
                        </a:spcBef>
                        <a:spcAft>
                          <a:spcPts val="0"/>
                        </a:spcAft>
                      </a:pPr>
                      <a:r>
                        <a:rPr lang="en-US" sz="1000" b="1"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Building Coalitions </a:t>
                      </a:r>
                      <a:r>
                        <a:rPr lang="en-US" sz="1000"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sym typeface="Webdings" panose="05030102010509060703" pitchFamily="18" charset="2"/>
                        </a:rPr>
                        <a:t></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1094" marR="61094" marT="0" marB="0">
                    <a:lnL>
                      <a:noFill/>
                    </a:lnL>
                    <a:lnR w="12700" cap="flat" cmpd="sng" algn="ctr">
                      <a:solidFill>
                        <a:srgbClr val="C4BC96"/>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rgbClr val="C4BC96"/>
                      </a:solidFill>
                      <a:prstDash val="solid"/>
                      <a:round/>
                      <a:headEnd type="none" w="med" len="med"/>
                      <a:tailEnd type="none" w="med" len="med"/>
                    </a:lnB>
                    <a:solidFill>
                      <a:srgbClr val="31849B"/>
                    </a:solidFill>
                  </a:tcPr>
                </a:tc>
                <a:tc hMerge="1">
                  <a:txBody>
                    <a:bodyPr/>
                    <a:lstStyle/>
                    <a:p>
                      <a:endParaRPr lang="en-US"/>
                    </a:p>
                  </a:txBody>
                  <a:tcPr/>
                </a:tc>
                <a:extLst>
                  <a:ext uri="{0D108BD9-81ED-4DB2-BD59-A6C34878D82A}">
                    <a16:rowId xmlns:a16="http://schemas.microsoft.com/office/drawing/2014/main" val="10001"/>
                  </a:ext>
                </a:extLst>
              </a:tr>
              <a:tr h="149341">
                <a:tc>
                  <a:txBody>
                    <a:bodyPr/>
                    <a:lstStyle/>
                    <a:p>
                      <a:pPr marL="0" marR="0">
                        <a:spcBef>
                          <a:spcPts val="500"/>
                        </a:spcBef>
                        <a:spcAft>
                          <a:spcPts val="500"/>
                        </a:spcAft>
                      </a:pPr>
                      <a:r>
                        <a:rPr lang="en-US" sz="1000" b="1" dirty="0">
                          <a:solidFill>
                            <a:srgbClr val="595959"/>
                          </a:solidFill>
                          <a:effectLst/>
                          <a:latin typeface="Calibri" panose="020F0502020204030204" pitchFamily="34" charset="0"/>
                          <a:ea typeface="Calibri" panose="020F0502020204030204" pitchFamily="34" charset="0"/>
                          <a:cs typeface="Times New Roman" panose="02020603050405020304" pitchFamily="18" charset="0"/>
                        </a:rPr>
                        <a:t>Partnering </a:t>
                      </a:r>
                      <a:r>
                        <a:rPr lang="en-US" sz="1000" dirty="0">
                          <a:solidFill>
                            <a:srgbClr val="595959"/>
                          </a:solidFill>
                          <a:effectLst/>
                          <a:latin typeface="Calibri" panose="020F0502020204030204" pitchFamily="34" charset="0"/>
                          <a:ea typeface="Calibri" panose="020F0502020204030204" pitchFamily="34" charset="0"/>
                          <a:cs typeface="Times New Roman" panose="02020603050405020304" pitchFamily="18" charset="0"/>
                        </a:rPr>
                        <a:t>- Develops networks and builds alliances; collaborates across boundaries to build strategic relationships and achieve common goals.</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1094" marR="61094" marT="0" marB="0">
                    <a:lnL>
                      <a:noFill/>
                    </a:lnL>
                    <a:lnR w="12700" cap="flat" cmpd="sng" algn="ctr">
                      <a:solidFill>
                        <a:srgbClr val="C4BC96"/>
                      </a:solidFill>
                      <a:prstDash val="solid"/>
                      <a:round/>
                      <a:headEnd type="none" w="med" len="med"/>
                      <a:tailEnd type="none" w="med" len="med"/>
                    </a:lnR>
                    <a:lnT w="12700" cap="flat" cmpd="sng" algn="ctr">
                      <a:solidFill>
                        <a:srgbClr val="C4BC96"/>
                      </a:solidFill>
                      <a:prstDash val="solid"/>
                      <a:round/>
                      <a:headEnd type="none" w="med" len="med"/>
                      <a:tailEnd type="none" w="med" len="med"/>
                    </a:lnT>
                    <a:lnB w="12700" cap="flat" cmpd="sng" algn="ctr">
                      <a:solidFill>
                        <a:srgbClr val="C4BC96"/>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500"/>
                        </a:spcAft>
                        <a:buClrTx/>
                        <a:buSzTx/>
                        <a:buFontTx/>
                        <a:buNone/>
                        <a:tabLst/>
                        <a:defRPr/>
                      </a:pPr>
                      <a:r>
                        <a:rPr kumimoji="0" lang="en-US" sz="900" b="1" i="0" u="none" strike="noStrike" kern="1200" cap="none" spc="0" normalizeH="0" baseline="0" noProof="0" dirty="0">
                          <a:ln>
                            <a:noFill/>
                          </a:ln>
                          <a:solidFill>
                            <a:srgbClr val="7F7F7F"/>
                          </a:solidFill>
                          <a:effectLst/>
                          <a:uLnTx/>
                          <a:uFillTx/>
                          <a:latin typeface="+mn-lt"/>
                          <a:ea typeface="Calibri"/>
                          <a:cs typeface="Times New Roman"/>
                          <a:sym typeface="Wingdings"/>
                        </a:rPr>
                        <a:t></a:t>
                      </a:r>
                      <a:endParaRPr kumimoji="0" lang="en-US" sz="1000" b="0" i="0" u="none" strike="noStrike" kern="1200" cap="none" spc="0" normalizeH="0" baseline="0" noProof="0" dirty="0">
                        <a:ln>
                          <a:noFill/>
                        </a:ln>
                        <a:solidFill>
                          <a:prstClr val="black"/>
                        </a:solidFill>
                        <a:effectLst/>
                        <a:uLnTx/>
                        <a:uFillTx/>
                        <a:latin typeface="+mn-lt"/>
                        <a:ea typeface="Calibri"/>
                        <a:cs typeface="Times New Roman"/>
                      </a:endParaRPr>
                    </a:p>
                  </a:txBody>
                  <a:tcPr marL="61094" marR="61094" marT="0" marB="0" anchor="ctr">
                    <a:lnL w="12700" cap="flat" cmpd="sng" algn="ctr">
                      <a:solidFill>
                        <a:srgbClr val="C4BC96"/>
                      </a:solidFill>
                      <a:prstDash val="solid"/>
                      <a:round/>
                      <a:headEnd type="none" w="med" len="med"/>
                      <a:tailEnd type="none" w="med" len="med"/>
                    </a:lnL>
                    <a:lnR w="12700" cap="flat" cmpd="sng" algn="ctr">
                      <a:solidFill>
                        <a:srgbClr val="C4BC96"/>
                      </a:solidFill>
                      <a:prstDash val="solid"/>
                      <a:round/>
                      <a:headEnd type="none" w="med" len="med"/>
                      <a:tailEnd type="none" w="med" len="med"/>
                    </a:lnR>
                    <a:lnT w="12700" cap="flat" cmpd="sng" algn="ctr">
                      <a:solidFill>
                        <a:srgbClr val="C4BC96"/>
                      </a:solidFill>
                      <a:prstDash val="solid"/>
                      <a:round/>
                      <a:headEnd type="none" w="med" len="med"/>
                      <a:tailEnd type="none" w="med" len="med"/>
                    </a:lnT>
                    <a:lnB w="12700" cap="flat" cmpd="sng" algn="ctr">
                      <a:solidFill>
                        <a:srgbClr val="C4BC96"/>
                      </a:solidFill>
                      <a:prstDash val="solid"/>
                      <a:round/>
                      <a:headEnd type="none" w="med" len="med"/>
                      <a:tailEnd type="none" w="med" len="med"/>
                    </a:lnB>
                  </a:tcPr>
                </a:tc>
                <a:extLst>
                  <a:ext uri="{0D108BD9-81ED-4DB2-BD59-A6C34878D82A}">
                    <a16:rowId xmlns:a16="http://schemas.microsoft.com/office/drawing/2014/main" val="10002"/>
                  </a:ext>
                </a:extLst>
              </a:tr>
            </a:tbl>
          </a:graphicData>
        </a:graphic>
      </p:graphicFrame>
      <p:graphicFrame>
        <p:nvGraphicFramePr>
          <p:cNvPr id="33" name="Table 32"/>
          <p:cNvGraphicFramePr>
            <a:graphicFrameLocks noGrp="1"/>
          </p:cNvGraphicFramePr>
          <p:nvPr>
            <p:extLst>
              <p:ext uri="{D42A27DB-BD31-4B8C-83A1-F6EECF244321}">
                <p14:modId xmlns:p14="http://schemas.microsoft.com/office/powerpoint/2010/main" val="3497187627"/>
              </p:ext>
            </p:extLst>
          </p:nvPr>
        </p:nvGraphicFramePr>
        <p:xfrm>
          <a:off x="454428" y="3206687"/>
          <a:ext cx="8232372" cy="1341120"/>
        </p:xfrm>
        <a:graphic>
          <a:graphicData uri="http://schemas.openxmlformats.org/drawingml/2006/table">
            <a:tbl>
              <a:tblPr firstRow="1" firstCol="1" bandRow="1"/>
              <a:tblGrid>
                <a:gridCol w="7394172">
                  <a:extLst>
                    <a:ext uri="{9D8B030D-6E8A-4147-A177-3AD203B41FA5}">
                      <a16:colId xmlns:a16="http://schemas.microsoft.com/office/drawing/2014/main" val="20000"/>
                    </a:ext>
                  </a:extLst>
                </a:gridCol>
                <a:gridCol w="838200">
                  <a:extLst>
                    <a:ext uri="{9D8B030D-6E8A-4147-A177-3AD203B41FA5}">
                      <a16:colId xmlns:a16="http://schemas.microsoft.com/office/drawing/2014/main" val="20001"/>
                    </a:ext>
                  </a:extLst>
                </a:gridCol>
              </a:tblGrid>
              <a:tr h="162918">
                <a:tc>
                  <a:txBody>
                    <a:bodyPr/>
                    <a:lstStyle/>
                    <a:p>
                      <a:pPr marL="0" marR="0">
                        <a:spcBef>
                          <a:spcPts val="0"/>
                        </a:spcBef>
                        <a:spcAft>
                          <a:spcPts val="0"/>
                        </a:spcAft>
                      </a:pPr>
                      <a:r>
                        <a:rPr lang="en-US" sz="1100" dirty="0">
                          <a:solidFill>
                            <a:srgbClr val="CC9900"/>
                          </a:solidFill>
                          <a:effectLst/>
                          <a:latin typeface="Calibri" panose="020F0502020204030204" pitchFamily="34" charset="0"/>
                          <a:ea typeface="Calibri" panose="020F0502020204030204" pitchFamily="34" charset="0"/>
                          <a:cs typeface="Times New Roman" panose="02020603050405020304" pitchFamily="18" charset="0"/>
                        </a:rPr>
                        <a:t>General and Technical Competencies </a:t>
                      </a:r>
                      <a:r>
                        <a:rPr lang="en-US" sz="1100" baseline="300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sym typeface="Webdings" panose="05030102010509060703" pitchFamily="18" charset="2"/>
                        </a:rPr>
                        <a:t></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1094" marR="61094" marT="0" marB="0">
                    <a:lnL>
                      <a:noFill/>
                    </a:lnL>
                    <a:lnR w="12700" cap="flat" cmpd="sng" algn="ctr">
                      <a:solidFill>
                        <a:srgbClr val="C4BC96"/>
                      </a:solidFill>
                      <a:prstDash val="solid"/>
                      <a:round/>
                      <a:headEnd type="none" w="med" len="med"/>
                      <a:tailEnd type="none" w="med" len="med"/>
                    </a:lnR>
                    <a:lnT>
                      <a:noFill/>
                    </a:lnT>
                    <a:lnB>
                      <a:noFill/>
                    </a:lnB>
                  </a:tcPr>
                </a:tc>
                <a:tc>
                  <a:txBody>
                    <a:bodyPr/>
                    <a:lstStyle/>
                    <a:p>
                      <a:pPr marL="0" marR="0" algn="ctr">
                        <a:spcBef>
                          <a:spcPts val="0"/>
                        </a:spcBef>
                        <a:spcAft>
                          <a:spcPts val="0"/>
                        </a:spcAft>
                      </a:pPr>
                      <a:r>
                        <a:rPr lang="en-US" sz="900" b="1"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For My Career Growth</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1094" marR="61094" marT="0" marB="0" anchor="ctr">
                    <a:lnL w="12700" cap="flat" cmpd="sng" algn="ctr">
                      <a:solidFill>
                        <a:srgbClr val="C4BC96"/>
                      </a:solidFill>
                      <a:prstDash val="solid"/>
                      <a:round/>
                      <a:headEnd type="none" w="med" len="med"/>
                      <a:tailEnd type="none" w="med" len="med"/>
                    </a:lnL>
                    <a:lnR w="12700" cap="flat" cmpd="sng" algn="ctr">
                      <a:solidFill>
                        <a:srgbClr val="C4BC96"/>
                      </a:solidFill>
                      <a:prstDash val="solid"/>
                      <a:round/>
                      <a:headEnd type="none" w="med" len="med"/>
                      <a:tailEnd type="none" w="med" len="med"/>
                    </a:lnR>
                    <a:lnT w="12700" cap="flat" cmpd="sng" algn="ctr">
                      <a:solidFill>
                        <a:srgbClr val="C4BC96"/>
                      </a:solidFill>
                      <a:prstDash val="solid"/>
                      <a:round/>
                      <a:headEnd type="none" w="med" len="med"/>
                      <a:tailEnd type="none" w="med" len="med"/>
                    </a:lnT>
                    <a:lnB w="12700" cap="flat" cmpd="sng" algn="ctr">
                      <a:solidFill>
                        <a:srgbClr val="C4BC96"/>
                      </a:solidFill>
                      <a:prstDash val="solid"/>
                      <a:round/>
                      <a:headEnd type="none" w="med" len="med"/>
                      <a:tailEnd type="none" w="med" len="med"/>
                    </a:lnB>
                    <a:solidFill>
                      <a:srgbClr val="948A54"/>
                    </a:solidFill>
                  </a:tcPr>
                </a:tc>
                <a:extLst>
                  <a:ext uri="{0D108BD9-81ED-4DB2-BD59-A6C34878D82A}">
                    <a16:rowId xmlns:a16="http://schemas.microsoft.com/office/drawing/2014/main" val="10000"/>
                  </a:ext>
                </a:extLst>
              </a:tr>
              <a:tr h="135765">
                <a:tc gridSpan="2">
                  <a:txBody>
                    <a:bodyPr/>
                    <a:lstStyle/>
                    <a:p>
                      <a:pPr marL="0" marR="0">
                        <a:spcBef>
                          <a:spcPts val="0"/>
                        </a:spcBef>
                        <a:spcAft>
                          <a:spcPts val="0"/>
                        </a:spcAft>
                      </a:pPr>
                      <a:r>
                        <a:rPr lang="en-US" sz="1000" b="1"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General </a:t>
                      </a:r>
                      <a:r>
                        <a:rPr lang="en-US" sz="1000"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sym typeface="Webdings" panose="05030102010509060703" pitchFamily="18" charset="2"/>
                        </a:rPr>
                        <a:t></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1094" marR="61094" marT="0" marB="0">
                    <a:lnL>
                      <a:noFill/>
                    </a:lnL>
                    <a:lnR w="12700" cap="flat" cmpd="sng" algn="ctr">
                      <a:solidFill>
                        <a:srgbClr val="C4BC96"/>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rgbClr val="C4BC96"/>
                      </a:solidFill>
                      <a:prstDash val="solid"/>
                      <a:round/>
                      <a:headEnd type="none" w="med" len="med"/>
                      <a:tailEnd type="none" w="med" len="med"/>
                    </a:lnB>
                    <a:solidFill>
                      <a:srgbClr val="31849B"/>
                    </a:solidFill>
                  </a:tcPr>
                </a:tc>
                <a:tc hMerge="1">
                  <a:txBody>
                    <a:bodyPr/>
                    <a:lstStyle/>
                    <a:p>
                      <a:endParaRPr lang="en-US"/>
                    </a:p>
                  </a:txBody>
                  <a:tcPr/>
                </a:tc>
                <a:extLst>
                  <a:ext uri="{0D108BD9-81ED-4DB2-BD59-A6C34878D82A}">
                    <a16:rowId xmlns:a16="http://schemas.microsoft.com/office/drawing/2014/main" val="10001"/>
                  </a:ext>
                </a:extLst>
              </a:tr>
              <a:tr h="271529">
                <a:tc>
                  <a:txBody>
                    <a:bodyPr/>
                    <a:lstStyle/>
                    <a:p>
                      <a:pPr marL="0" marR="0">
                        <a:spcBef>
                          <a:spcPts val="500"/>
                        </a:spcBef>
                        <a:spcAft>
                          <a:spcPts val="500"/>
                        </a:spcAft>
                      </a:pPr>
                      <a:r>
                        <a:rPr kumimoji="0" lang="en-US" sz="1000" b="1" i="0" u="none" strike="noStrike" kern="1200" cap="none" spc="0" normalizeH="0" baseline="0" noProof="0" dirty="0">
                          <a:ln>
                            <a:noFill/>
                          </a:ln>
                          <a:solidFill>
                            <a:schemeClr val="tx1">
                              <a:lumMod val="75000"/>
                              <a:lumOff val="25000"/>
                            </a:schemeClr>
                          </a:solidFill>
                          <a:effectLst/>
                          <a:uLnTx/>
                          <a:uFillTx/>
                          <a:latin typeface="Calibri" panose="020F0502020204030204" pitchFamily="34" charset="0"/>
                          <a:ea typeface="Calibri" panose="020F0502020204030204" pitchFamily="34" charset="0"/>
                          <a:cs typeface="Times New Roman" panose="02020603050405020304" pitchFamily="18" charset="0"/>
                        </a:rPr>
                        <a:t>Oral Communication (*)</a:t>
                      </a:r>
                      <a:r>
                        <a:rPr kumimoji="0" lang="en-US" sz="1000" b="0" i="0" u="none" strike="noStrike" kern="1200" cap="none" spc="0" normalizeH="0" baseline="0" noProof="0" dirty="0">
                          <a:ln>
                            <a:noFill/>
                          </a:ln>
                          <a:solidFill>
                            <a:schemeClr val="tx1">
                              <a:lumMod val="75000"/>
                              <a:lumOff val="25000"/>
                            </a:schemeClr>
                          </a:solidFill>
                          <a:effectLst/>
                          <a:uLnTx/>
                          <a:uFillTx/>
                          <a:latin typeface="Calibri" panose="020F0502020204030204" pitchFamily="34" charset="0"/>
                          <a:ea typeface="Calibri" panose="020F0502020204030204" pitchFamily="34" charset="0"/>
                          <a:cs typeface="Times New Roman" panose="02020603050405020304" pitchFamily="18" charset="0"/>
                        </a:rPr>
                        <a:t> - Expresses information (for example, ideas or facts) to individuals or groups effectively, taking into account the audience and nature of the information (for example, technical, sensitive, controversial); makes clear and convincing oral presentations; listens to others, attends to nonverbal cues, and responds appropriately.</a:t>
                      </a:r>
                      <a:endParaRPr lang="en-US" sz="1000" dirty="0">
                        <a:solidFill>
                          <a:schemeClr val="tx1">
                            <a:lumMod val="75000"/>
                            <a:lumOff val="25000"/>
                          </a:schemeClr>
                        </a:solidFill>
                        <a:effectLst/>
                        <a:latin typeface="+mn-lt"/>
                        <a:ea typeface="Calibri"/>
                        <a:cs typeface="Times New Roman"/>
                      </a:endParaRPr>
                    </a:p>
                  </a:txBody>
                  <a:tcPr marL="61094" marR="61094" marT="0" marB="0">
                    <a:lnL>
                      <a:noFill/>
                    </a:lnL>
                    <a:lnR w="12700" cap="flat" cmpd="sng" algn="ctr">
                      <a:solidFill>
                        <a:srgbClr val="C4BC96"/>
                      </a:solidFill>
                      <a:prstDash val="solid"/>
                      <a:round/>
                      <a:headEnd type="none" w="med" len="med"/>
                      <a:tailEnd type="none" w="med" len="med"/>
                    </a:lnR>
                    <a:lnT w="12700" cap="flat" cmpd="sng" algn="ctr">
                      <a:solidFill>
                        <a:srgbClr val="C4BC96"/>
                      </a:solidFill>
                      <a:prstDash val="solid"/>
                      <a:round/>
                      <a:headEnd type="none" w="med" len="med"/>
                      <a:tailEnd type="none" w="med" len="med"/>
                    </a:lnT>
                    <a:lnB w="12700" cap="flat" cmpd="sng" algn="ctr">
                      <a:solidFill>
                        <a:srgbClr val="C4BC96"/>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500"/>
                        </a:spcAft>
                        <a:buClrTx/>
                        <a:buSzTx/>
                        <a:buFontTx/>
                        <a:buNone/>
                        <a:tabLst/>
                        <a:defRPr/>
                      </a:pPr>
                      <a:r>
                        <a:rPr kumimoji="0" lang="en-US" sz="900" b="1" i="0" u="none" strike="noStrike" kern="1200" cap="none" spc="0" normalizeH="0" baseline="0" noProof="0" dirty="0">
                          <a:ln>
                            <a:noFill/>
                          </a:ln>
                          <a:solidFill>
                            <a:srgbClr val="7F7F7F"/>
                          </a:solidFill>
                          <a:effectLst/>
                          <a:uLnTx/>
                          <a:uFillTx/>
                          <a:latin typeface="+mn-lt"/>
                          <a:ea typeface="Calibri"/>
                          <a:cs typeface="Times New Roman"/>
                          <a:sym typeface="Wingdings"/>
                        </a:rPr>
                        <a:t></a:t>
                      </a:r>
                      <a:endParaRPr kumimoji="0" lang="en-US" sz="1000" b="0" i="0" u="none" strike="noStrike" kern="1200" cap="none" spc="0" normalizeH="0" baseline="0" noProof="0" dirty="0">
                        <a:ln>
                          <a:noFill/>
                        </a:ln>
                        <a:solidFill>
                          <a:prstClr val="black"/>
                        </a:solidFill>
                        <a:effectLst/>
                        <a:uLnTx/>
                        <a:uFillTx/>
                        <a:latin typeface="+mn-lt"/>
                        <a:ea typeface="Calibri"/>
                        <a:cs typeface="Times New Roman"/>
                      </a:endParaRPr>
                    </a:p>
                  </a:txBody>
                  <a:tcPr marL="61094" marR="61094" marT="0" marB="0" anchor="ctr">
                    <a:lnL w="12700" cap="flat" cmpd="sng" algn="ctr">
                      <a:solidFill>
                        <a:srgbClr val="C4BC96"/>
                      </a:solidFill>
                      <a:prstDash val="solid"/>
                      <a:round/>
                      <a:headEnd type="none" w="med" len="med"/>
                      <a:tailEnd type="none" w="med" len="med"/>
                    </a:lnL>
                    <a:lnR w="12700" cap="flat" cmpd="sng" algn="ctr">
                      <a:solidFill>
                        <a:srgbClr val="C4BC96"/>
                      </a:solidFill>
                      <a:prstDash val="solid"/>
                      <a:round/>
                      <a:headEnd type="none" w="med" len="med"/>
                      <a:tailEnd type="none" w="med" len="med"/>
                    </a:lnR>
                    <a:lnT w="12700" cap="flat" cmpd="sng" algn="ctr">
                      <a:solidFill>
                        <a:srgbClr val="C4BC96"/>
                      </a:solidFill>
                      <a:prstDash val="solid"/>
                      <a:round/>
                      <a:headEnd type="none" w="med" len="med"/>
                      <a:tailEnd type="none" w="med" len="med"/>
                    </a:lnT>
                    <a:lnB w="12700" cap="flat" cmpd="sng" algn="ctr">
                      <a:solidFill>
                        <a:srgbClr val="C4BC96"/>
                      </a:solidFill>
                      <a:prstDash val="solid"/>
                      <a:round/>
                      <a:headEnd type="none" w="med" len="med"/>
                      <a:tailEnd type="none" w="med" len="med"/>
                    </a:lnB>
                  </a:tcPr>
                </a:tc>
                <a:extLst>
                  <a:ext uri="{0D108BD9-81ED-4DB2-BD59-A6C34878D82A}">
                    <a16:rowId xmlns:a16="http://schemas.microsoft.com/office/drawing/2014/main" val="10002"/>
                  </a:ext>
                </a:extLst>
              </a:tr>
              <a:tr h="135765">
                <a:tc gridSpan="2">
                  <a:txBody>
                    <a:bodyPr/>
                    <a:lstStyle/>
                    <a:p>
                      <a:pPr marL="0" marR="0">
                        <a:spcBef>
                          <a:spcPts val="0"/>
                        </a:spcBef>
                        <a:spcAft>
                          <a:spcPts val="0"/>
                        </a:spcAft>
                      </a:pPr>
                      <a:r>
                        <a:rPr lang="en-US" sz="1000" b="1"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Technical </a:t>
                      </a:r>
                      <a:r>
                        <a:rPr lang="en-US" sz="1000"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sym typeface="Webdings" panose="05030102010509060703" pitchFamily="18" charset="2"/>
                        </a:rPr>
                        <a:t></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1094" marR="61094" marT="0" marB="0">
                    <a:lnL>
                      <a:noFill/>
                    </a:lnL>
                    <a:lnR w="12700" cap="flat" cmpd="sng" algn="ctr">
                      <a:solidFill>
                        <a:srgbClr val="C4BC96"/>
                      </a:solidFill>
                      <a:prstDash val="solid"/>
                      <a:round/>
                      <a:headEnd type="none" w="med" len="med"/>
                      <a:tailEnd type="none" w="med" len="med"/>
                    </a:lnR>
                    <a:lnT w="12700" cap="flat" cmpd="sng" algn="ctr">
                      <a:solidFill>
                        <a:srgbClr val="C4BC96"/>
                      </a:solidFill>
                      <a:prstDash val="solid"/>
                      <a:round/>
                      <a:headEnd type="none" w="med" len="med"/>
                      <a:tailEnd type="none" w="med" len="med"/>
                    </a:lnT>
                    <a:lnB w="12700" cap="flat" cmpd="sng" algn="ctr">
                      <a:solidFill>
                        <a:srgbClr val="C4BC96"/>
                      </a:solidFill>
                      <a:prstDash val="solid"/>
                      <a:round/>
                      <a:headEnd type="none" w="med" len="med"/>
                      <a:tailEnd type="none" w="med" len="med"/>
                    </a:lnB>
                    <a:solidFill>
                      <a:srgbClr val="31849B"/>
                    </a:solidFill>
                  </a:tcPr>
                </a:tc>
                <a:tc hMerge="1">
                  <a:txBody>
                    <a:bodyPr/>
                    <a:lstStyle/>
                    <a:p>
                      <a:endParaRPr lang="en-US"/>
                    </a:p>
                  </a:txBody>
                  <a:tcPr/>
                </a:tc>
                <a:extLst>
                  <a:ext uri="{0D108BD9-81ED-4DB2-BD59-A6C34878D82A}">
                    <a16:rowId xmlns:a16="http://schemas.microsoft.com/office/drawing/2014/main" val="10003"/>
                  </a:ext>
                </a:extLst>
              </a:tr>
              <a:tr h="271529">
                <a:tc>
                  <a:txBody>
                    <a:bodyPr/>
                    <a:lstStyle/>
                    <a:p>
                      <a:pPr marL="0" marR="0">
                        <a:spcBef>
                          <a:spcPts val="600"/>
                        </a:spcBef>
                        <a:spcAft>
                          <a:spcPts val="600"/>
                        </a:spcAft>
                      </a:pPr>
                      <a:r>
                        <a:rPr lang="en-US" sz="1000" b="1" dirty="0">
                          <a:solidFill>
                            <a:srgbClr val="595959"/>
                          </a:solidFill>
                          <a:effectLst/>
                          <a:latin typeface="Calibri" panose="020F0502020204030204" pitchFamily="34" charset="0"/>
                          <a:ea typeface="Calibri" panose="020F0502020204030204" pitchFamily="34" charset="0"/>
                          <a:cs typeface="Times New Roman" panose="02020603050405020304" pitchFamily="18" charset="0"/>
                        </a:rPr>
                        <a:t>Workforce Planning</a:t>
                      </a:r>
                      <a:r>
                        <a:rPr lang="en-US" sz="1000" dirty="0">
                          <a:solidFill>
                            <a:srgbClr val="595959"/>
                          </a:solidFill>
                          <a:effectLst/>
                          <a:latin typeface="Calibri" panose="020F0502020204030204" pitchFamily="34" charset="0"/>
                          <a:ea typeface="Calibri" panose="020F0502020204030204" pitchFamily="34" charset="0"/>
                          <a:cs typeface="Times New Roman" panose="02020603050405020304" pitchFamily="18" charset="0"/>
                        </a:rPr>
                        <a:t> - Knowledge of HR concepts, principles, and practices related to determining workload projections and current and future competency gaps to align human capital with organizational goals.</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1094" marR="61094" marT="0" marB="0">
                    <a:lnL>
                      <a:noFill/>
                    </a:lnL>
                    <a:lnR w="12700" cap="flat" cmpd="sng" algn="ctr">
                      <a:solidFill>
                        <a:srgbClr val="C4BC96"/>
                      </a:solidFill>
                      <a:prstDash val="solid"/>
                      <a:round/>
                      <a:headEnd type="none" w="med" len="med"/>
                      <a:tailEnd type="none" w="med" len="med"/>
                    </a:lnR>
                    <a:lnT w="12700" cap="flat" cmpd="sng" algn="ctr">
                      <a:solidFill>
                        <a:srgbClr val="C4BC96"/>
                      </a:solidFill>
                      <a:prstDash val="solid"/>
                      <a:round/>
                      <a:headEnd type="none" w="med" len="med"/>
                      <a:tailEnd type="none" w="med" len="med"/>
                    </a:lnT>
                    <a:lnB w="12700" cap="flat" cmpd="sng" algn="ctr">
                      <a:solidFill>
                        <a:srgbClr val="C4BC96"/>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500"/>
                        </a:spcAft>
                        <a:buClrTx/>
                        <a:buSzTx/>
                        <a:buFontTx/>
                        <a:buNone/>
                        <a:tabLst/>
                        <a:defRPr/>
                      </a:pPr>
                      <a:r>
                        <a:rPr lang="en-US" sz="1000" b="1" dirty="0">
                          <a:solidFill>
                            <a:srgbClr val="7F7F7F"/>
                          </a:solidFill>
                          <a:effectLst/>
                          <a:latin typeface="+mn-lt"/>
                          <a:ea typeface="Calibri"/>
                          <a:cs typeface="Times New Roman"/>
                          <a:sym typeface="Wingdings"/>
                        </a:rPr>
                        <a:t></a:t>
                      </a:r>
                      <a:endParaRPr lang="en-US" sz="1050" dirty="0">
                        <a:effectLst/>
                        <a:latin typeface="+mn-lt"/>
                        <a:ea typeface="Calibri"/>
                        <a:cs typeface="Times New Roman"/>
                      </a:endParaRPr>
                    </a:p>
                  </a:txBody>
                  <a:tcPr marL="61094" marR="61094" marT="0" marB="0" anchor="ctr">
                    <a:lnL w="12700" cap="flat" cmpd="sng" algn="ctr">
                      <a:solidFill>
                        <a:srgbClr val="C4BC96"/>
                      </a:solidFill>
                      <a:prstDash val="solid"/>
                      <a:round/>
                      <a:headEnd type="none" w="med" len="med"/>
                      <a:tailEnd type="none" w="med" len="med"/>
                    </a:lnL>
                    <a:lnR w="12700" cap="flat" cmpd="sng" algn="ctr">
                      <a:solidFill>
                        <a:srgbClr val="C4BC96"/>
                      </a:solidFill>
                      <a:prstDash val="solid"/>
                      <a:round/>
                      <a:headEnd type="none" w="med" len="med"/>
                      <a:tailEnd type="none" w="med" len="med"/>
                    </a:lnR>
                    <a:lnT w="12700" cap="flat" cmpd="sng" algn="ctr">
                      <a:solidFill>
                        <a:srgbClr val="C4BC96"/>
                      </a:solidFill>
                      <a:prstDash val="solid"/>
                      <a:round/>
                      <a:headEnd type="none" w="med" len="med"/>
                      <a:tailEnd type="none" w="med" len="med"/>
                    </a:lnT>
                    <a:lnB w="12700" cap="flat" cmpd="sng" algn="ctr">
                      <a:solidFill>
                        <a:srgbClr val="C4BC96"/>
                      </a:solidFill>
                      <a:prstDash val="solid"/>
                      <a:round/>
                      <a:headEnd type="none" w="med" len="med"/>
                      <a:tailEnd type="none" w="med" len="med"/>
                    </a:lnB>
                  </a:tcPr>
                </a:tc>
                <a:extLst>
                  <a:ext uri="{0D108BD9-81ED-4DB2-BD59-A6C34878D82A}">
                    <a16:rowId xmlns:a16="http://schemas.microsoft.com/office/drawing/2014/main" val="10004"/>
                  </a:ext>
                </a:extLst>
              </a:tr>
            </a:tbl>
          </a:graphicData>
        </a:graphic>
      </p:graphicFrame>
      <p:sp>
        <p:nvSpPr>
          <p:cNvPr id="34" name="Text Box 1"/>
          <p:cNvSpPr txBox="1"/>
          <p:nvPr/>
        </p:nvSpPr>
        <p:spPr>
          <a:xfrm>
            <a:off x="1774998" y="1413512"/>
            <a:ext cx="2468880" cy="182880"/>
          </a:xfrm>
          <a:prstGeom prst="rect">
            <a:avLst/>
          </a:prstGeom>
          <a:solidFill>
            <a:schemeClr val="bg1"/>
          </a:solidFill>
          <a:ln w="6350">
            <a:solidFill>
              <a:schemeClr val="accent5">
                <a:lumMod val="75000"/>
              </a:schemeClr>
            </a:solid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0" rIns="91440" bIns="0" numCol="1" spcCol="0" rtlCol="0" fromWordArt="0" anchor="ctr" anchorCtr="0" forceAA="0" compatLnSpc="1">
            <a:prstTxWarp prst="textNoShape">
              <a:avLst/>
            </a:prstTxWarp>
            <a:noAutofit/>
          </a:bodyPr>
          <a:lstStyle/>
          <a:p>
            <a:pPr marL="0" marR="0" algn="ctr">
              <a:spcBef>
                <a:spcPts val="0"/>
              </a:spcBef>
              <a:spcAft>
                <a:spcPts val="0"/>
              </a:spcAft>
            </a:pPr>
            <a:r>
              <a:rPr lang="en-US" sz="1100" b="1" dirty="0">
                <a:solidFill>
                  <a:schemeClr val="accent5">
                    <a:lumMod val="75000"/>
                  </a:schemeClr>
                </a:solidFill>
                <a:ea typeface="Calibri"/>
                <a:cs typeface="Times New Roman"/>
              </a:rPr>
              <a:t>Competencies for My Position</a:t>
            </a:r>
            <a:endParaRPr lang="en-US" sz="1100" dirty="0">
              <a:solidFill>
                <a:schemeClr val="accent5">
                  <a:lumMod val="75000"/>
                </a:schemeClr>
              </a:solidFill>
              <a:effectLst/>
              <a:ea typeface="Calibri"/>
              <a:cs typeface="Times New Roman"/>
            </a:endParaRPr>
          </a:p>
        </p:txBody>
      </p:sp>
      <p:sp>
        <p:nvSpPr>
          <p:cNvPr id="35" name="Text Box 1"/>
          <p:cNvSpPr txBox="1"/>
          <p:nvPr/>
        </p:nvSpPr>
        <p:spPr>
          <a:xfrm>
            <a:off x="4776330" y="1413512"/>
            <a:ext cx="2468880" cy="182880"/>
          </a:xfrm>
          <a:prstGeom prst="rect">
            <a:avLst/>
          </a:prstGeom>
          <a:solidFill>
            <a:schemeClr val="bg1"/>
          </a:solidFill>
          <a:ln w="6350">
            <a:solidFill>
              <a:schemeClr val="accent5">
                <a:lumMod val="75000"/>
              </a:schemeClr>
            </a:solid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0" rIns="91440" bIns="0" numCol="1" spcCol="0" rtlCol="0" fromWordArt="0" anchor="ctr" anchorCtr="0" forceAA="0" compatLnSpc="1">
            <a:prstTxWarp prst="textNoShape">
              <a:avLst/>
            </a:prstTxWarp>
            <a:noAutofit/>
          </a:bodyPr>
          <a:lstStyle/>
          <a:p>
            <a:pPr marL="0" marR="0" algn="ctr">
              <a:spcBef>
                <a:spcPts val="0"/>
              </a:spcBef>
              <a:spcAft>
                <a:spcPts val="0"/>
              </a:spcAft>
            </a:pPr>
            <a:r>
              <a:rPr lang="en-US" sz="1100" b="1" dirty="0">
                <a:solidFill>
                  <a:schemeClr val="accent5">
                    <a:lumMod val="75000"/>
                  </a:schemeClr>
                </a:solidFill>
                <a:ea typeface="Calibri"/>
                <a:cs typeface="Times New Roman"/>
              </a:rPr>
              <a:t>Competencies for My Career Growth</a:t>
            </a:r>
            <a:endParaRPr lang="en-US" sz="1100" dirty="0">
              <a:solidFill>
                <a:schemeClr val="accent5">
                  <a:lumMod val="75000"/>
                </a:schemeClr>
              </a:solidFill>
              <a:effectLst/>
              <a:ea typeface="Calibri"/>
              <a:cs typeface="Times New Roman"/>
            </a:endParaRPr>
          </a:p>
        </p:txBody>
      </p:sp>
      <p:graphicFrame>
        <p:nvGraphicFramePr>
          <p:cNvPr id="37" name="Table 36"/>
          <p:cNvGraphicFramePr>
            <a:graphicFrameLocks noGrp="1"/>
          </p:cNvGraphicFramePr>
          <p:nvPr>
            <p:extLst>
              <p:ext uri="{D42A27DB-BD31-4B8C-83A1-F6EECF244321}">
                <p14:modId xmlns:p14="http://schemas.microsoft.com/office/powerpoint/2010/main" val="3766846880"/>
              </p:ext>
            </p:extLst>
          </p:nvPr>
        </p:nvGraphicFramePr>
        <p:xfrm>
          <a:off x="457078" y="5490938"/>
          <a:ext cx="8232372" cy="881129"/>
        </p:xfrm>
        <a:graphic>
          <a:graphicData uri="http://schemas.openxmlformats.org/drawingml/2006/table">
            <a:tbl>
              <a:tblPr firstRow="1" firstCol="1" bandRow="1"/>
              <a:tblGrid>
                <a:gridCol w="383772">
                  <a:extLst>
                    <a:ext uri="{9D8B030D-6E8A-4147-A177-3AD203B41FA5}">
                      <a16:colId xmlns:a16="http://schemas.microsoft.com/office/drawing/2014/main" val="20000"/>
                    </a:ext>
                  </a:extLst>
                </a:gridCol>
                <a:gridCol w="7848600">
                  <a:extLst>
                    <a:ext uri="{9D8B030D-6E8A-4147-A177-3AD203B41FA5}">
                      <a16:colId xmlns:a16="http://schemas.microsoft.com/office/drawing/2014/main" val="20001"/>
                    </a:ext>
                  </a:extLst>
                </a:gridCol>
              </a:tblGrid>
              <a:tr h="135765">
                <a:tc gridSpan="2">
                  <a:txBody>
                    <a:bodyPr/>
                    <a:lstStyle/>
                    <a:p>
                      <a:pPr marL="0" marR="0">
                        <a:spcBef>
                          <a:spcPts val="0"/>
                        </a:spcBef>
                        <a:spcAft>
                          <a:spcPts val="0"/>
                        </a:spcAft>
                      </a:pPr>
                      <a:r>
                        <a:rPr lang="en-US" sz="1000" b="1"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Included in My Position </a:t>
                      </a:r>
                      <a:r>
                        <a:rPr lang="en-US" sz="1000"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sym typeface="Webdings" panose="05030102010509060703" pitchFamily="18" charset="2"/>
                        </a:rPr>
                        <a:t></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1094" marR="61094" marT="0" marB="0">
                    <a:lnL>
                      <a:noFill/>
                    </a:lnL>
                    <a:lnR w="12700" cap="flat" cmpd="sng" algn="ctr">
                      <a:solidFill>
                        <a:srgbClr val="C4BC96"/>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rgbClr val="C4BC96"/>
                      </a:solidFill>
                      <a:prstDash val="solid"/>
                      <a:round/>
                      <a:headEnd type="none" w="med" len="med"/>
                      <a:tailEnd type="none" w="med" len="med"/>
                    </a:lnB>
                    <a:solidFill>
                      <a:srgbClr val="31849B"/>
                    </a:solidFill>
                  </a:tcPr>
                </a:tc>
                <a:tc hMerge="1">
                  <a:txBody>
                    <a:bodyPr/>
                    <a:lstStyle/>
                    <a:p>
                      <a:endParaRPr lang="en-US"/>
                    </a:p>
                  </a:txBody>
                  <a:tcPr/>
                </a:tc>
                <a:extLst>
                  <a:ext uri="{0D108BD9-81ED-4DB2-BD59-A6C34878D82A}">
                    <a16:rowId xmlns:a16="http://schemas.microsoft.com/office/drawing/2014/main" val="10000"/>
                  </a:ext>
                </a:extLst>
              </a:tr>
              <a:tr h="271529">
                <a:tc>
                  <a:txBody>
                    <a:bodyPr/>
                    <a:lstStyle/>
                    <a:p>
                      <a:pPr marL="0" marR="0" lvl="0" indent="0" algn="r" defTabSz="914400" rtl="0" eaLnBrk="1" fontAlgn="auto" latinLnBrk="0" hangingPunct="1">
                        <a:lnSpc>
                          <a:spcPct val="100000"/>
                        </a:lnSpc>
                        <a:spcBef>
                          <a:spcPts val="600"/>
                        </a:spcBef>
                        <a:spcAft>
                          <a:spcPts val="600"/>
                        </a:spcAft>
                        <a:buClrTx/>
                        <a:buSzTx/>
                        <a:buFontTx/>
                        <a:buNone/>
                        <a:tabLst/>
                        <a:defRPr/>
                      </a:pPr>
                      <a:r>
                        <a:rPr kumimoji="0" lang="en-US" sz="1000" b="0" i="0" u="none" strike="noStrike" kern="1200" cap="none" spc="0" normalizeH="0" baseline="0" noProof="0" dirty="0">
                          <a:ln>
                            <a:noFill/>
                          </a:ln>
                          <a:solidFill>
                            <a:srgbClr val="CC9900"/>
                          </a:solidFill>
                          <a:effectLst/>
                          <a:uLnTx/>
                          <a:uFillTx/>
                          <a:latin typeface="Calibri" panose="020F0502020204030204" pitchFamily="34" charset="0"/>
                          <a:ea typeface="Calibri" panose="020F0502020204030204" pitchFamily="34" charset="0"/>
                          <a:cs typeface="Times New Roman" panose="02020603050405020304" pitchFamily="18" charset="0"/>
                          <a:sym typeface="Wingdings 2" panose="05020102010507070707" pitchFamily="18" charset="2"/>
                        </a:rPr>
                        <a:t></a:t>
                      </a:r>
                      <a:endParaRPr kumimoji="0" lang="en-US" sz="10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endParaRPr>
                    </a:p>
                  </a:txBody>
                  <a:tcPr marL="61094" marR="61094" marT="0" marB="0">
                    <a:lnL>
                      <a:noFill/>
                    </a:lnL>
                    <a:lnR w="12700" cap="flat" cmpd="sng" algn="ctr">
                      <a:solidFill>
                        <a:srgbClr val="C4BC96"/>
                      </a:solidFill>
                      <a:prstDash val="solid"/>
                      <a:round/>
                      <a:headEnd type="none" w="med" len="med"/>
                      <a:tailEnd type="none" w="med" len="med"/>
                    </a:lnR>
                    <a:lnT w="12700" cap="flat" cmpd="sng" algn="ctr">
                      <a:solidFill>
                        <a:srgbClr val="C4BC96"/>
                      </a:solidFill>
                      <a:prstDash val="solid"/>
                      <a:round/>
                      <a:headEnd type="none" w="med" len="med"/>
                      <a:tailEnd type="none" w="med" len="med"/>
                    </a:lnT>
                    <a:lnB w="12700" cap="flat" cmpd="sng" algn="ctr">
                      <a:solidFill>
                        <a:srgbClr val="C4BC96"/>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600"/>
                        </a:spcBef>
                        <a:spcAft>
                          <a:spcPts val="600"/>
                        </a:spcAft>
                        <a:buClrTx/>
                        <a:buSzTx/>
                        <a:buFontTx/>
                        <a:buNone/>
                        <a:tabLst/>
                        <a:defRPr/>
                      </a:pPr>
                      <a:r>
                        <a:rPr kumimoji="0" lang="en-US" sz="1000" b="1" i="0" u="none" strike="noStrike" kern="1200" cap="none" spc="0" normalizeH="0" baseline="0" noProof="0" dirty="0">
                          <a:ln>
                            <a:noFill/>
                          </a:ln>
                          <a:solidFill>
                            <a:srgbClr val="595959"/>
                          </a:solidFill>
                          <a:effectLst/>
                          <a:uLnTx/>
                          <a:uFillTx/>
                          <a:latin typeface="Calibri" panose="020F0502020204030204" pitchFamily="34" charset="0"/>
                          <a:ea typeface="Calibri" panose="020F0502020204030204" pitchFamily="34" charset="0"/>
                          <a:cs typeface="Times New Roman" panose="02020603050405020304" pitchFamily="18" charset="0"/>
                        </a:rPr>
                        <a:t>Workforce Planning</a:t>
                      </a:r>
                      <a:r>
                        <a:rPr kumimoji="0" lang="en-US" sz="1000" b="0" i="0" u="none" strike="noStrike" kern="1200" cap="none" spc="0" normalizeH="0" baseline="0" noProof="0" dirty="0">
                          <a:ln>
                            <a:noFill/>
                          </a:ln>
                          <a:solidFill>
                            <a:srgbClr val="595959"/>
                          </a:solidFill>
                          <a:effectLst/>
                          <a:uLnTx/>
                          <a:uFillTx/>
                          <a:latin typeface="Calibri" panose="020F0502020204030204" pitchFamily="34" charset="0"/>
                          <a:ea typeface="Calibri" panose="020F0502020204030204" pitchFamily="34" charset="0"/>
                          <a:cs typeface="Times New Roman" panose="02020603050405020304" pitchFamily="18" charset="0"/>
                        </a:rPr>
                        <a:t> - Knowledge of HR concepts, principles, and practices related to determining workload projections and current and future competency gaps to align human capital with organizational goals.</a:t>
                      </a:r>
                      <a:endParaRPr kumimoji="0" lang="en-US" sz="10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endParaRPr>
                    </a:p>
                  </a:txBody>
                  <a:tcPr marL="61094" marR="61094" marT="0" marB="0" anchor="ctr">
                    <a:lnL w="12700" cap="flat" cmpd="sng" algn="ctr">
                      <a:solidFill>
                        <a:srgbClr val="C4BC96"/>
                      </a:solidFill>
                      <a:prstDash val="solid"/>
                      <a:round/>
                      <a:headEnd type="none" w="med" len="med"/>
                      <a:tailEnd type="none" w="med" len="med"/>
                    </a:lnL>
                    <a:lnR w="12700" cap="flat" cmpd="sng" algn="ctr">
                      <a:solidFill>
                        <a:srgbClr val="C4BC96"/>
                      </a:solidFill>
                      <a:prstDash val="solid"/>
                      <a:round/>
                      <a:headEnd type="none" w="med" len="med"/>
                      <a:tailEnd type="none" w="med" len="med"/>
                    </a:lnR>
                    <a:lnT w="12700" cap="flat" cmpd="sng" algn="ctr">
                      <a:solidFill>
                        <a:srgbClr val="C4BC96"/>
                      </a:solidFill>
                      <a:prstDash val="solid"/>
                      <a:round/>
                      <a:headEnd type="none" w="med" len="med"/>
                      <a:tailEnd type="none" w="med" len="med"/>
                    </a:lnT>
                    <a:lnB w="12700" cap="flat" cmpd="sng" algn="ctr">
                      <a:solidFill>
                        <a:srgbClr val="C4BC96"/>
                      </a:solidFill>
                      <a:prstDash val="solid"/>
                      <a:round/>
                      <a:headEnd type="none" w="med" len="med"/>
                      <a:tailEnd type="none" w="med" len="med"/>
                    </a:lnB>
                  </a:tcPr>
                </a:tc>
                <a:extLst>
                  <a:ext uri="{0D108BD9-81ED-4DB2-BD59-A6C34878D82A}">
                    <a16:rowId xmlns:a16="http://schemas.microsoft.com/office/drawing/2014/main" val="10001"/>
                  </a:ext>
                </a:extLst>
              </a:tr>
              <a:tr h="135765">
                <a:tc gridSpan="2">
                  <a:txBody>
                    <a:bodyPr/>
                    <a:lstStyle/>
                    <a:p>
                      <a:pPr marL="0" marR="0">
                        <a:spcBef>
                          <a:spcPts val="0"/>
                        </a:spcBef>
                        <a:spcAft>
                          <a:spcPts val="0"/>
                        </a:spcAft>
                      </a:pPr>
                      <a:r>
                        <a:rPr lang="en-US" sz="1000" b="1"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Not Included in My Position </a:t>
                      </a:r>
                      <a:r>
                        <a:rPr lang="en-US" sz="1000"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sym typeface="Webdings" panose="05030102010509060703" pitchFamily="18" charset="2"/>
                        </a:rPr>
                        <a:t></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1094" marR="61094" marT="0" marB="0">
                    <a:lnL>
                      <a:noFill/>
                    </a:lnL>
                    <a:lnR w="12700" cap="flat" cmpd="sng" algn="ctr">
                      <a:solidFill>
                        <a:srgbClr val="C4BC96"/>
                      </a:solidFill>
                      <a:prstDash val="solid"/>
                      <a:round/>
                      <a:headEnd type="none" w="med" len="med"/>
                      <a:tailEnd type="none" w="med" len="med"/>
                    </a:lnR>
                    <a:lnT w="12700" cap="flat" cmpd="sng" algn="ctr">
                      <a:solidFill>
                        <a:srgbClr val="C4BC96"/>
                      </a:solidFill>
                      <a:prstDash val="solid"/>
                      <a:round/>
                      <a:headEnd type="none" w="med" len="med"/>
                      <a:tailEnd type="none" w="med" len="med"/>
                    </a:lnT>
                    <a:lnB w="12700" cap="flat" cmpd="sng" algn="ctr">
                      <a:solidFill>
                        <a:srgbClr val="C4BC96"/>
                      </a:solidFill>
                      <a:prstDash val="solid"/>
                      <a:round/>
                      <a:headEnd type="none" w="med" len="med"/>
                      <a:tailEnd type="none" w="med" len="med"/>
                    </a:lnB>
                    <a:solidFill>
                      <a:srgbClr val="31849B"/>
                    </a:solidFill>
                  </a:tcPr>
                </a:tc>
                <a:tc hMerge="1">
                  <a:txBody>
                    <a:bodyPr/>
                    <a:lstStyle/>
                    <a:p>
                      <a:endParaRPr lang="en-US"/>
                    </a:p>
                  </a:txBody>
                  <a:tcPr/>
                </a:tc>
                <a:extLst>
                  <a:ext uri="{0D108BD9-81ED-4DB2-BD59-A6C34878D82A}">
                    <a16:rowId xmlns:a16="http://schemas.microsoft.com/office/drawing/2014/main" val="10002"/>
                  </a:ext>
                </a:extLst>
              </a:tr>
              <a:tr h="271529">
                <a:tc>
                  <a:txBody>
                    <a:bodyPr/>
                    <a:lstStyle/>
                    <a:p>
                      <a:pPr marL="0" marR="0" lvl="0" indent="0" algn="r" defTabSz="914400" rtl="0" eaLnBrk="1" fontAlgn="auto" latinLnBrk="0" hangingPunct="1">
                        <a:lnSpc>
                          <a:spcPct val="100000"/>
                        </a:lnSpc>
                        <a:spcBef>
                          <a:spcPts val="600"/>
                        </a:spcBef>
                        <a:spcAft>
                          <a:spcPts val="600"/>
                        </a:spcAft>
                        <a:buClrTx/>
                        <a:buSzTx/>
                        <a:buFontTx/>
                        <a:buNone/>
                        <a:tabLst/>
                        <a:defRPr/>
                      </a:pPr>
                      <a:endParaRPr kumimoji="0" lang="en-US" sz="10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endParaRPr>
                    </a:p>
                  </a:txBody>
                  <a:tcPr marL="61094" marR="61094" marT="0" marB="0">
                    <a:lnL>
                      <a:noFill/>
                    </a:lnL>
                    <a:lnR w="12700" cap="flat" cmpd="sng" algn="ctr">
                      <a:solidFill>
                        <a:srgbClr val="C4BC96"/>
                      </a:solidFill>
                      <a:prstDash val="solid"/>
                      <a:round/>
                      <a:headEnd type="none" w="med" len="med"/>
                      <a:tailEnd type="none" w="med" len="med"/>
                    </a:lnR>
                    <a:lnT w="12700" cap="flat" cmpd="sng" algn="ctr">
                      <a:solidFill>
                        <a:srgbClr val="C4BC96"/>
                      </a:solidFill>
                      <a:prstDash val="solid"/>
                      <a:round/>
                      <a:headEnd type="none" w="med" len="med"/>
                      <a:tailEnd type="none" w="med" len="med"/>
                    </a:lnT>
                    <a:lnB w="12700" cap="flat" cmpd="sng" algn="ctr">
                      <a:solidFill>
                        <a:srgbClr val="C4BC96"/>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600"/>
                        </a:spcBef>
                        <a:spcAft>
                          <a:spcPts val="600"/>
                        </a:spcAft>
                        <a:buClrTx/>
                        <a:buSzTx/>
                        <a:buFontTx/>
                        <a:buNone/>
                        <a:tabLst/>
                        <a:defRPr/>
                      </a:pPr>
                      <a:r>
                        <a:rPr kumimoji="0" lang="en-US" sz="1000" b="0" i="1"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None</a:t>
                      </a:r>
                    </a:p>
                  </a:txBody>
                  <a:tcPr marL="61094" marR="61094" marT="0" marB="0" anchor="ctr">
                    <a:lnL w="12700" cap="flat" cmpd="sng" algn="ctr">
                      <a:solidFill>
                        <a:srgbClr val="C4BC96"/>
                      </a:solidFill>
                      <a:prstDash val="solid"/>
                      <a:round/>
                      <a:headEnd type="none" w="med" len="med"/>
                      <a:tailEnd type="none" w="med" len="med"/>
                    </a:lnL>
                    <a:lnR w="12700" cap="flat" cmpd="sng" algn="ctr">
                      <a:solidFill>
                        <a:srgbClr val="C4BC96"/>
                      </a:solidFill>
                      <a:prstDash val="solid"/>
                      <a:round/>
                      <a:headEnd type="none" w="med" len="med"/>
                      <a:tailEnd type="none" w="med" len="med"/>
                    </a:lnR>
                    <a:lnT w="12700" cap="flat" cmpd="sng" algn="ctr">
                      <a:solidFill>
                        <a:srgbClr val="C4BC96"/>
                      </a:solidFill>
                      <a:prstDash val="solid"/>
                      <a:round/>
                      <a:headEnd type="none" w="med" len="med"/>
                      <a:tailEnd type="none" w="med" len="med"/>
                    </a:lnT>
                    <a:lnB w="12700" cap="flat" cmpd="sng" algn="ctr">
                      <a:solidFill>
                        <a:srgbClr val="C4BC96"/>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sp>
        <p:nvSpPr>
          <p:cNvPr id="38" name="Text Box 6"/>
          <p:cNvSpPr txBox="1"/>
          <p:nvPr/>
        </p:nvSpPr>
        <p:spPr>
          <a:xfrm>
            <a:off x="3840480" y="4979699"/>
            <a:ext cx="1463040" cy="182880"/>
          </a:xfrm>
          <a:prstGeom prst="rect">
            <a:avLst/>
          </a:prstGeom>
          <a:solidFill>
            <a:schemeClr val="bg1"/>
          </a:solidFill>
          <a:ln w="6350">
            <a:solidFill>
              <a:schemeClr val="accent5">
                <a:lumMod val="75000"/>
              </a:schemeClr>
            </a:solid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0" rIns="91440" bIns="0" numCol="1" spcCol="0" rtlCol="0" fromWordArt="0" anchor="ctr" anchorCtr="0" forceAA="0" compatLnSpc="1">
            <a:prstTxWarp prst="textNoShape">
              <a:avLst/>
            </a:prstTxWarp>
            <a:noAutofit/>
          </a:bodyPr>
          <a:lstStyle/>
          <a:p>
            <a:pPr marL="0" marR="0" algn="ctr">
              <a:spcBef>
                <a:spcPts val="0"/>
              </a:spcBef>
              <a:spcAft>
                <a:spcPts val="0"/>
              </a:spcAft>
            </a:pPr>
            <a:r>
              <a:rPr lang="en-US" sz="1100" b="1" dirty="0">
                <a:solidFill>
                  <a:schemeClr val="accent5">
                    <a:lumMod val="75000"/>
                  </a:schemeClr>
                </a:solidFill>
                <a:effectLst/>
                <a:ea typeface="Calibri"/>
                <a:cs typeface="Times New Roman"/>
              </a:rPr>
              <a:t>Search Database</a:t>
            </a:r>
            <a:endParaRPr lang="en-US" sz="1100" dirty="0">
              <a:solidFill>
                <a:schemeClr val="accent5">
                  <a:lumMod val="75000"/>
                </a:schemeClr>
              </a:solidFill>
              <a:effectLst/>
              <a:ea typeface="Calibri"/>
              <a:cs typeface="Times New Roman"/>
            </a:endParaRPr>
          </a:p>
        </p:txBody>
      </p:sp>
      <p:sp>
        <p:nvSpPr>
          <p:cNvPr id="27" name="Rectangle 10"/>
          <p:cNvSpPr>
            <a:spLocks noChangeArrowheads="1"/>
          </p:cNvSpPr>
          <p:nvPr/>
        </p:nvSpPr>
        <p:spPr bwMode="auto">
          <a:xfrm>
            <a:off x="1075548" y="986345"/>
            <a:ext cx="7148111" cy="430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fontAlgn="base">
              <a:spcBef>
                <a:spcPct val="0"/>
              </a:spcBef>
              <a:spcAft>
                <a:spcPct val="0"/>
              </a:spcAft>
              <a:tabLst>
                <a:tab pos="5429250" algn="l"/>
              </a:tabLst>
              <a:defRPr>
                <a:solidFill>
                  <a:schemeClr val="tx1"/>
                </a:solidFill>
                <a:latin typeface="Arial" pitchFamily="34" charset="0"/>
                <a:cs typeface="Arial" pitchFamily="34" charset="0"/>
              </a:defRPr>
            </a:lvl1pPr>
            <a:lvl2pPr fontAlgn="base">
              <a:spcBef>
                <a:spcPct val="0"/>
              </a:spcBef>
              <a:spcAft>
                <a:spcPct val="0"/>
              </a:spcAft>
              <a:tabLst>
                <a:tab pos="5429250" algn="l"/>
              </a:tabLst>
              <a:defRPr>
                <a:solidFill>
                  <a:schemeClr val="tx1"/>
                </a:solidFill>
                <a:latin typeface="Arial" pitchFamily="34" charset="0"/>
                <a:cs typeface="Arial" pitchFamily="34" charset="0"/>
              </a:defRPr>
            </a:lvl2pPr>
            <a:lvl3pPr fontAlgn="base">
              <a:spcBef>
                <a:spcPct val="0"/>
              </a:spcBef>
              <a:spcAft>
                <a:spcPct val="0"/>
              </a:spcAft>
              <a:tabLst>
                <a:tab pos="5429250" algn="l"/>
              </a:tabLst>
              <a:defRPr>
                <a:solidFill>
                  <a:schemeClr val="tx1"/>
                </a:solidFill>
                <a:latin typeface="Arial" pitchFamily="34" charset="0"/>
                <a:cs typeface="Arial" pitchFamily="34" charset="0"/>
              </a:defRPr>
            </a:lvl3pPr>
            <a:lvl4pPr fontAlgn="base">
              <a:spcBef>
                <a:spcPct val="0"/>
              </a:spcBef>
              <a:spcAft>
                <a:spcPct val="0"/>
              </a:spcAft>
              <a:tabLst>
                <a:tab pos="5429250" algn="l"/>
              </a:tabLst>
              <a:defRPr>
                <a:solidFill>
                  <a:schemeClr val="tx1"/>
                </a:solidFill>
                <a:latin typeface="Arial" pitchFamily="34" charset="0"/>
                <a:cs typeface="Arial" pitchFamily="34" charset="0"/>
              </a:defRPr>
            </a:lvl4pPr>
            <a:lvl5pPr fontAlgn="base">
              <a:spcBef>
                <a:spcPct val="0"/>
              </a:spcBef>
              <a:spcAft>
                <a:spcPct val="0"/>
              </a:spcAft>
              <a:tabLst>
                <a:tab pos="5429250" algn="l"/>
              </a:tabLst>
              <a:defRPr>
                <a:solidFill>
                  <a:schemeClr val="tx1"/>
                </a:solidFill>
                <a:latin typeface="Arial" pitchFamily="34" charset="0"/>
                <a:cs typeface="Arial" pitchFamily="34" charset="0"/>
              </a:defRPr>
            </a:lvl5pPr>
            <a:lvl6pPr fontAlgn="base">
              <a:spcBef>
                <a:spcPct val="0"/>
              </a:spcBef>
              <a:spcAft>
                <a:spcPct val="0"/>
              </a:spcAft>
              <a:tabLst>
                <a:tab pos="5429250" algn="l"/>
              </a:tabLst>
              <a:defRPr>
                <a:solidFill>
                  <a:schemeClr val="tx1"/>
                </a:solidFill>
                <a:latin typeface="Arial" pitchFamily="34" charset="0"/>
                <a:cs typeface="Arial" pitchFamily="34" charset="0"/>
              </a:defRPr>
            </a:lvl6pPr>
            <a:lvl7pPr fontAlgn="base">
              <a:spcBef>
                <a:spcPct val="0"/>
              </a:spcBef>
              <a:spcAft>
                <a:spcPct val="0"/>
              </a:spcAft>
              <a:tabLst>
                <a:tab pos="5429250" algn="l"/>
              </a:tabLst>
              <a:defRPr>
                <a:solidFill>
                  <a:schemeClr val="tx1"/>
                </a:solidFill>
                <a:latin typeface="Arial" pitchFamily="34" charset="0"/>
                <a:cs typeface="Arial" pitchFamily="34" charset="0"/>
              </a:defRPr>
            </a:lvl7pPr>
            <a:lvl8pPr fontAlgn="base">
              <a:spcBef>
                <a:spcPct val="0"/>
              </a:spcBef>
              <a:spcAft>
                <a:spcPct val="0"/>
              </a:spcAft>
              <a:tabLst>
                <a:tab pos="5429250" algn="l"/>
              </a:tabLst>
              <a:defRPr>
                <a:solidFill>
                  <a:schemeClr val="tx1"/>
                </a:solidFill>
                <a:latin typeface="Arial" pitchFamily="34" charset="0"/>
                <a:cs typeface="Arial" pitchFamily="34" charset="0"/>
              </a:defRPr>
            </a:lvl8pPr>
            <a:lvl9pPr fontAlgn="base">
              <a:spcBef>
                <a:spcPct val="0"/>
              </a:spcBef>
              <a:spcAft>
                <a:spcPct val="0"/>
              </a:spcAft>
              <a:tabLst>
                <a:tab pos="5429250" algn="l"/>
              </a:tabLst>
              <a:defRPr>
                <a:solidFill>
                  <a:schemeClr val="tx1"/>
                </a:solidFill>
                <a:latin typeface="Arial" pitchFamily="34" charset="0"/>
                <a:cs typeface="Arial" pitchFamily="34" charset="0"/>
              </a:defRPr>
            </a:lvl9pPr>
          </a:lstStyle>
          <a:p>
            <a:pPr lvl="0" algn="ctr"/>
            <a:r>
              <a:rPr kumimoji="0" lang="en-US" altLang="en-US" sz="1100" b="1" i="0" u="none" strike="noStrike" cap="none" normalizeH="0" baseline="0" dirty="0">
                <a:ln>
                  <a:noFill/>
                </a:ln>
                <a:solidFill>
                  <a:srgbClr val="31849B"/>
                </a:solidFill>
                <a:effectLst/>
                <a:latin typeface="Calibri" pitchFamily="34" charset="0"/>
                <a:ea typeface="Calibri" pitchFamily="34" charset="0"/>
                <a:cs typeface="Times New Roman" pitchFamily="18" charset="0"/>
              </a:rPr>
              <a:t>   </a:t>
            </a:r>
            <a:r>
              <a:rPr kumimoji="0" lang="en-US" altLang="en-US" sz="1100" b="1" i="0" u="sng" strike="noStrike" cap="none" normalizeH="0" baseline="0" dirty="0">
                <a:ln>
                  <a:noFill/>
                </a:ln>
                <a:solidFill>
                  <a:srgbClr val="31849B"/>
                </a:solidFill>
                <a:effectLst/>
                <a:latin typeface="Calibri" pitchFamily="34" charset="0"/>
                <a:ea typeface="Calibri" pitchFamily="34" charset="0"/>
                <a:cs typeface="Times New Roman" pitchFamily="18" charset="0"/>
              </a:rPr>
              <a:t>Step 1 </a:t>
            </a:r>
            <a:r>
              <a:rPr lang="en-US" altLang="en-US" sz="1100" b="1" u="sng" dirty="0">
                <a:solidFill>
                  <a:srgbClr val="31849B"/>
                </a:solidFill>
                <a:latin typeface="Calibri" pitchFamily="34" charset="0"/>
                <a:ea typeface="Calibri" pitchFamily="34" charset="0"/>
                <a:cs typeface="Times New Roman" pitchFamily="18" charset="0"/>
              </a:rPr>
              <a:t>-</a:t>
            </a:r>
            <a:r>
              <a:rPr kumimoji="0" lang="en-US" altLang="en-US" sz="1100" b="1" i="0" u="sng" strike="noStrike" cap="none" normalizeH="0" baseline="0" dirty="0">
                <a:ln>
                  <a:noFill/>
                </a:ln>
                <a:solidFill>
                  <a:srgbClr val="31849B"/>
                </a:solidFill>
                <a:effectLst/>
                <a:latin typeface="Calibri" pitchFamily="34" charset="0"/>
                <a:ea typeface="Calibri" pitchFamily="34" charset="0"/>
                <a:cs typeface="Times New Roman" pitchFamily="18" charset="0"/>
              </a:rPr>
              <a:t> Review and Add Competencies</a:t>
            </a:r>
            <a:r>
              <a:rPr kumimoji="0" lang="en-US" altLang="en-US" sz="1100" b="1" i="0" strike="noStrike" cap="none" normalizeH="0" baseline="0" dirty="0">
                <a:ln>
                  <a:noFill/>
                </a:ln>
                <a:solidFill>
                  <a:srgbClr val="31849B"/>
                </a:solidFill>
                <a:effectLst/>
                <a:latin typeface="Calibri" pitchFamily="34" charset="0"/>
                <a:ea typeface="Calibri" pitchFamily="34" charset="0"/>
                <a:cs typeface="Times New Roman" pitchFamily="18" charset="0"/>
              </a:rPr>
              <a:t>  </a:t>
            </a:r>
            <a:r>
              <a:rPr lang="en-US" altLang="en-US" sz="1100" b="1" dirty="0">
                <a:solidFill>
                  <a:srgbClr val="31849B"/>
                </a:solidFill>
                <a:latin typeface="Calibri" pitchFamily="34" charset="0"/>
                <a:ea typeface="Calibri" pitchFamily="34" charset="0"/>
                <a:cs typeface="Times New Roman" pitchFamily="18" charset="0"/>
                <a:sym typeface="Wingdings" pitchFamily="2" charset="2"/>
              </a:rPr>
              <a:t>  </a:t>
            </a:r>
            <a:r>
              <a:rPr kumimoji="0" lang="en-US" altLang="en-US" sz="1100" b="1" i="0" u="none" strike="noStrike" cap="none" normalizeH="0" baseline="0" dirty="0">
                <a:ln>
                  <a:noFill/>
                </a:ln>
                <a:solidFill>
                  <a:srgbClr val="31849B"/>
                </a:solidFill>
                <a:effectLst/>
                <a:latin typeface="Calibri" pitchFamily="34" charset="0"/>
                <a:ea typeface="Calibri" pitchFamily="34" charset="0"/>
                <a:cs typeface="Times New Roman" pitchFamily="18" charset="0"/>
              </a:rPr>
              <a:t> </a:t>
            </a:r>
            <a:r>
              <a:rPr kumimoji="0" lang="en-US" altLang="en-US" sz="1100" b="1" i="0" u="none" strike="noStrike" cap="none" normalizeH="0" baseline="0" dirty="0">
                <a:ln>
                  <a:noFill/>
                </a:ln>
                <a:solidFill>
                  <a:srgbClr val="31849B"/>
                </a:solidFill>
                <a:effectLst/>
                <a:latin typeface="Calibri" pitchFamily="34" charset="0"/>
                <a:ea typeface="Calibri" pitchFamily="34" charset="0"/>
                <a:cs typeface="Times New Roman" pitchFamily="18" charset="0"/>
                <a:sym typeface="Wingdings" pitchFamily="2" charset="2"/>
              </a:rPr>
              <a:t>          Step 2 </a:t>
            </a:r>
            <a:r>
              <a:rPr lang="en-US" altLang="en-US" sz="1100" b="1" dirty="0">
                <a:solidFill>
                  <a:srgbClr val="31849B"/>
                </a:solidFill>
                <a:latin typeface="Calibri" pitchFamily="34" charset="0"/>
                <a:ea typeface="Calibri" pitchFamily="34" charset="0"/>
                <a:cs typeface="Times New Roman" pitchFamily="18" charset="0"/>
                <a:sym typeface="Wingdings" pitchFamily="2" charset="2"/>
              </a:rPr>
              <a:t>-</a:t>
            </a:r>
            <a:r>
              <a:rPr kumimoji="0" lang="en-US" altLang="en-US" sz="1100" b="1" i="0" u="none" strike="noStrike" cap="none" normalizeH="0" baseline="0" dirty="0">
                <a:ln>
                  <a:noFill/>
                </a:ln>
                <a:solidFill>
                  <a:srgbClr val="31849B"/>
                </a:solidFill>
                <a:effectLst/>
                <a:latin typeface="Calibri" pitchFamily="34" charset="0"/>
                <a:ea typeface="Calibri" pitchFamily="34" charset="0"/>
                <a:cs typeface="Times New Roman" pitchFamily="18" charset="0"/>
                <a:sym typeface="Wingdings" pitchFamily="2" charset="2"/>
              </a:rPr>
              <a:t> </a:t>
            </a:r>
            <a:r>
              <a:rPr lang="en-US" altLang="en-US" sz="1100" b="1" dirty="0">
                <a:solidFill>
                  <a:srgbClr val="31849B"/>
                </a:solidFill>
                <a:latin typeface="Calibri" pitchFamily="34" charset="0"/>
                <a:ea typeface="Calibri" pitchFamily="34" charset="0"/>
                <a:cs typeface="Times New Roman" pitchFamily="18" charset="0"/>
                <a:sym typeface="Wingdings" pitchFamily="2" charset="2"/>
              </a:rPr>
              <a:t>Conduct Self-Assessment</a:t>
            </a:r>
            <a:r>
              <a:rPr kumimoji="0" lang="en-US" altLang="en-US" sz="1100" b="1" i="0" u="none" strike="noStrike" cap="none" normalizeH="0" baseline="0" dirty="0">
                <a:ln>
                  <a:noFill/>
                </a:ln>
                <a:solidFill>
                  <a:srgbClr val="31849B"/>
                </a:solidFill>
                <a:effectLst/>
                <a:latin typeface="Calibri" pitchFamily="34" charset="0"/>
                <a:ea typeface="Calibri" pitchFamily="34" charset="0"/>
                <a:cs typeface="Times New Roman" pitchFamily="18" charset="0"/>
                <a:sym typeface="Wingdings" pitchFamily="2" charset="2"/>
              </a:rPr>
              <a:t>    </a:t>
            </a:r>
            <a:r>
              <a:rPr kumimoji="0" lang="en-US" altLang="en-US" sz="1100" b="1" i="0" u="none" strike="noStrike" cap="none" normalizeH="0" baseline="0" dirty="0">
                <a:ln>
                  <a:noFill/>
                </a:ln>
                <a:solidFill>
                  <a:srgbClr val="31849B"/>
                </a:solidFill>
                <a:effectLst/>
                <a:latin typeface="Calibri" pitchFamily="34" charset="0"/>
                <a:ea typeface="Calibri" pitchFamily="34" charset="0"/>
                <a:cs typeface="Times New Roman" pitchFamily="18" charset="0"/>
              </a:rPr>
              <a:t> </a:t>
            </a:r>
            <a:r>
              <a:rPr kumimoji="0" lang="en-US" altLang="en-US" sz="1100" b="1" i="0" u="none" strike="noStrike" cap="none" normalizeH="0" baseline="0" dirty="0">
                <a:ln>
                  <a:noFill/>
                </a:ln>
                <a:solidFill>
                  <a:srgbClr val="31849B"/>
                </a:solidFill>
                <a:effectLst/>
                <a:latin typeface="Calibri" pitchFamily="34" charset="0"/>
                <a:ea typeface="Calibri" pitchFamily="34" charset="0"/>
                <a:cs typeface="Times New Roman" pitchFamily="18" charset="0"/>
                <a:sym typeface="Wingdings" pitchFamily="2" charset="2"/>
              </a:rPr>
              <a:t>          Step 3 </a:t>
            </a:r>
            <a:r>
              <a:rPr lang="en-US" altLang="en-US" sz="1100" b="1" dirty="0">
                <a:solidFill>
                  <a:srgbClr val="31849B"/>
                </a:solidFill>
                <a:latin typeface="Calibri" pitchFamily="34" charset="0"/>
                <a:ea typeface="Calibri" pitchFamily="34" charset="0"/>
                <a:cs typeface="Times New Roman" pitchFamily="18" charset="0"/>
                <a:sym typeface="Wingdings" pitchFamily="2" charset="2"/>
              </a:rPr>
              <a:t>-</a:t>
            </a:r>
            <a:r>
              <a:rPr kumimoji="0" lang="en-US" altLang="en-US" sz="1100" b="1" i="0" u="none" strike="noStrike" cap="none" normalizeH="0" baseline="0" dirty="0">
                <a:ln>
                  <a:noFill/>
                </a:ln>
                <a:solidFill>
                  <a:srgbClr val="31849B"/>
                </a:solidFill>
                <a:effectLst/>
                <a:latin typeface="Calibri" pitchFamily="34" charset="0"/>
                <a:ea typeface="Calibri" pitchFamily="34" charset="0"/>
                <a:cs typeface="Times New Roman" pitchFamily="18" charset="0"/>
                <a:sym typeface="Wingdings" pitchFamily="2" charset="2"/>
              </a:rPr>
              <a:t> Review and Send</a:t>
            </a:r>
            <a:endParaRPr kumimoji="0" lang="en-US" altLang="en-US" sz="800" b="0" i="0" u="none" strike="noStrike" cap="none" normalizeH="0" baseline="0" dirty="0">
              <a:ln>
                <a:noFill/>
              </a:ln>
              <a:solidFill>
                <a:schemeClr val="tx1"/>
              </a:solidFill>
              <a:effectLst/>
              <a:latin typeface="Arial" pitchFamily="34" charset="0"/>
              <a:cs typeface="Arial" pitchFamily="34" charset="0"/>
              <a:sym typeface="Wingdings" pitchFamily="2" charset="2"/>
            </a:endParaRPr>
          </a:p>
          <a:p>
            <a:pPr marL="0" marR="0" lvl="0" indent="0" algn="ctr" defTabSz="914400" rtl="0" eaLnBrk="0" fontAlgn="base" latinLnBrk="0" hangingPunct="0">
              <a:lnSpc>
                <a:spcPct val="100000"/>
              </a:lnSpc>
              <a:spcBef>
                <a:spcPct val="0"/>
              </a:spcBef>
              <a:spcAft>
                <a:spcPct val="0"/>
              </a:spcAft>
              <a:buClrTx/>
              <a:buSzTx/>
              <a:buFontTx/>
              <a:buNone/>
              <a:tabLst>
                <a:tab pos="5429250" algn="l"/>
              </a:tabLst>
            </a:pPr>
            <a:endParaRPr kumimoji="0" lang="en-US" altLang="en-US" sz="1100" b="1" i="0" u="none" strike="noStrike" cap="none" normalizeH="0" baseline="0" dirty="0">
              <a:ln>
                <a:noFill/>
              </a:ln>
              <a:solidFill>
                <a:srgbClr val="31849B"/>
              </a:solidFill>
              <a:effectLst/>
              <a:latin typeface="Calibri" pitchFamily="34" charset="0"/>
              <a:ea typeface="Calibri" pitchFamily="34" charset="0"/>
              <a:cs typeface="Times New Roman" pitchFamily="18" charset="0"/>
              <a:sym typeface="Wingdings" pitchFamily="2" charset="2"/>
            </a:endParaRPr>
          </a:p>
        </p:txBody>
      </p:sp>
      <p:sp>
        <p:nvSpPr>
          <p:cNvPr id="28" name="Oval 12"/>
          <p:cNvSpPr>
            <a:spLocks noChangeArrowheads="1"/>
          </p:cNvSpPr>
          <p:nvPr/>
        </p:nvSpPr>
        <p:spPr bwMode="auto">
          <a:xfrm>
            <a:off x="6400800" y="1039651"/>
            <a:ext cx="182563" cy="182563"/>
          </a:xfrm>
          <a:prstGeom prst="ellipse">
            <a:avLst/>
          </a:prstGeom>
          <a:solidFill>
            <a:srgbClr val="A5A5A5"/>
          </a:solidFill>
          <a:ln>
            <a:noFill/>
          </a:ln>
          <a:extLst>
            <a:ext uri="{91240B29-F687-4F45-9708-019B960494DF}">
              <a14:hiddenLine xmlns:a14="http://schemas.microsoft.com/office/drawing/2010/main" w="3175">
                <a:solidFill>
                  <a:srgbClr val="000000"/>
                </a:solidFill>
                <a:round/>
                <a:headEnd/>
                <a:tailEnd/>
              </a14:hiddenLine>
            </a:ext>
          </a:extLst>
        </p:spPr>
        <p:txBody>
          <a:bodyPr vert="horz" wrap="square" lIns="0" tIns="0" rIns="0" bIns="0" numCol="1" anchor="ctr"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a:ln>
                <a:noFill/>
              </a:ln>
              <a:solidFill>
                <a:schemeClr val="tx1"/>
              </a:solidFill>
              <a:effectLst/>
              <a:latin typeface="Arial" pitchFamily="34" charset="0"/>
              <a:cs typeface="Arial" pitchFamily="34" charset="0"/>
            </a:endParaRPr>
          </a:p>
        </p:txBody>
      </p:sp>
      <p:sp>
        <p:nvSpPr>
          <p:cNvPr id="29" name="Oval 6"/>
          <p:cNvSpPr>
            <a:spLocks noChangeArrowheads="1"/>
          </p:cNvSpPr>
          <p:nvPr/>
        </p:nvSpPr>
        <p:spPr bwMode="auto">
          <a:xfrm>
            <a:off x="3870540" y="1044291"/>
            <a:ext cx="182563" cy="182563"/>
          </a:xfrm>
          <a:prstGeom prst="ellipse">
            <a:avLst/>
          </a:prstGeom>
          <a:solidFill>
            <a:srgbClr val="A5A5A5"/>
          </a:solidFill>
          <a:ln>
            <a:noFill/>
          </a:ln>
          <a:extLst>
            <a:ext uri="{91240B29-F687-4F45-9708-019B960494DF}">
              <a14:hiddenLine xmlns:a14="http://schemas.microsoft.com/office/drawing/2010/main" w="3175">
                <a:solidFill>
                  <a:srgbClr val="000000"/>
                </a:solidFill>
                <a:round/>
                <a:headEnd/>
                <a:tailEnd/>
              </a14:hiddenLine>
            </a:ext>
          </a:extLst>
        </p:spPr>
        <p:txBody>
          <a:bodyPr vert="horz" wrap="square" lIns="0" tIns="0" rIns="0" bIns="0" numCol="1" anchor="ctr"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a:ln>
                <a:noFill/>
              </a:ln>
              <a:solidFill>
                <a:schemeClr val="tx1"/>
              </a:solidFill>
              <a:effectLst/>
              <a:latin typeface="Arial" pitchFamily="34" charset="0"/>
              <a:cs typeface="Arial" pitchFamily="34" charset="0"/>
            </a:endParaRPr>
          </a:p>
        </p:txBody>
      </p:sp>
      <p:sp>
        <p:nvSpPr>
          <p:cNvPr id="30" name="Oval 10"/>
          <p:cNvSpPr>
            <a:spLocks noChangeArrowheads="1"/>
          </p:cNvSpPr>
          <p:nvPr/>
        </p:nvSpPr>
        <p:spPr bwMode="auto">
          <a:xfrm>
            <a:off x="1019019" y="1041512"/>
            <a:ext cx="182562" cy="182562"/>
          </a:xfrm>
          <a:prstGeom prst="ellipse">
            <a:avLst/>
          </a:prstGeom>
          <a:solidFill>
            <a:srgbClr val="A5A5A5"/>
          </a:solidFill>
          <a:ln>
            <a:noFill/>
          </a:ln>
          <a:extLst>
            <a:ext uri="{91240B29-F687-4F45-9708-019B960494DF}">
              <a14:hiddenLine xmlns:a14="http://schemas.microsoft.com/office/drawing/2010/main" w="3175">
                <a:solidFill>
                  <a:srgbClr val="000000"/>
                </a:solidFill>
                <a:round/>
                <a:headEnd/>
                <a:tailEnd/>
              </a14:hiddenLine>
            </a:ext>
          </a:extLst>
        </p:spPr>
        <p:txBody>
          <a:bodyPr vert="horz" wrap="square" lIns="0" tIns="0" rIns="0" bIns="0" numCol="1" anchor="ctr"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a:ln>
                <a:noFill/>
              </a:ln>
              <a:solidFill>
                <a:schemeClr val="tx1"/>
              </a:solidFill>
              <a:effectLst/>
              <a:latin typeface="Arial" pitchFamily="34" charset="0"/>
              <a:cs typeface="Arial" pitchFamily="34" charset="0"/>
            </a:endParaRPr>
          </a:p>
        </p:txBody>
      </p:sp>
      <p:sp>
        <p:nvSpPr>
          <p:cNvPr id="19" name="TextBox 18"/>
          <p:cNvSpPr txBox="1"/>
          <p:nvPr/>
        </p:nvSpPr>
        <p:spPr>
          <a:xfrm>
            <a:off x="2971242" y="524754"/>
            <a:ext cx="3201517" cy="430887"/>
          </a:xfrm>
          <a:prstGeom prst="rect">
            <a:avLst/>
          </a:prstGeom>
          <a:noFill/>
        </p:spPr>
        <p:txBody>
          <a:bodyPr wrap="none" rtlCol="0">
            <a:spAutoFit/>
          </a:bodyPr>
          <a:lstStyle/>
          <a:p>
            <a:r>
              <a:rPr lang="en-US" sz="2200" b="1" dirty="0">
                <a:solidFill>
                  <a:srgbClr val="CC9900"/>
                </a:solidFill>
              </a:rPr>
              <a:t>Complete My Assessment</a:t>
            </a:r>
            <a:endParaRPr lang="en-US" sz="2200" dirty="0">
              <a:solidFill>
                <a:srgbClr val="CC9900"/>
              </a:solidFill>
            </a:endParaRPr>
          </a:p>
        </p:txBody>
      </p:sp>
    </p:spTree>
    <p:extLst>
      <p:ext uri="{BB962C8B-B14F-4D97-AF65-F5344CB8AC3E}">
        <p14:creationId xmlns:p14="http://schemas.microsoft.com/office/powerpoint/2010/main" val="145253212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extBox 14"/>
          <p:cNvSpPr txBox="1"/>
          <p:nvPr/>
        </p:nvSpPr>
        <p:spPr>
          <a:xfrm>
            <a:off x="137160" y="228600"/>
            <a:ext cx="8869680" cy="261610"/>
          </a:xfrm>
          <a:prstGeom prst="rect">
            <a:avLst/>
          </a:prstGeom>
          <a:solidFill>
            <a:schemeClr val="tx1">
              <a:lumMod val="85000"/>
              <a:lumOff val="15000"/>
            </a:schemeClr>
          </a:solidFill>
        </p:spPr>
        <p:txBody>
          <a:bodyPr wrap="square" rtlCol="0">
            <a:spAutoFit/>
          </a:bodyPr>
          <a:lstStyle/>
          <a:p>
            <a:pPr>
              <a:tabLst>
                <a:tab pos="3138488" algn="l"/>
              </a:tabLst>
            </a:pPr>
            <a:r>
              <a:rPr lang="en-US" sz="1100" b="1" dirty="0">
                <a:solidFill>
                  <a:srgbClr val="FFFFFF"/>
                </a:solidFill>
                <a:ea typeface="Calibri"/>
                <a:cs typeface="Times New Roman"/>
              </a:rPr>
              <a:t> Home				</a:t>
            </a:r>
            <a:r>
              <a:rPr lang="en-US" sz="1100" b="1" dirty="0">
                <a:solidFill>
                  <a:schemeClr val="bg1"/>
                </a:solidFill>
                <a:ea typeface="Calibri"/>
                <a:cs typeface="Times New Roman"/>
              </a:rPr>
              <a:t>	Help </a:t>
            </a:r>
            <a:r>
              <a:rPr lang="en-US" sz="1100" b="1" dirty="0">
                <a:solidFill>
                  <a:schemeClr val="bg1"/>
                </a:solidFill>
                <a:ea typeface="Calibri"/>
                <a:cs typeface="Times New Roman"/>
                <a:sym typeface="Wingdings 3"/>
              </a:rPr>
              <a:t>          Goofy Goof – Sign Out</a:t>
            </a:r>
            <a:r>
              <a:rPr lang="en-US" sz="1100" b="1" dirty="0">
                <a:solidFill>
                  <a:srgbClr val="FFFFFF"/>
                </a:solidFill>
                <a:ea typeface="Calibri"/>
                <a:cs typeface="Times New Roman"/>
              </a:rPr>
              <a:t> </a:t>
            </a:r>
            <a:endParaRPr lang="en-US" sz="1100" u="sng" dirty="0"/>
          </a:p>
        </p:txBody>
      </p:sp>
      <p:sp>
        <p:nvSpPr>
          <p:cNvPr id="18" name="TextBox 17"/>
          <p:cNvSpPr txBox="1"/>
          <p:nvPr/>
        </p:nvSpPr>
        <p:spPr>
          <a:xfrm>
            <a:off x="228600" y="1600200"/>
            <a:ext cx="8686800" cy="1815882"/>
          </a:xfrm>
          <a:prstGeom prst="rect">
            <a:avLst/>
          </a:prstGeom>
          <a:noFill/>
        </p:spPr>
        <p:txBody>
          <a:bodyPr wrap="square" rtlCol="0">
            <a:spAutoFit/>
          </a:bodyPr>
          <a:lstStyle/>
          <a:p>
            <a:pPr>
              <a:tabLst>
                <a:tab pos="5429250" algn="l"/>
              </a:tabLst>
            </a:pPr>
            <a:r>
              <a:rPr lang="en-US" sz="1600" dirty="0">
                <a:solidFill>
                  <a:srgbClr val="CC9900"/>
                </a:solidFill>
                <a:ea typeface="Calibri"/>
                <a:cs typeface="Times New Roman"/>
              </a:rPr>
              <a:t>Search Database</a:t>
            </a:r>
            <a:r>
              <a:rPr lang="en-US" sz="1000" dirty="0">
                <a:solidFill>
                  <a:srgbClr val="CC9900"/>
                </a:solidFill>
                <a:ea typeface="Calibri"/>
                <a:cs typeface="Times New Roman"/>
              </a:rPr>
              <a:t> </a:t>
            </a:r>
            <a:r>
              <a:rPr lang="en-US" sz="1000" dirty="0">
                <a:solidFill>
                  <a:srgbClr val="FFC000"/>
                </a:solidFill>
                <a:ea typeface="Calibri"/>
                <a:cs typeface="Times New Roman"/>
              </a:rPr>
              <a:t> </a:t>
            </a:r>
          </a:p>
          <a:p>
            <a:pPr>
              <a:tabLst>
                <a:tab pos="5429250" algn="l"/>
              </a:tabLst>
            </a:pPr>
            <a:endParaRPr lang="en-US" sz="1000" dirty="0">
              <a:solidFill>
                <a:srgbClr val="FFC000"/>
              </a:solidFill>
              <a:ea typeface="Calibri"/>
              <a:cs typeface="Times New Roman"/>
            </a:endParaRPr>
          </a:p>
          <a:p>
            <a:pPr>
              <a:tabLst>
                <a:tab pos="5429250" algn="l"/>
              </a:tabLst>
            </a:pPr>
            <a:r>
              <a:rPr lang="en-US" sz="1200" b="1" dirty="0">
                <a:solidFill>
                  <a:srgbClr val="404040"/>
                </a:solidFill>
                <a:ea typeface="Calibri"/>
                <a:cs typeface="Times New Roman"/>
              </a:rPr>
              <a:t>Current Selections:  </a:t>
            </a:r>
            <a:r>
              <a:rPr lang="en-US" sz="1000" dirty="0">
                <a:solidFill>
                  <a:srgbClr val="404040"/>
                </a:solidFill>
                <a:latin typeface="Calibri" panose="020F0502020204030204" pitchFamily="34" charset="0"/>
                <a:ea typeface="Calibri"/>
                <a:cs typeface="Times New Roman" panose="02020603050405020304" pitchFamily="18" charset="0"/>
              </a:rPr>
              <a:t>None</a:t>
            </a:r>
            <a:endParaRPr lang="en-US" sz="1000" dirty="0">
              <a:ea typeface="Calibri"/>
              <a:cs typeface="Times New Roman"/>
            </a:endParaRPr>
          </a:p>
          <a:p>
            <a:r>
              <a:rPr lang="en-US" sz="1600" i="1" dirty="0">
                <a:solidFill>
                  <a:srgbClr val="7F7F7F"/>
                </a:solidFill>
                <a:ea typeface="Calibri"/>
                <a:cs typeface="Times New Roman"/>
              </a:rPr>
              <a:t> </a:t>
            </a:r>
          </a:p>
          <a:p>
            <a:endParaRPr lang="en-US" sz="1600" i="1" dirty="0">
              <a:solidFill>
                <a:srgbClr val="7F7F7F"/>
              </a:solidFill>
              <a:ea typeface="Calibri"/>
              <a:cs typeface="Times New Roman"/>
            </a:endParaRPr>
          </a:p>
          <a:p>
            <a:endParaRPr lang="en-US" sz="1600" i="1" dirty="0">
              <a:solidFill>
                <a:srgbClr val="7F7F7F"/>
              </a:solidFill>
              <a:ea typeface="Calibri"/>
              <a:cs typeface="Times New Roman"/>
            </a:endParaRPr>
          </a:p>
          <a:p>
            <a:endParaRPr lang="en-US" sz="1600" i="1" dirty="0">
              <a:solidFill>
                <a:srgbClr val="7F7F7F"/>
              </a:solidFill>
              <a:ea typeface="Calibri"/>
              <a:cs typeface="Times New Roman"/>
            </a:endParaRPr>
          </a:p>
          <a:p>
            <a:endParaRPr lang="en-US" sz="1000" i="1" dirty="0">
              <a:solidFill>
                <a:srgbClr val="7F7F7F"/>
              </a:solidFill>
              <a:ea typeface="Calibri"/>
              <a:cs typeface="Times New Roman"/>
            </a:endParaRPr>
          </a:p>
        </p:txBody>
      </p:sp>
      <p:sp>
        <p:nvSpPr>
          <p:cNvPr id="6" name="Rectangle 5"/>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a:ln>
                <a:noFill/>
              </a:ln>
              <a:solidFill>
                <a:schemeClr val="tx1"/>
              </a:solidFill>
              <a:effectLst/>
              <a:latin typeface="Arial" pitchFamily="34" charset="0"/>
              <a:cs typeface="Arial" pitchFamily="34" charset="0"/>
            </a:endParaRPr>
          </a:p>
        </p:txBody>
      </p:sp>
      <p:graphicFrame>
        <p:nvGraphicFramePr>
          <p:cNvPr id="9" name="Table 8"/>
          <p:cNvGraphicFramePr>
            <a:graphicFrameLocks noGrp="1"/>
          </p:cNvGraphicFramePr>
          <p:nvPr/>
        </p:nvGraphicFramePr>
        <p:xfrm>
          <a:off x="464016" y="3810288"/>
          <a:ext cx="8229600" cy="2865120"/>
        </p:xfrm>
        <a:graphic>
          <a:graphicData uri="http://schemas.openxmlformats.org/drawingml/2006/table">
            <a:tbl>
              <a:tblPr firstRow="1" firstCol="1" bandRow="1"/>
              <a:tblGrid>
                <a:gridCol w="411480">
                  <a:extLst>
                    <a:ext uri="{9D8B030D-6E8A-4147-A177-3AD203B41FA5}">
                      <a16:colId xmlns:a16="http://schemas.microsoft.com/office/drawing/2014/main" val="20000"/>
                    </a:ext>
                  </a:extLst>
                </a:gridCol>
                <a:gridCol w="731520">
                  <a:extLst>
                    <a:ext uri="{9D8B030D-6E8A-4147-A177-3AD203B41FA5}">
                      <a16:colId xmlns:a16="http://schemas.microsoft.com/office/drawing/2014/main" val="20001"/>
                    </a:ext>
                  </a:extLst>
                </a:gridCol>
                <a:gridCol w="7086600">
                  <a:extLst>
                    <a:ext uri="{9D8B030D-6E8A-4147-A177-3AD203B41FA5}">
                      <a16:colId xmlns:a16="http://schemas.microsoft.com/office/drawing/2014/main" val="20002"/>
                    </a:ext>
                  </a:extLst>
                </a:gridCol>
              </a:tblGrid>
              <a:tr h="150876">
                <a:tc>
                  <a:txBody>
                    <a:bodyPr/>
                    <a:lstStyle/>
                    <a:p>
                      <a:pPr marL="0" marR="0">
                        <a:spcBef>
                          <a:spcPts val="0"/>
                        </a:spcBef>
                        <a:spcAft>
                          <a:spcPts val="500"/>
                        </a:spcAft>
                      </a:pPr>
                      <a:r>
                        <a:rPr lang="en-US" sz="1000" dirty="0">
                          <a:solidFill>
                            <a:srgbClr val="CC9900"/>
                          </a:solidFill>
                          <a:effectLst/>
                          <a:latin typeface="Calibri"/>
                          <a:ea typeface="Calibri"/>
                          <a:cs typeface="Times New Roman"/>
                        </a:rPr>
                        <a:t>Sort:</a:t>
                      </a:r>
                      <a:endParaRPr lang="en-US" sz="1000" dirty="0">
                        <a:effectLst/>
                        <a:latin typeface="Calibri"/>
                        <a:ea typeface="Calibri"/>
                        <a:cs typeface="Times New Roman"/>
                      </a:endParaRPr>
                    </a:p>
                  </a:txBody>
                  <a:tcPr marL="61722" marR="61722" marT="0" marB="0" anchor="ctr">
                    <a:lnL>
                      <a:noFill/>
                    </a:lnL>
                    <a:lnR>
                      <a:noFill/>
                    </a:lnR>
                    <a:lnT>
                      <a:noFill/>
                    </a:lnT>
                    <a:lnB w="12700" cap="flat" cmpd="sng" algn="ctr">
                      <a:solidFill>
                        <a:srgbClr val="C4BC96"/>
                      </a:solidFill>
                      <a:prstDash val="solid"/>
                      <a:round/>
                      <a:headEnd type="none" w="med" len="med"/>
                      <a:tailEnd type="none" w="med" len="med"/>
                    </a:lnB>
                  </a:tcPr>
                </a:tc>
                <a:tc>
                  <a:txBody>
                    <a:bodyPr/>
                    <a:lstStyle/>
                    <a:p>
                      <a:pPr marL="0" marR="0">
                        <a:spcBef>
                          <a:spcPts val="0"/>
                        </a:spcBef>
                        <a:spcAft>
                          <a:spcPts val="500"/>
                        </a:spcAft>
                      </a:pPr>
                      <a:r>
                        <a:rPr lang="en-US" sz="1000" b="1" dirty="0">
                          <a:solidFill>
                            <a:srgbClr val="7F7F7F"/>
                          </a:solidFill>
                          <a:effectLst/>
                          <a:latin typeface="+mn-lt"/>
                          <a:ea typeface="Calibri"/>
                          <a:cs typeface="Times New Roman"/>
                          <a:sym typeface="Wingdings"/>
                        </a:rPr>
                        <a:t></a:t>
                      </a:r>
                      <a:endParaRPr lang="en-US" sz="1000" dirty="0">
                        <a:effectLst/>
                        <a:latin typeface="Calibri"/>
                        <a:ea typeface="Calibri"/>
                        <a:cs typeface="Times New Roman"/>
                      </a:endParaRPr>
                    </a:p>
                  </a:txBody>
                  <a:tcPr marL="61722" marR="61722" marT="0" marB="0" anchor="ctr">
                    <a:lnL>
                      <a:noFill/>
                    </a:lnL>
                    <a:lnR>
                      <a:noFill/>
                    </a:lnR>
                    <a:lnT>
                      <a:noFill/>
                    </a:lnT>
                    <a:lnB w="12700" cap="flat" cmpd="sng" algn="ctr">
                      <a:solidFill>
                        <a:srgbClr val="C4BC96"/>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500"/>
                        </a:spcAft>
                        <a:buClrTx/>
                        <a:buSzTx/>
                        <a:buFontTx/>
                        <a:buNone/>
                        <a:tabLst/>
                        <a:defRPr/>
                      </a:pPr>
                      <a:r>
                        <a:rPr lang="en-US" sz="1000" b="1" dirty="0">
                          <a:solidFill>
                            <a:srgbClr val="7F7F7F"/>
                          </a:solidFill>
                          <a:effectLst/>
                          <a:latin typeface="+mn-lt"/>
                          <a:ea typeface="Calibri"/>
                          <a:cs typeface="Times New Roman"/>
                          <a:sym typeface="Wingdings"/>
                        </a:rPr>
                        <a:t></a:t>
                      </a:r>
                      <a:endParaRPr lang="en-US" sz="1000" dirty="0">
                        <a:effectLst/>
                        <a:latin typeface="+mn-lt"/>
                        <a:ea typeface="Calibri"/>
                        <a:cs typeface="Times New Roman"/>
                      </a:endParaRPr>
                    </a:p>
                  </a:txBody>
                  <a:tcPr marL="61722" marR="61722" marT="0" marB="0" anchor="ctr">
                    <a:lnL>
                      <a:noFill/>
                    </a:lnL>
                    <a:lnR>
                      <a:noFill/>
                    </a:lnR>
                    <a:lnT>
                      <a:noFill/>
                    </a:lnT>
                    <a:lnB w="12700" cap="flat" cmpd="sng" algn="ctr">
                      <a:solidFill>
                        <a:srgbClr val="C4BC96"/>
                      </a:solidFill>
                      <a:prstDash val="solid"/>
                      <a:round/>
                      <a:headEnd type="none" w="med" len="med"/>
                      <a:tailEnd type="none" w="med" len="med"/>
                    </a:lnB>
                  </a:tcPr>
                </a:tc>
                <a:extLst>
                  <a:ext uri="{0D108BD9-81ED-4DB2-BD59-A6C34878D82A}">
                    <a16:rowId xmlns:a16="http://schemas.microsoft.com/office/drawing/2014/main" val="10000"/>
                  </a:ext>
                </a:extLst>
              </a:tr>
              <a:tr h="274320">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en-US" sz="1000" dirty="0">
                          <a:solidFill>
                            <a:srgbClr val="CC9900"/>
                          </a:solidFill>
                          <a:effectLst/>
                          <a:latin typeface="Calibri" panose="020F0502020204030204" pitchFamily="34" charset="0"/>
                          <a:ea typeface="Calibri" panose="020F0502020204030204" pitchFamily="34" charset="0"/>
                          <a:cs typeface="Times New Roman" panose="02020603050405020304" pitchFamily="18" charset="0"/>
                          <a:sym typeface="Wingdings 2" panose="05020102010507070707" pitchFamily="18" charset="2"/>
                        </a:rPr>
                        <a:t></a:t>
                      </a:r>
                      <a:r>
                        <a:rPr lang="en-US" sz="1000" dirty="0">
                          <a:effectLst/>
                          <a:latin typeface="Calibri" panose="020F0502020204030204" pitchFamily="34" charset="0"/>
                          <a:cs typeface="Times New Roman" panose="02020603050405020304" pitchFamily="18" charset="0"/>
                        </a:rPr>
                        <a:t> </a:t>
                      </a:r>
                    </a:p>
                  </a:txBody>
                  <a:tcPr marL="68580" marR="68580" marT="0" marB="0">
                    <a:lnL>
                      <a:noFill/>
                    </a:lnL>
                    <a:lnR>
                      <a:noFill/>
                    </a:lnR>
                    <a:lnT w="12700" cap="flat" cmpd="sng" algn="ctr">
                      <a:solidFill>
                        <a:srgbClr val="C4BC96"/>
                      </a:solidFill>
                      <a:prstDash val="solid"/>
                      <a:round/>
                      <a:headEnd type="none" w="med" len="med"/>
                      <a:tailEnd type="none" w="med" len="med"/>
                    </a:lnT>
                    <a:lnB w="12700" cap="flat" cmpd="sng" algn="ctr">
                      <a:solidFill>
                        <a:srgbClr val="C4BC96"/>
                      </a:solidFill>
                      <a:prstDash val="solid"/>
                      <a:round/>
                      <a:headEnd type="none" w="med" len="med"/>
                      <a:tailEnd type="none" w="med" len="med"/>
                    </a:lnB>
                  </a:tcPr>
                </a:tc>
                <a:tc>
                  <a:txBody>
                    <a:bodyPr/>
                    <a:lstStyle/>
                    <a:p>
                      <a:pPr marL="0" marR="0">
                        <a:spcBef>
                          <a:spcPts val="500"/>
                        </a:spcBef>
                        <a:spcAft>
                          <a:spcPts val="500"/>
                        </a:spcAft>
                      </a:pPr>
                      <a:r>
                        <a:rPr lang="en-US" sz="1000" b="1" dirty="0">
                          <a:solidFill>
                            <a:schemeClr val="accent5">
                              <a:lumMod val="75000"/>
                            </a:schemeClr>
                          </a:solidFill>
                          <a:effectLst/>
                          <a:latin typeface="Calibri"/>
                          <a:ea typeface="Calibri"/>
                          <a:cs typeface="Times New Roman"/>
                        </a:rPr>
                        <a:t>Technical</a:t>
                      </a:r>
                    </a:p>
                  </a:txBody>
                  <a:tcPr marL="61722" marR="61722" marT="0" marB="0">
                    <a:lnL>
                      <a:noFill/>
                    </a:lnL>
                    <a:lnR>
                      <a:noFill/>
                    </a:lnR>
                    <a:lnT w="12700" cap="flat" cmpd="sng" algn="ctr">
                      <a:solidFill>
                        <a:srgbClr val="C4BC96"/>
                      </a:solidFill>
                      <a:prstDash val="solid"/>
                      <a:round/>
                      <a:headEnd type="none" w="med" len="med"/>
                      <a:tailEnd type="none" w="med" len="med"/>
                    </a:lnT>
                    <a:lnB w="12700" cap="flat" cmpd="sng" algn="ctr">
                      <a:solidFill>
                        <a:srgbClr val="C4BC96"/>
                      </a:solidFill>
                      <a:prstDash val="solid"/>
                      <a:round/>
                      <a:headEnd type="none" w="med" len="med"/>
                      <a:tailEnd type="none" w="med" len="med"/>
                    </a:lnB>
                  </a:tcPr>
                </a:tc>
                <a:tc>
                  <a:txBody>
                    <a:bodyPr/>
                    <a:lstStyle/>
                    <a:p>
                      <a:pPr marL="0" marR="0">
                        <a:spcBef>
                          <a:spcPts val="500"/>
                        </a:spcBef>
                        <a:spcAft>
                          <a:spcPts val="500"/>
                        </a:spcAft>
                      </a:pPr>
                      <a:r>
                        <a:rPr lang="en-US" sz="1000" b="1" dirty="0">
                          <a:solidFill>
                            <a:schemeClr val="tx1">
                              <a:lumMod val="75000"/>
                              <a:lumOff val="25000"/>
                            </a:schemeClr>
                          </a:solidFill>
                          <a:effectLst/>
                          <a:latin typeface="Calibri"/>
                          <a:ea typeface="Calibri"/>
                          <a:cs typeface="Times New Roman"/>
                        </a:rPr>
                        <a:t>Accessibility</a:t>
                      </a:r>
                      <a:r>
                        <a:rPr lang="en-US" sz="1000" dirty="0">
                          <a:solidFill>
                            <a:schemeClr val="tx1">
                              <a:lumMod val="75000"/>
                              <a:lumOff val="25000"/>
                            </a:schemeClr>
                          </a:solidFill>
                          <a:effectLst/>
                          <a:latin typeface="Calibri"/>
                          <a:ea typeface="Calibri"/>
                          <a:cs typeface="Times New Roman"/>
                        </a:rPr>
                        <a:t> -</a:t>
                      </a:r>
                      <a:r>
                        <a:rPr lang="en-US" sz="1000" baseline="0" dirty="0">
                          <a:solidFill>
                            <a:schemeClr val="tx1">
                              <a:lumMod val="75000"/>
                              <a:lumOff val="25000"/>
                            </a:schemeClr>
                          </a:solidFill>
                          <a:effectLst/>
                          <a:latin typeface="+mn-lt"/>
                          <a:ea typeface="Calibri"/>
                          <a:cs typeface="Times New Roman"/>
                        </a:rPr>
                        <a:t> Knowledge of tools, equipment, and technologies used to help individuals with disabilities use computer equipment and software.</a:t>
                      </a:r>
                      <a:endParaRPr lang="en-US" sz="1000" dirty="0">
                        <a:solidFill>
                          <a:schemeClr val="tx1">
                            <a:lumMod val="75000"/>
                            <a:lumOff val="25000"/>
                          </a:schemeClr>
                        </a:solidFill>
                        <a:effectLst/>
                        <a:latin typeface="Calibri"/>
                        <a:ea typeface="Calibri"/>
                        <a:cs typeface="Times New Roman"/>
                      </a:endParaRPr>
                    </a:p>
                  </a:txBody>
                  <a:tcPr marL="61722" marR="61722" marT="0" marB="0">
                    <a:lnL>
                      <a:noFill/>
                    </a:lnL>
                    <a:lnR>
                      <a:noFill/>
                    </a:lnR>
                    <a:lnT w="12700" cap="flat" cmpd="sng" algn="ctr">
                      <a:solidFill>
                        <a:srgbClr val="C4BC96"/>
                      </a:solidFill>
                      <a:prstDash val="solid"/>
                      <a:round/>
                      <a:headEnd type="none" w="med" len="med"/>
                      <a:tailEnd type="none" w="med" len="med"/>
                    </a:lnT>
                    <a:lnB w="12700" cap="flat" cmpd="sng" algn="ctr">
                      <a:solidFill>
                        <a:srgbClr val="C4BC96"/>
                      </a:solidFill>
                      <a:prstDash val="solid"/>
                      <a:round/>
                      <a:headEnd type="none" w="med" len="med"/>
                      <a:tailEnd type="none" w="med" len="med"/>
                    </a:lnB>
                  </a:tcPr>
                </a:tc>
                <a:extLst>
                  <a:ext uri="{0D108BD9-81ED-4DB2-BD59-A6C34878D82A}">
                    <a16:rowId xmlns:a16="http://schemas.microsoft.com/office/drawing/2014/main" val="10001"/>
                  </a:ext>
                </a:extLst>
              </a:tr>
              <a:tr h="274320">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en-US" sz="1000" dirty="0">
                          <a:solidFill>
                            <a:srgbClr val="CC9900"/>
                          </a:solidFill>
                          <a:effectLst/>
                          <a:latin typeface="Calibri" panose="020F0502020204030204" pitchFamily="34" charset="0"/>
                          <a:ea typeface="Calibri" panose="020F0502020204030204" pitchFamily="34" charset="0"/>
                          <a:cs typeface="Times New Roman" panose="02020603050405020304" pitchFamily="18" charset="0"/>
                          <a:sym typeface="Wingdings 2" panose="05020102010507070707" pitchFamily="18" charset="2"/>
                        </a:rPr>
                        <a:t></a:t>
                      </a:r>
                      <a:r>
                        <a:rPr lang="en-US" sz="1000" dirty="0">
                          <a:effectLst/>
                          <a:latin typeface="Calibri" panose="020F0502020204030204" pitchFamily="34" charset="0"/>
                          <a:cs typeface="Times New Roman" panose="02020603050405020304" pitchFamily="18" charset="0"/>
                        </a:rPr>
                        <a:t> </a:t>
                      </a:r>
                    </a:p>
                  </a:txBody>
                  <a:tcPr marL="68580" marR="68580" marT="0" marB="0">
                    <a:lnL>
                      <a:noFill/>
                    </a:lnL>
                    <a:lnR>
                      <a:noFill/>
                    </a:lnR>
                    <a:lnT w="12700" cap="flat" cmpd="sng" algn="ctr">
                      <a:solidFill>
                        <a:srgbClr val="C4BC96"/>
                      </a:solidFill>
                      <a:prstDash val="solid"/>
                      <a:round/>
                      <a:headEnd type="none" w="med" len="med"/>
                      <a:tailEnd type="none" w="med" len="med"/>
                    </a:lnT>
                    <a:lnB w="12700" cap="flat" cmpd="sng" algn="ctr">
                      <a:solidFill>
                        <a:srgbClr val="C4BC96"/>
                      </a:solidFill>
                      <a:prstDash val="solid"/>
                      <a:round/>
                      <a:headEnd type="none" w="med" len="med"/>
                      <a:tailEnd type="none" w="med" len="med"/>
                    </a:lnB>
                  </a:tcPr>
                </a:tc>
                <a:tc>
                  <a:txBody>
                    <a:bodyPr/>
                    <a:lstStyle/>
                    <a:p>
                      <a:pPr marL="0" marR="0">
                        <a:spcBef>
                          <a:spcPts val="500"/>
                        </a:spcBef>
                        <a:spcAft>
                          <a:spcPts val="500"/>
                        </a:spcAft>
                      </a:pPr>
                      <a:r>
                        <a:rPr lang="en-US" sz="1000" b="1" dirty="0">
                          <a:solidFill>
                            <a:schemeClr val="accent5">
                              <a:lumMod val="75000"/>
                            </a:schemeClr>
                          </a:solidFill>
                          <a:effectLst/>
                          <a:latin typeface="Calibri"/>
                          <a:ea typeface="Calibri"/>
                          <a:cs typeface="Times New Roman"/>
                        </a:rPr>
                        <a:t>Technical</a:t>
                      </a:r>
                    </a:p>
                  </a:txBody>
                  <a:tcPr marL="61722" marR="61722" marT="0" marB="0">
                    <a:lnL>
                      <a:noFill/>
                    </a:lnL>
                    <a:lnR>
                      <a:noFill/>
                    </a:lnR>
                    <a:lnT w="12700" cap="flat" cmpd="sng" algn="ctr">
                      <a:solidFill>
                        <a:srgbClr val="C4BC96"/>
                      </a:solidFill>
                      <a:prstDash val="solid"/>
                      <a:round/>
                      <a:headEnd type="none" w="med" len="med"/>
                      <a:tailEnd type="none" w="med" len="med"/>
                    </a:lnT>
                    <a:lnB w="12700" cap="flat" cmpd="sng" algn="ctr">
                      <a:solidFill>
                        <a:srgbClr val="C4BC96"/>
                      </a:solidFill>
                      <a:prstDash val="solid"/>
                      <a:round/>
                      <a:headEnd type="none" w="med" len="med"/>
                      <a:tailEnd type="none" w="med" len="med"/>
                    </a:lnB>
                  </a:tcPr>
                </a:tc>
                <a:tc>
                  <a:txBody>
                    <a:bodyPr/>
                    <a:lstStyle/>
                    <a:p>
                      <a:pPr marL="0" marR="0">
                        <a:spcBef>
                          <a:spcPts val="500"/>
                        </a:spcBef>
                        <a:spcAft>
                          <a:spcPts val="500"/>
                        </a:spcAft>
                      </a:pPr>
                      <a:r>
                        <a:rPr lang="en-US" sz="1000" b="1" dirty="0">
                          <a:solidFill>
                            <a:schemeClr val="tx1">
                              <a:lumMod val="75000"/>
                              <a:lumOff val="25000"/>
                            </a:schemeClr>
                          </a:solidFill>
                          <a:effectLst/>
                          <a:latin typeface="+mn-lt"/>
                          <a:ea typeface="Calibri"/>
                          <a:cs typeface="Times New Roman"/>
                        </a:rPr>
                        <a:t>Accident Investigation </a:t>
                      </a:r>
                      <a:r>
                        <a:rPr lang="en-US" sz="1000" dirty="0">
                          <a:solidFill>
                            <a:schemeClr val="tx1">
                              <a:lumMod val="75000"/>
                              <a:lumOff val="25000"/>
                            </a:schemeClr>
                          </a:solidFill>
                          <a:effectLst/>
                          <a:latin typeface="+mn-lt"/>
                          <a:ea typeface="Calibri"/>
                          <a:cs typeface="Times New Roman"/>
                        </a:rPr>
                        <a:t>- Knowledge of guidelines, regulations, and procedures associated with an accident investigation including preservation of accident scene, root cause analysis, and evidence detection and handling.</a:t>
                      </a:r>
                      <a:endParaRPr lang="en-US" sz="1000" dirty="0">
                        <a:solidFill>
                          <a:schemeClr val="tx1">
                            <a:lumMod val="75000"/>
                            <a:lumOff val="25000"/>
                          </a:schemeClr>
                        </a:solidFill>
                        <a:effectLst/>
                        <a:latin typeface="Calibri"/>
                        <a:ea typeface="Calibri"/>
                        <a:cs typeface="Times New Roman"/>
                      </a:endParaRPr>
                    </a:p>
                  </a:txBody>
                  <a:tcPr marL="61722" marR="61722" marT="0" marB="0">
                    <a:lnL>
                      <a:noFill/>
                    </a:lnL>
                    <a:lnR>
                      <a:noFill/>
                    </a:lnR>
                    <a:lnT w="12700" cap="flat" cmpd="sng" algn="ctr">
                      <a:solidFill>
                        <a:srgbClr val="C4BC96"/>
                      </a:solidFill>
                      <a:prstDash val="solid"/>
                      <a:round/>
                      <a:headEnd type="none" w="med" len="med"/>
                      <a:tailEnd type="none" w="med" len="med"/>
                    </a:lnT>
                    <a:lnB w="12700" cap="flat" cmpd="sng" algn="ctr">
                      <a:solidFill>
                        <a:srgbClr val="C4BC96"/>
                      </a:solidFill>
                      <a:prstDash val="solid"/>
                      <a:round/>
                      <a:headEnd type="none" w="med" len="med"/>
                      <a:tailEnd type="none" w="med" len="med"/>
                    </a:lnB>
                  </a:tcPr>
                </a:tc>
                <a:extLst>
                  <a:ext uri="{0D108BD9-81ED-4DB2-BD59-A6C34878D82A}">
                    <a16:rowId xmlns:a16="http://schemas.microsoft.com/office/drawing/2014/main" val="10002"/>
                  </a:ext>
                </a:extLst>
              </a:tr>
              <a:tr h="274320">
                <a:tc>
                  <a:txBody>
                    <a:bodyPr/>
                    <a:lstStyle/>
                    <a:p>
                      <a:pPr marL="0" marR="0" algn="r">
                        <a:spcBef>
                          <a:spcPts val="500"/>
                        </a:spcBef>
                        <a:spcAft>
                          <a:spcPts val="500"/>
                        </a:spcAft>
                      </a:pPr>
                      <a:r>
                        <a:rPr lang="en-US" sz="1000" dirty="0">
                          <a:solidFill>
                            <a:srgbClr val="CC9900"/>
                          </a:solidFill>
                          <a:effectLst/>
                          <a:latin typeface="Calibri" panose="020F0502020204030204" pitchFamily="34" charset="0"/>
                          <a:ea typeface="Calibri" panose="020F0502020204030204" pitchFamily="34" charset="0"/>
                          <a:cs typeface="Times New Roman" panose="02020603050405020304" pitchFamily="18" charset="0"/>
                          <a:sym typeface="Wingdings 2" panose="05020102010507070707" pitchFamily="18" charset="2"/>
                        </a:rPr>
                        <a:t></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a:noFill/>
                    </a:lnL>
                    <a:lnR>
                      <a:noFill/>
                    </a:lnR>
                    <a:lnT w="12700" cap="flat" cmpd="sng" algn="ctr">
                      <a:solidFill>
                        <a:srgbClr val="C4BC96"/>
                      </a:solidFill>
                      <a:prstDash val="solid"/>
                      <a:round/>
                      <a:headEnd type="none" w="med" len="med"/>
                      <a:tailEnd type="none" w="med" len="med"/>
                    </a:lnT>
                    <a:lnB w="12700" cap="flat" cmpd="sng" algn="ctr">
                      <a:solidFill>
                        <a:srgbClr val="C4BC96"/>
                      </a:solidFill>
                      <a:prstDash val="solid"/>
                      <a:round/>
                      <a:headEnd type="none" w="med" len="med"/>
                      <a:tailEnd type="none" w="med" len="med"/>
                    </a:lnB>
                  </a:tcPr>
                </a:tc>
                <a:tc>
                  <a:txBody>
                    <a:bodyPr/>
                    <a:lstStyle/>
                    <a:p>
                      <a:pPr marL="0" marR="0">
                        <a:spcBef>
                          <a:spcPts val="500"/>
                        </a:spcBef>
                        <a:spcAft>
                          <a:spcPts val="500"/>
                        </a:spcAft>
                      </a:pPr>
                      <a:r>
                        <a:rPr lang="en-US" sz="1000" b="1" dirty="0">
                          <a:solidFill>
                            <a:schemeClr val="accent5">
                              <a:lumMod val="75000"/>
                            </a:schemeClr>
                          </a:solidFill>
                          <a:effectLst/>
                          <a:latin typeface="Calibri"/>
                          <a:ea typeface="Calibri"/>
                          <a:cs typeface="Times New Roman"/>
                        </a:rPr>
                        <a:t>Leadership</a:t>
                      </a:r>
                    </a:p>
                  </a:txBody>
                  <a:tcPr marL="61722" marR="61722" marT="0" marB="0">
                    <a:lnL>
                      <a:noFill/>
                    </a:lnL>
                    <a:lnR>
                      <a:noFill/>
                    </a:lnR>
                    <a:lnT w="12700" cap="flat" cmpd="sng" algn="ctr">
                      <a:solidFill>
                        <a:srgbClr val="C4BC96"/>
                      </a:solidFill>
                      <a:prstDash val="solid"/>
                      <a:round/>
                      <a:headEnd type="none" w="med" len="med"/>
                      <a:tailEnd type="none" w="med" len="med"/>
                    </a:lnT>
                    <a:lnB w="12700" cap="flat" cmpd="sng" algn="ctr">
                      <a:solidFill>
                        <a:srgbClr val="C4BC96"/>
                      </a:solidFill>
                      <a:prstDash val="solid"/>
                      <a:round/>
                      <a:headEnd type="none" w="med" len="med"/>
                      <a:tailEnd type="none" w="med" len="med"/>
                    </a:lnB>
                  </a:tcPr>
                </a:tc>
                <a:tc>
                  <a:txBody>
                    <a:bodyPr/>
                    <a:lstStyle/>
                    <a:p>
                      <a:pPr marL="0" marR="0">
                        <a:spcBef>
                          <a:spcPts val="500"/>
                        </a:spcBef>
                        <a:spcAft>
                          <a:spcPts val="500"/>
                        </a:spcAft>
                      </a:pPr>
                      <a:r>
                        <a:rPr lang="en-US" sz="1000" b="1" dirty="0">
                          <a:solidFill>
                            <a:schemeClr val="tx1">
                              <a:lumMod val="75000"/>
                              <a:lumOff val="25000"/>
                            </a:schemeClr>
                          </a:solidFill>
                          <a:effectLst/>
                          <a:latin typeface="+mn-lt"/>
                          <a:ea typeface="Calibri"/>
                          <a:cs typeface="Times New Roman"/>
                        </a:rPr>
                        <a:t>Accountability</a:t>
                      </a:r>
                      <a:r>
                        <a:rPr lang="en-US" sz="1000" dirty="0">
                          <a:solidFill>
                            <a:schemeClr val="tx1">
                              <a:lumMod val="75000"/>
                              <a:lumOff val="25000"/>
                            </a:schemeClr>
                          </a:solidFill>
                          <a:effectLst/>
                          <a:latin typeface="+mn-lt"/>
                          <a:ea typeface="Calibri"/>
                          <a:cs typeface="Times New Roman"/>
                        </a:rPr>
                        <a:t> - Holds self and others accountable for measurable high-quality, timely, and cost-effective results. Determines objectives, sets priorities, and delegates work. Accepts responsibility for mistakes. Complies with established control systems and rules.</a:t>
                      </a:r>
                      <a:endParaRPr lang="en-US" sz="1000" dirty="0">
                        <a:solidFill>
                          <a:schemeClr val="tx1">
                            <a:lumMod val="75000"/>
                            <a:lumOff val="25000"/>
                          </a:schemeClr>
                        </a:solidFill>
                        <a:effectLst/>
                        <a:latin typeface="Calibri"/>
                        <a:ea typeface="Calibri"/>
                        <a:cs typeface="Times New Roman"/>
                      </a:endParaRPr>
                    </a:p>
                  </a:txBody>
                  <a:tcPr marL="61722" marR="61722" marT="0" marB="0">
                    <a:lnL>
                      <a:noFill/>
                    </a:lnL>
                    <a:lnR>
                      <a:noFill/>
                    </a:lnR>
                    <a:lnT w="12700" cap="flat" cmpd="sng" algn="ctr">
                      <a:solidFill>
                        <a:srgbClr val="C4BC96"/>
                      </a:solidFill>
                      <a:prstDash val="solid"/>
                      <a:round/>
                      <a:headEnd type="none" w="med" len="med"/>
                      <a:tailEnd type="none" w="med" len="med"/>
                    </a:lnT>
                    <a:lnB w="12700" cap="flat" cmpd="sng" algn="ctr">
                      <a:solidFill>
                        <a:srgbClr val="C4BC96"/>
                      </a:solidFill>
                      <a:prstDash val="solid"/>
                      <a:round/>
                      <a:headEnd type="none" w="med" len="med"/>
                      <a:tailEnd type="none" w="med" len="med"/>
                    </a:lnB>
                  </a:tcPr>
                </a:tc>
                <a:extLst>
                  <a:ext uri="{0D108BD9-81ED-4DB2-BD59-A6C34878D82A}">
                    <a16:rowId xmlns:a16="http://schemas.microsoft.com/office/drawing/2014/main" val="10003"/>
                  </a:ext>
                </a:extLst>
              </a:tr>
              <a:tr h="274320">
                <a:tc>
                  <a:txBody>
                    <a:bodyPr/>
                    <a:lstStyle/>
                    <a:p>
                      <a:pPr marL="0" marR="0" indent="0" algn="r" defTabSz="914400" rtl="0" eaLnBrk="1" fontAlgn="auto" latinLnBrk="0" hangingPunct="1">
                        <a:lnSpc>
                          <a:spcPct val="100000"/>
                        </a:lnSpc>
                        <a:spcBef>
                          <a:spcPts val="500"/>
                        </a:spcBef>
                        <a:spcAft>
                          <a:spcPts val="500"/>
                        </a:spcAft>
                        <a:buClrTx/>
                        <a:buSzTx/>
                        <a:buFontTx/>
                        <a:buNone/>
                        <a:tabLst/>
                        <a:defRPr/>
                      </a:pPr>
                      <a:r>
                        <a:rPr lang="en-US" sz="1000" dirty="0">
                          <a:solidFill>
                            <a:srgbClr val="CC9900"/>
                          </a:solidFill>
                          <a:effectLst/>
                          <a:latin typeface="Calibri" panose="020F0502020204030204" pitchFamily="34" charset="0"/>
                          <a:ea typeface="Calibri" panose="020F0502020204030204" pitchFamily="34" charset="0"/>
                          <a:cs typeface="Times New Roman" panose="02020603050405020304" pitchFamily="18" charset="0"/>
                          <a:sym typeface="Wingdings 2" panose="05020102010507070707" pitchFamily="18" charset="2"/>
                        </a:rPr>
                        <a:t></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a:noFill/>
                    </a:lnL>
                    <a:lnR>
                      <a:noFill/>
                    </a:lnR>
                    <a:lnT w="12700" cap="flat" cmpd="sng" algn="ctr">
                      <a:solidFill>
                        <a:srgbClr val="C4BC96"/>
                      </a:solidFill>
                      <a:prstDash val="solid"/>
                      <a:round/>
                      <a:headEnd type="none" w="med" len="med"/>
                      <a:tailEnd type="none" w="med" len="med"/>
                    </a:lnT>
                    <a:lnB w="12700" cap="flat" cmpd="sng" algn="ctr">
                      <a:solidFill>
                        <a:srgbClr val="C4BC96"/>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500"/>
                        </a:spcBef>
                        <a:spcAft>
                          <a:spcPts val="500"/>
                        </a:spcAft>
                        <a:buClrTx/>
                        <a:buSzTx/>
                        <a:buFontTx/>
                        <a:buNone/>
                        <a:tabLst/>
                        <a:defRPr/>
                      </a:pPr>
                      <a:r>
                        <a:rPr lang="en-US" sz="1000" b="1" dirty="0">
                          <a:solidFill>
                            <a:schemeClr val="accent5">
                              <a:lumMod val="75000"/>
                            </a:schemeClr>
                          </a:solidFill>
                          <a:effectLst/>
                          <a:latin typeface="+mn-lt"/>
                          <a:ea typeface="Calibri"/>
                          <a:cs typeface="Times New Roman"/>
                        </a:rPr>
                        <a:t>Technical</a:t>
                      </a:r>
                    </a:p>
                  </a:txBody>
                  <a:tcPr marL="61722" marR="61722" marT="0" marB="0">
                    <a:lnL>
                      <a:noFill/>
                    </a:lnL>
                    <a:lnR>
                      <a:noFill/>
                    </a:lnR>
                    <a:lnT w="12700" cap="flat" cmpd="sng" algn="ctr">
                      <a:solidFill>
                        <a:srgbClr val="C4BC96"/>
                      </a:solidFill>
                      <a:prstDash val="solid"/>
                      <a:round/>
                      <a:headEnd type="none" w="med" len="med"/>
                      <a:tailEnd type="none" w="med" len="med"/>
                    </a:lnT>
                    <a:lnB w="12700" cap="flat" cmpd="sng" algn="ctr">
                      <a:solidFill>
                        <a:srgbClr val="C4BC96"/>
                      </a:solidFill>
                      <a:prstDash val="solid"/>
                      <a:round/>
                      <a:headEnd type="none" w="med" len="med"/>
                      <a:tailEnd type="none" w="med" len="med"/>
                    </a:lnB>
                  </a:tcPr>
                </a:tc>
                <a:tc>
                  <a:txBody>
                    <a:bodyPr/>
                    <a:lstStyle/>
                    <a:p>
                      <a:pPr marL="0" marR="0">
                        <a:spcBef>
                          <a:spcPts val="500"/>
                        </a:spcBef>
                        <a:spcAft>
                          <a:spcPts val="500"/>
                        </a:spcAft>
                      </a:pPr>
                      <a:r>
                        <a:rPr lang="en-US" sz="1000" b="1" dirty="0">
                          <a:solidFill>
                            <a:schemeClr val="tx1">
                              <a:lumMod val="75000"/>
                              <a:lumOff val="25000"/>
                            </a:schemeClr>
                          </a:solidFill>
                          <a:effectLst/>
                          <a:latin typeface="+mn-lt"/>
                          <a:ea typeface="Calibri"/>
                          <a:cs typeface="Times New Roman"/>
                        </a:rPr>
                        <a:t>Accounting</a:t>
                      </a:r>
                      <a:r>
                        <a:rPr lang="en-US" sz="1000" dirty="0">
                          <a:solidFill>
                            <a:schemeClr val="tx1">
                              <a:lumMod val="75000"/>
                              <a:lumOff val="25000"/>
                            </a:schemeClr>
                          </a:solidFill>
                          <a:effectLst/>
                          <a:latin typeface="+mn-lt"/>
                          <a:ea typeface="Calibri"/>
                          <a:cs typeface="Times New Roman"/>
                        </a:rPr>
                        <a:t> - Knowledge of traditional accounting practices including accrual, obligations, and costs methods.</a:t>
                      </a:r>
                      <a:endParaRPr lang="en-US" sz="1000" dirty="0">
                        <a:solidFill>
                          <a:schemeClr val="tx1">
                            <a:lumMod val="75000"/>
                            <a:lumOff val="25000"/>
                          </a:schemeClr>
                        </a:solidFill>
                        <a:effectLst/>
                        <a:latin typeface="Calibri"/>
                        <a:ea typeface="Calibri"/>
                        <a:cs typeface="Times New Roman"/>
                      </a:endParaRPr>
                    </a:p>
                  </a:txBody>
                  <a:tcPr marL="61722" marR="61722" marT="0" marB="0">
                    <a:lnL>
                      <a:noFill/>
                    </a:lnL>
                    <a:lnR>
                      <a:noFill/>
                    </a:lnR>
                    <a:lnT w="12700" cap="flat" cmpd="sng" algn="ctr">
                      <a:solidFill>
                        <a:srgbClr val="C4BC96"/>
                      </a:solidFill>
                      <a:prstDash val="solid"/>
                      <a:round/>
                      <a:headEnd type="none" w="med" len="med"/>
                      <a:tailEnd type="none" w="med" len="med"/>
                    </a:lnT>
                    <a:lnB w="12700" cap="flat" cmpd="sng" algn="ctr">
                      <a:solidFill>
                        <a:srgbClr val="C4BC96"/>
                      </a:solidFill>
                      <a:prstDash val="solid"/>
                      <a:round/>
                      <a:headEnd type="none" w="med" len="med"/>
                      <a:tailEnd type="none" w="med" len="med"/>
                    </a:lnB>
                  </a:tcPr>
                </a:tc>
                <a:extLst>
                  <a:ext uri="{0D108BD9-81ED-4DB2-BD59-A6C34878D82A}">
                    <a16:rowId xmlns:a16="http://schemas.microsoft.com/office/drawing/2014/main" val="10004"/>
                  </a:ext>
                </a:extLst>
              </a:tr>
              <a:tr h="274320">
                <a:tc>
                  <a:txBody>
                    <a:bodyPr/>
                    <a:lstStyle/>
                    <a:p>
                      <a:pPr marL="0" marR="0" indent="0" algn="r" defTabSz="914400" rtl="0" eaLnBrk="1" fontAlgn="auto" latinLnBrk="0" hangingPunct="1">
                        <a:lnSpc>
                          <a:spcPct val="100000"/>
                        </a:lnSpc>
                        <a:spcBef>
                          <a:spcPts val="500"/>
                        </a:spcBef>
                        <a:spcAft>
                          <a:spcPts val="500"/>
                        </a:spcAft>
                        <a:buClrTx/>
                        <a:buSzTx/>
                        <a:buFontTx/>
                        <a:buNone/>
                        <a:tabLst/>
                        <a:defRPr/>
                      </a:pPr>
                      <a:r>
                        <a:rPr lang="en-US" sz="1000" dirty="0">
                          <a:solidFill>
                            <a:srgbClr val="CC9900"/>
                          </a:solidFill>
                          <a:effectLst/>
                          <a:latin typeface="Calibri" panose="020F0502020204030204" pitchFamily="34" charset="0"/>
                          <a:ea typeface="Calibri" panose="020F0502020204030204" pitchFamily="34" charset="0"/>
                          <a:cs typeface="Times New Roman" panose="02020603050405020304" pitchFamily="18" charset="0"/>
                          <a:sym typeface="Wingdings 2" panose="05020102010507070707" pitchFamily="18" charset="2"/>
                        </a:rPr>
                        <a:t></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a:noFill/>
                    </a:lnL>
                    <a:lnR>
                      <a:noFill/>
                    </a:lnR>
                    <a:lnT w="12700" cap="flat" cmpd="sng" algn="ctr">
                      <a:solidFill>
                        <a:srgbClr val="C4BC96"/>
                      </a:solidFill>
                      <a:prstDash val="solid"/>
                      <a:round/>
                      <a:headEnd type="none" w="med" len="med"/>
                      <a:tailEnd type="none" w="med" len="med"/>
                    </a:lnT>
                    <a:lnB w="12700" cap="flat" cmpd="sng" algn="ctr">
                      <a:solidFill>
                        <a:srgbClr val="C4BC96"/>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500"/>
                        </a:spcBef>
                        <a:spcAft>
                          <a:spcPts val="500"/>
                        </a:spcAft>
                        <a:buClrTx/>
                        <a:buSzTx/>
                        <a:buFontTx/>
                        <a:buNone/>
                        <a:tabLst/>
                        <a:defRPr/>
                      </a:pPr>
                      <a:r>
                        <a:rPr lang="en-US" sz="1000" b="1" dirty="0">
                          <a:solidFill>
                            <a:schemeClr val="accent5">
                              <a:lumMod val="75000"/>
                            </a:schemeClr>
                          </a:solidFill>
                          <a:effectLst/>
                          <a:latin typeface="+mn-lt"/>
                          <a:ea typeface="Calibri"/>
                          <a:cs typeface="Times New Roman"/>
                        </a:rPr>
                        <a:t>Technical</a:t>
                      </a:r>
                    </a:p>
                  </a:txBody>
                  <a:tcPr marL="61722" marR="61722" marT="0" marB="0">
                    <a:lnL>
                      <a:noFill/>
                    </a:lnL>
                    <a:lnR>
                      <a:noFill/>
                    </a:lnR>
                    <a:lnT w="12700" cap="flat" cmpd="sng" algn="ctr">
                      <a:solidFill>
                        <a:srgbClr val="C4BC96"/>
                      </a:solidFill>
                      <a:prstDash val="solid"/>
                      <a:round/>
                      <a:headEnd type="none" w="med" len="med"/>
                      <a:tailEnd type="none" w="med" len="med"/>
                    </a:lnT>
                    <a:lnB w="12700" cap="flat" cmpd="sng" algn="ctr">
                      <a:solidFill>
                        <a:srgbClr val="C4BC96"/>
                      </a:solidFill>
                      <a:prstDash val="solid"/>
                      <a:round/>
                      <a:headEnd type="none" w="med" len="med"/>
                      <a:tailEnd type="none" w="med" len="med"/>
                    </a:lnB>
                  </a:tcPr>
                </a:tc>
                <a:tc>
                  <a:txBody>
                    <a:bodyPr/>
                    <a:lstStyle/>
                    <a:p>
                      <a:pPr marL="0" marR="0">
                        <a:spcBef>
                          <a:spcPts val="500"/>
                        </a:spcBef>
                        <a:spcAft>
                          <a:spcPts val="500"/>
                        </a:spcAft>
                      </a:pPr>
                      <a:r>
                        <a:rPr lang="en-US" sz="1000" b="1" dirty="0">
                          <a:solidFill>
                            <a:schemeClr val="tx1">
                              <a:lumMod val="75000"/>
                              <a:lumOff val="25000"/>
                            </a:schemeClr>
                          </a:solidFill>
                          <a:effectLst/>
                          <a:latin typeface="+mn-lt"/>
                          <a:ea typeface="Calibri"/>
                          <a:cs typeface="Times New Roman"/>
                        </a:rPr>
                        <a:t>Accounting Operations</a:t>
                      </a:r>
                      <a:r>
                        <a:rPr lang="en-US" sz="1000" b="1" baseline="0" dirty="0">
                          <a:solidFill>
                            <a:schemeClr val="tx1">
                              <a:lumMod val="75000"/>
                              <a:lumOff val="25000"/>
                            </a:schemeClr>
                          </a:solidFill>
                          <a:effectLst/>
                          <a:latin typeface="+mn-lt"/>
                          <a:ea typeface="Calibri"/>
                          <a:cs typeface="Times New Roman"/>
                        </a:rPr>
                        <a:t> </a:t>
                      </a:r>
                      <a:r>
                        <a:rPr lang="en-US" sz="1000" baseline="0" dirty="0">
                          <a:solidFill>
                            <a:schemeClr val="tx1">
                              <a:lumMod val="75000"/>
                              <a:lumOff val="25000"/>
                            </a:schemeClr>
                          </a:solidFill>
                          <a:effectLst/>
                          <a:latin typeface="+mn-lt"/>
                          <a:ea typeface="Calibri"/>
                          <a:cs typeface="Times New Roman"/>
                        </a:rPr>
                        <a:t>- </a:t>
                      </a:r>
                      <a:r>
                        <a:rPr lang="en-US" sz="1000" dirty="0">
                          <a:solidFill>
                            <a:schemeClr val="tx1">
                              <a:lumMod val="75000"/>
                              <a:lumOff val="25000"/>
                            </a:schemeClr>
                          </a:solidFill>
                          <a:effectLst/>
                          <a:latin typeface="+mn-lt"/>
                          <a:ea typeface="Calibri"/>
                          <a:cs typeface="Times New Roman"/>
                        </a:rPr>
                        <a:t>Knowledge of general ledger accounting and the control/subsidiary account relationships and reconciliation techniques, including accounts receivable, accounts payable, and disbursing officer's accountability.</a:t>
                      </a:r>
                    </a:p>
                  </a:txBody>
                  <a:tcPr marL="61722" marR="61722" marT="0" marB="0">
                    <a:lnL>
                      <a:noFill/>
                    </a:lnL>
                    <a:lnR>
                      <a:noFill/>
                    </a:lnR>
                    <a:lnT w="12700" cap="flat" cmpd="sng" algn="ctr">
                      <a:solidFill>
                        <a:srgbClr val="C4BC96"/>
                      </a:solidFill>
                      <a:prstDash val="solid"/>
                      <a:round/>
                      <a:headEnd type="none" w="med" len="med"/>
                      <a:tailEnd type="none" w="med" len="med"/>
                    </a:lnT>
                    <a:lnB w="12700" cap="flat" cmpd="sng" algn="ctr">
                      <a:solidFill>
                        <a:srgbClr val="C4BC96"/>
                      </a:solidFill>
                      <a:prstDash val="solid"/>
                      <a:round/>
                      <a:headEnd type="none" w="med" len="med"/>
                      <a:tailEnd type="none" w="med" len="med"/>
                    </a:lnB>
                  </a:tcPr>
                </a:tc>
                <a:extLst>
                  <a:ext uri="{0D108BD9-81ED-4DB2-BD59-A6C34878D82A}">
                    <a16:rowId xmlns:a16="http://schemas.microsoft.com/office/drawing/2014/main" val="10005"/>
                  </a:ext>
                </a:extLst>
              </a:tr>
              <a:tr h="274320">
                <a:tc>
                  <a:txBody>
                    <a:bodyPr/>
                    <a:lstStyle/>
                    <a:p>
                      <a:pPr marL="0" marR="0" indent="0" algn="r" defTabSz="914400" rtl="0" eaLnBrk="1" fontAlgn="auto" latinLnBrk="0" hangingPunct="1">
                        <a:lnSpc>
                          <a:spcPct val="100000"/>
                        </a:lnSpc>
                        <a:spcBef>
                          <a:spcPts val="500"/>
                        </a:spcBef>
                        <a:spcAft>
                          <a:spcPts val="500"/>
                        </a:spcAft>
                        <a:buClrTx/>
                        <a:buSzTx/>
                        <a:buFontTx/>
                        <a:buNone/>
                        <a:tabLst/>
                        <a:defRPr/>
                      </a:pPr>
                      <a:r>
                        <a:rPr lang="en-US" sz="1000" dirty="0">
                          <a:solidFill>
                            <a:srgbClr val="CC9900"/>
                          </a:solidFill>
                          <a:effectLst/>
                          <a:latin typeface="Calibri" panose="020F0502020204030204" pitchFamily="34" charset="0"/>
                          <a:ea typeface="Calibri" panose="020F0502020204030204" pitchFamily="34" charset="0"/>
                          <a:cs typeface="Times New Roman" panose="02020603050405020304" pitchFamily="18" charset="0"/>
                          <a:sym typeface="Wingdings 2" panose="05020102010507070707" pitchFamily="18" charset="2"/>
                        </a:rPr>
                        <a:t></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1722" marR="61722" marT="0" marB="0">
                    <a:lnL>
                      <a:noFill/>
                    </a:lnL>
                    <a:lnR>
                      <a:noFill/>
                    </a:lnR>
                    <a:lnT w="12700" cap="flat" cmpd="sng" algn="ctr">
                      <a:solidFill>
                        <a:srgbClr val="C4BC96"/>
                      </a:solidFill>
                      <a:prstDash val="solid"/>
                      <a:round/>
                      <a:headEnd type="none" w="med" len="med"/>
                      <a:tailEnd type="none" w="med" len="med"/>
                    </a:lnT>
                    <a:lnB w="12700" cap="flat" cmpd="sng" algn="ctr">
                      <a:solidFill>
                        <a:srgbClr val="C4BC96"/>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500"/>
                        </a:spcBef>
                        <a:spcAft>
                          <a:spcPts val="500"/>
                        </a:spcAft>
                        <a:buClrTx/>
                        <a:buSzTx/>
                        <a:buFontTx/>
                        <a:buNone/>
                        <a:tabLst/>
                        <a:defRPr/>
                      </a:pPr>
                      <a:r>
                        <a:rPr lang="en-US" sz="1000" b="1" dirty="0">
                          <a:solidFill>
                            <a:schemeClr val="accent5">
                              <a:lumMod val="75000"/>
                            </a:schemeClr>
                          </a:solidFill>
                          <a:effectLst/>
                          <a:latin typeface="+mn-lt"/>
                          <a:ea typeface="Calibri"/>
                          <a:cs typeface="Times New Roman"/>
                        </a:rPr>
                        <a:t>Technical</a:t>
                      </a:r>
                    </a:p>
                  </a:txBody>
                  <a:tcPr marL="61722" marR="61722" marT="0" marB="0">
                    <a:lnL>
                      <a:noFill/>
                    </a:lnL>
                    <a:lnR>
                      <a:noFill/>
                    </a:lnR>
                    <a:lnT w="12700" cap="flat" cmpd="sng" algn="ctr">
                      <a:solidFill>
                        <a:srgbClr val="C4BC96"/>
                      </a:solidFill>
                      <a:prstDash val="solid"/>
                      <a:round/>
                      <a:headEnd type="none" w="med" len="med"/>
                      <a:tailEnd type="none" w="med" len="med"/>
                    </a:lnT>
                    <a:lnB w="12700" cap="flat" cmpd="sng" algn="ctr">
                      <a:solidFill>
                        <a:srgbClr val="C4BC96"/>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500"/>
                        </a:spcBef>
                        <a:spcAft>
                          <a:spcPts val="500"/>
                        </a:spcAft>
                        <a:buClrTx/>
                        <a:buSzTx/>
                        <a:buFontTx/>
                        <a:buNone/>
                        <a:tabLst/>
                        <a:defRPr/>
                      </a:pPr>
                      <a:r>
                        <a:rPr lang="en-US" sz="1000" b="1" dirty="0">
                          <a:solidFill>
                            <a:schemeClr val="tx1">
                              <a:lumMod val="75000"/>
                              <a:lumOff val="25000"/>
                            </a:schemeClr>
                          </a:solidFill>
                          <a:effectLst/>
                          <a:latin typeface="+mn-lt"/>
                          <a:ea typeface="Calibri"/>
                          <a:cs typeface="Times New Roman"/>
                        </a:rPr>
                        <a:t>Acquisition Strategy</a:t>
                      </a:r>
                      <a:r>
                        <a:rPr lang="en-US" sz="1000" dirty="0">
                          <a:solidFill>
                            <a:schemeClr val="tx1">
                              <a:lumMod val="75000"/>
                              <a:lumOff val="25000"/>
                            </a:schemeClr>
                          </a:solidFill>
                          <a:effectLst/>
                          <a:latin typeface="+mn-lt"/>
                          <a:ea typeface="Calibri"/>
                          <a:cs typeface="Times New Roman"/>
                        </a:rPr>
                        <a:t> - Knowledge of the principles and methods for developing an integrated acquisition management plan that describes the business, technical, and support strategies, including the relationship between the acquisition phases, work efforts, and key program events (for example, decision points, contract awards, test activities).</a:t>
                      </a:r>
                    </a:p>
                  </a:txBody>
                  <a:tcPr marL="61722" marR="61722" marT="0" marB="0">
                    <a:lnL>
                      <a:noFill/>
                    </a:lnL>
                    <a:lnR>
                      <a:noFill/>
                    </a:lnR>
                    <a:lnT w="12700" cap="flat" cmpd="sng" algn="ctr">
                      <a:solidFill>
                        <a:srgbClr val="C4BC96"/>
                      </a:solidFill>
                      <a:prstDash val="solid"/>
                      <a:round/>
                      <a:headEnd type="none" w="med" len="med"/>
                      <a:tailEnd type="none" w="med" len="med"/>
                    </a:lnT>
                    <a:lnB w="12700" cap="flat" cmpd="sng" algn="ctr">
                      <a:solidFill>
                        <a:srgbClr val="C4BC96"/>
                      </a:solidFill>
                      <a:prstDash val="solid"/>
                      <a:round/>
                      <a:headEnd type="none" w="med" len="med"/>
                      <a:tailEnd type="none" w="med" len="med"/>
                    </a:lnB>
                  </a:tcPr>
                </a:tc>
                <a:extLst>
                  <a:ext uri="{0D108BD9-81ED-4DB2-BD59-A6C34878D82A}">
                    <a16:rowId xmlns:a16="http://schemas.microsoft.com/office/drawing/2014/main" val="10006"/>
                  </a:ext>
                </a:extLst>
              </a:tr>
              <a:tr h="274320">
                <a:tc>
                  <a:txBody>
                    <a:bodyPr/>
                    <a:lstStyle/>
                    <a:p>
                      <a:pPr marL="0" marR="0" indent="0" algn="r" defTabSz="914400" rtl="0" eaLnBrk="1" fontAlgn="auto" latinLnBrk="0" hangingPunct="1">
                        <a:lnSpc>
                          <a:spcPct val="100000"/>
                        </a:lnSpc>
                        <a:spcBef>
                          <a:spcPts val="500"/>
                        </a:spcBef>
                        <a:spcAft>
                          <a:spcPts val="500"/>
                        </a:spcAft>
                        <a:buClrTx/>
                        <a:buSzTx/>
                        <a:buFontTx/>
                        <a:buNone/>
                        <a:tabLst/>
                        <a:defRPr/>
                      </a:pPr>
                      <a:r>
                        <a:rPr lang="en-US" sz="1000">
                          <a:solidFill>
                            <a:srgbClr val="CC9900"/>
                          </a:solidFill>
                          <a:effectLst/>
                          <a:latin typeface="Calibri" panose="020F0502020204030204" pitchFamily="34" charset="0"/>
                          <a:ea typeface="Calibri" panose="020F0502020204030204" pitchFamily="34" charset="0"/>
                          <a:cs typeface="Times New Roman" panose="02020603050405020304" pitchFamily="18" charset="0"/>
                          <a:sym typeface="Wingdings 2" panose="05020102010507070707" pitchFamily="18" charset="2"/>
                        </a:rPr>
                        <a:t></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1722" marR="61722" marT="0" marB="0">
                    <a:lnL>
                      <a:noFill/>
                    </a:lnL>
                    <a:lnR>
                      <a:noFill/>
                    </a:lnR>
                    <a:lnT w="12700" cap="flat" cmpd="sng" algn="ctr">
                      <a:solidFill>
                        <a:srgbClr val="C4BC96"/>
                      </a:solidFill>
                      <a:prstDash val="solid"/>
                      <a:round/>
                      <a:headEnd type="none" w="med" len="med"/>
                      <a:tailEnd type="none" w="med" len="med"/>
                    </a:lnT>
                    <a:lnB w="12700" cap="flat" cmpd="sng" algn="ctr">
                      <a:solidFill>
                        <a:srgbClr val="C4BC96"/>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500"/>
                        </a:spcBef>
                        <a:spcAft>
                          <a:spcPts val="500"/>
                        </a:spcAft>
                        <a:buClrTx/>
                        <a:buSzTx/>
                        <a:buFontTx/>
                        <a:buNone/>
                        <a:tabLst/>
                        <a:defRPr/>
                      </a:pPr>
                      <a:r>
                        <a:rPr lang="en-US" sz="1000" b="1" dirty="0">
                          <a:solidFill>
                            <a:schemeClr val="accent5">
                              <a:lumMod val="75000"/>
                            </a:schemeClr>
                          </a:solidFill>
                          <a:effectLst/>
                          <a:latin typeface="+mn-lt"/>
                          <a:ea typeface="Calibri"/>
                          <a:cs typeface="Times New Roman"/>
                        </a:rPr>
                        <a:t>General</a:t>
                      </a:r>
                    </a:p>
                  </a:txBody>
                  <a:tcPr marL="61722" marR="61722" marT="0" marB="0">
                    <a:lnL>
                      <a:noFill/>
                    </a:lnL>
                    <a:lnR>
                      <a:noFill/>
                    </a:lnR>
                    <a:lnT w="12700" cap="flat" cmpd="sng" algn="ctr">
                      <a:solidFill>
                        <a:srgbClr val="C4BC96"/>
                      </a:solidFill>
                      <a:prstDash val="solid"/>
                      <a:round/>
                      <a:headEnd type="none" w="med" len="med"/>
                      <a:tailEnd type="none" w="med" len="med"/>
                    </a:lnT>
                    <a:lnB w="12700" cap="flat" cmpd="sng" algn="ctr">
                      <a:solidFill>
                        <a:srgbClr val="C4BC96"/>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500"/>
                        </a:spcBef>
                        <a:spcAft>
                          <a:spcPts val="500"/>
                        </a:spcAft>
                        <a:buClrTx/>
                        <a:buSzTx/>
                        <a:buFontTx/>
                        <a:buNone/>
                        <a:tabLst/>
                        <a:defRPr/>
                      </a:pPr>
                      <a:r>
                        <a:rPr lang="en-US" sz="1000" b="1" dirty="0">
                          <a:solidFill>
                            <a:schemeClr val="tx1">
                              <a:lumMod val="75000"/>
                              <a:lumOff val="25000"/>
                            </a:schemeClr>
                          </a:solidFill>
                          <a:effectLst/>
                          <a:latin typeface="+mn-lt"/>
                          <a:ea typeface="Calibri"/>
                          <a:cs typeface="Times New Roman"/>
                        </a:rPr>
                        <a:t>Administration</a:t>
                      </a:r>
                      <a:r>
                        <a:rPr lang="en-US" sz="1000" b="1" baseline="0" dirty="0">
                          <a:solidFill>
                            <a:schemeClr val="tx1">
                              <a:lumMod val="75000"/>
                              <a:lumOff val="25000"/>
                            </a:schemeClr>
                          </a:solidFill>
                          <a:effectLst/>
                          <a:latin typeface="+mn-lt"/>
                          <a:ea typeface="Calibri"/>
                          <a:cs typeface="Times New Roman"/>
                        </a:rPr>
                        <a:t> and Management</a:t>
                      </a:r>
                      <a:r>
                        <a:rPr lang="en-US" sz="1000" baseline="0" dirty="0">
                          <a:solidFill>
                            <a:schemeClr val="tx1">
                              <a:lumMod val="75000"/>
                              <a:lumOff val="25000"/>
                            </a:schemeClr>
                          </a:solidFill>
                          <a:effectLst/>
                          <a:latin typeface="+mn-lt"/>
                          <a:ea typeface="Calibri"/>
                          <a:cs typeface="Times New Roman"/>
                        </a:rPr>
                        <a:t> - </a:t>
                      </a:r>
                      <a:r>
                        <a:rPr lang="en-US" sz="1000" dirty="0">
                          <a:solidFill>
                            <a:schemeClr val="tx1">
                              <a:lumMod val="75000"/>
                              <a:lumOff val="25000"/>
                            </a:schemeClr>
                          </a:solidFill>
                          <a:effectLst/>
                          <a:latin typeface="+mn-lt"/>
                          <a:ea typeface="Calibri"/>
                          <a:cs typeface="Times New Roman"/>
                        </a:rPr>
                        <a:t>Knowledge of planning, coordination, and execution of business functions, resource allocation, and production.</a:t>
                      </a:r>
                    </a:p>
                  </a:txBody>
                  <a:tcPr marL="61722" marR="61722" marT="0" marB="0">
                    <a:lnL>
                      <a:noFill/>
                    </a:lnL>
                    <a:lnR>
                      <a:noFill/>
                    </a:lnR>
                    <a:lnT w="12700" cap="flat" cmpd="sng" algn="ctr">
                      <a:solidFill>
                        <a:srgbClr val="C4BC96"/>
                      </a:solidFill>
                      <a:prstDash val="solid"/>
                      <a:round/>
                      <a:headEnd type="none" w="med" len="med"/>
                      <a:tailEnd type="none" w="med" len="med"/>
                    </a:lnT>
                    <a:lnB w="12700" cap="flat" cmpd="sng" algn="ctr">
                      <a:solidFill>
                        <a:srgbClr val="C4BC96"/>
                      </a:solidFill>
                      <a:prstDash val="solid"/>
                      <a:round/>
                      <a:headEnd type="none" w="med" len="med"/>
                      <a:tailEnd type="none" w="med" len="med"/>
                    </a:lnB>
                  </a:tcPr>
                </a:tc>
                <a:extLst>
                  <a:ext uri="{0D108BD9-81ED-4DB2-BD59-A6C34878D82A}">
                    <a16:rowId xmlns:a16="http://schemas.microsoft.com/office/drawing/2014/main" val="10007"/>
                  </a:ext>
                </a:extLst>
              </a:tr>
              <a:tr h="274320">
                <a:tc>
                  <a:txBody>
                    <a:bodyPr/>
                    <a:lstStyle/>
                    <a:p>
                      <a:pPr marL="0" marR="0" indent="0" algn="r" defTabSz="914400" rtl="0" eaLnBrk="1" fontAlgn="auto" latinLnBrk="0" hangingPunct="1">
                        <a:lnSpc>
                          <a:spcPct val="100000"/>
                        </a:lnSpc>
                        <a:spcBef>
                          <a:spcPts val="500"/>
                        </a:spcBef>
                        <a:spcAft>
                          <a:spcPts val="500"/>
                        </a:spcAft>
                        <a:buClrTx/>
                        <a:buSzTx/>
                        <a:buFontTx/>
                        <a:buNone/>
                        <a:tabLst/>
                        <a:defRPr/>
                      </a:pPr>
                      <a:r>
                        <a:rPr lang="en-US" sz="1000" dirty="0">
                          <a:solidFill>
                            <a:srgbClr val="CC9900"/>
                          </a:solidFill>
                          <a:effectLst/>
                          <a:latin typeface="Calibri" panose="020F0502020204030204" pitchFamily="34" charset="0"/>
                          <a:ea typeface="Calibri" panose="020F0502020204030204" pitchFamily="34" charset="0"/>
                          <a:cs typeface="Times New Roman" panose="02020603050405020304" pitchFamily="18" charset="0"/>
                          <a:sym typeface="Wingdings 2" panose="05020102010507070707" pitchFamily="18" charset="2"/>
                        </a:rPr>
                        <a:t></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1722" marR="61722" marT="0" marB="0">
                    <a:lnL>
                      <a:noFill/>
                    </a:lnL>
                    <a:lnR>
                      <a:noFill/>
                    </a:lnR>
                    <a:lnT w="12700" cap="flat" cmpd="sng" algn="ctr">
                      <a:solidFill>
                        <a:srgbClr val="C4BC96"/>
                      </a:solidFill>
                      <a:prstDash val="solid"/>
                      <a:round/>
                      <a:headEnd type="none" w="med" len="med"/>
                      <a:tailEnd type="none" w="med" len="med"/>
                    </a:lnT>
                    <a:lnB w="12700" cap="flat" cmpd="sng" algn="ctr">
                      <a:solidFill>
                        <a:srgbClr val="C4BC96"/>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500"/>
                        </a:spcBef>
                        <a:spcAft>
                          <a:spcPts val="500"/>
                        </a:spcAft>
                        <a:buClrTx/>
                        <a:buSzTx/>
                        <a:buFontTx/>
                        <a:buNone/>
                        <a:tabLst/>
                        <a:defRPr/>
                      </a:pPr>
                      <a:r>
                        <a:rPr lang="en-US" sz="1000" b="1" dirty="0">
                          <a:solidFill>
                            <a:schemeClr val="accent5">
                              <a:lumMod val="75000"/>
                            </a:schemeClr>
                          </a:solidFill>
                          <a:effectLst/>
                          <a:latin typeface="+mn-lt"/>
                          <a:ea typeface="Calibri"/>
                          <a:cs typeface="Times New Roman"/>
                        </a:rPr>
                        <a:t>Technical</a:t>
                      </a:r>
                    </a:p>
                  </a:txBody>
                  <a:tcPr marL="61722" marR="61722" marT="0" marB="0">
                    <a:lnL>
                      <a:noFill/>
                    </a:lnL>
                    <a:lnR>
                      <a:noFill/>
                    </a:lnR>
                    <a:lnT w="12700" cap="flat" cmpd="sng" algn="ctr">
                      <a:solidFill>
                        <a:srgbClr val="C4BC96"/>
                      </a:solidFill>
                      <a:prstDash val="solid"/>
                      <a:round/>
                      <a:headEnd type="none" w="med" len="med"/>
                      <a:tailEnd type="none" w="med" len="med"/>
                    </a:lnT>
                    <a:lnB w="12700" cap="flat" cmpd="sng" algn="ctr">
                      <a:solidFill>
                        <a:srgbClr val="C4BC96"/>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500"/>
                        </a:spcBef>
                        <a:spcAft>
                          <a:spcPts val="500"/>
                        </a:spcAft>
                        <a:buClrTx/>
                        <a:buSzTx/>
                        <a:buFontTx/>
                        <a:buNone/>
                        <a:tabLst/>
                        <a:defRPr/>
                      </a:pPr>
                      <a:r>
                        <a:rPr lang="en-US" sz="1000" b="1" dirty="0">
                          <a:solidFill>
                            <a:schemeClr val="tx1">
                              <a:lumMod val="75000"/>
                              <a:lumOff val="25000"/>
                            </a:schemeClr>
                          </a:solidFill>
                          <a:effectLst/>
                          <a:latin typeface="+mn-lt"/>
                          <a:ea typeface="Calibri"/>
                          <a:cs typeface="Times New Roman"/>
                        </a:rPr>
                        <a:t>Administrative Law </a:t>
                      </a:r>
                      <a:r>
                        <a:rPr lang="en-US" sz="1000" dirty="0">
                          <a:solidFill>
                            <a:schemeClr val="tx1">
                              <a:lumMod val="75000"/>
                              <a:lumOff val="25000"/>
                            </a:schemeClr>
                          </a:solidFill>
                          <a:effectLst/>
                          <a:latin typeface="+mn-lt"/>
                          <a:ea typeface="Calibri"/>
                          <a:cs typeface="Times New Roman"/>
                        </a:rPr>
                        <a:t>- Knowledge of state and Federal administrative laws, including procedures, regulations, guidelines, and precedents related to case preparation and settlements.</a:t>
                      </a:r>
                    </a:p>
                  </a:txBody>
                  <a:tcPr marL="61722" marR="61722" marT="0" marB="0">
                    <a:lnL>
                      <a:noFill/>
                    </a:lnL>
                    <a:lnR>
                      <a:noFill/>
                    </a:lnR>
                    <a:lnT w="12700" cap="flat" cmpd="sng" algn="ctr">
                      <a:solidFill>
                        <a:srgbClr val="C4BC96"/>
                      </a:solidFill>
                      <a:prstDash val="solid"/>
                      <a:round/>
                      <a:headEnd type="none" w="med" len="med"/>
                      <a:tailEnd type="none" w="med" len="med"/>
                    </a:lnT>
                    <a:lnB w="12700" cap="flat" cmpd="sng" algn="ctr">
                      <a:solidFill>
                        <a:srgbClr val="C4BC96"/>
                      </a:solidFill>
                      <a:prstDash val="solid"/>
                      <a:round/>
                      <a:headEnd type="none" w="med" len="med"/>
                      <a:tailEnd type="none" w="med" len="med"/>
                    </a:lnB>
                  </a:tcPr>
                </a:tc>
                <a:extLst>
                  <a:ext uri="{0D108BD9-81ED-4DB2-BD59-A6C34878D82A}">
                    <a16:rowId xmlns:a16="http://schemas.microsoft.com/office/drawing/2014/main" val="10008"/>
                  </a:ext>
                </a:extLst>
              </a:tr>
            </a:tbl>
          </a:graphicData>
        </a:graphic>
      </p:graphicFrame>
      <p:graphicFrame>
        <p:nvGraphicFramePr>
          <p:cNvPr id="10" name="Table 9"/>
          <p:cNvGraphicFramePr>
            <a:graphicFrameLocks noGrp="1"/>
          </p:cNvGraphicFramePr>
          <p:nvPr/>
        </p:nvGraphicFramePr>
        <p:xfrm>
          <a:off x="381000" y="2514600"/>
          <a:ext cx="8115300" cy="640080"/>
        </p:xfrm>
        <a:graphic>
          <a:graphicData uri="http://schemas.openxmlformats.org/drawingml/2006/table">
            <a:tbl>
              <a:tblPr firstRow="1" firstCol="1" bandRow="1"/>
              <a:tblGrid>
                <a:gridCol w="1885950">
                  <a:extLst>
                    <a:ext uri="{9D8B030D-6E8A-4147-A177-3AD203B41FA5}">
                      <a16:colId xmlns:a16="http://schemas.microsoft.com/office/drawing/2014/main" val="20000"/>
                    </a:ext>
                  </a:extLst>
                </a:gridCol>
                <a:gridCol w="6229350">
                  <a:extLst>
                    <a:ext uri="{9D8B030D-6E8A-4147-A177-3AD203B41FA5}">
                      <a16:colId xmlns:a16="http://schemas.microsoft.com/office/drawing/2014/main" val="20001"/>
                    </a:ext>
                  </a:extLst>
                </a:gridCol>
              </a:tblGrid>
              <a:tr h="0">
                <a:tc>
                  <a:txBody>
                    <a:bodyPr/>
                    <a:lstStyle/>
                    <a:p>
                      <a:pPr marL="0" marR="0" algn="r">
                        <a:spcBef>
                          <a:spcPts val="0"/>
                        </a:spcBef>
                        <a:spcAft>
                          <a:spcPts val="0"/>
                        </a:spcAft>
                        <a:tabLst>
                          <a:tab pos="5429250" algn="l"/>
                        </a:tabLst>
                      </a:pPr>
                      <a:r>
                        <a:rPr lang="en-US" sz="1000" b="1" dirty="0">
                          <a:solidFill>
                            <a:srgbClr val="31849B"/>
                          </a:solidFill>
                          <a:effectLst/>
                          <a:latin typeface="Calibri"/>
                          <a:ea typeface="Calibri"/>
                          <a:cs typeface="Times New Roman"/>
                        </a:rPr>
                        <a:t>Key Words:</a:t>
                      </a:r>
                      <a:endParaRPr lang="en-US" sz="1000" dirty="0">
                        <a:effectLst/>
                        <a:latin typeface="Calibri"/>
                        <a:ea typeface="Calibri"/>
                        <a:cs typeface="Times New Roman"/>
                      </a:endParaRPr>
                    </a:p>
                  </a:txBody>
                  <a:tcPr marL="68580" marR="68580" marT="0" marB="0">
                    <a:lnL>
                      <a:noFill/>
                    </a:lnL>
                    <a:lnR w="12700" cap="flat" cmpd="sng" algn="ctr">
                      <a:solidFill>
                        <a:srgbClr val="7F7F7F"/>
                      </a:solidFill>
                      <a:prstDash val="solid"/>
                      <a:round/>
                      <a:headEnd type="none" w="med" len="med"/>
                      <a:tailEnd type="none" w="med" len="med"/>
                    </a:lnR>
                    <a:lnT>
                      <a:noFill/>
                    </a:lnT>
                    <a:lnB>
                      <a:noFill/>
                    </a:lnB>
                  </a:tcPr>
                </a:tc>
                <a:tc>
                  <a:txBody>
                    <a:bodyPr/>
                    <a:lstStyle/>
                    <a:p>
                      <a:pPr marL="0" marR="0">
                        <a:spcBef>
                          <a:spcPts val="0"/>
                        </a:spcBef>
                        <a:spcAft>
                          <a:spcPts val="0"/>
                        </a:spcAft>
                        <a:tabLst>
                          <a:tab pos="5429250" algn="l"/>
                        </a:tabLst>
                      </a:pPr>
                      <a:endParaRPr lang="en-US" sz="1000" dirty="0">
                        <a:effectLst/>
                        <a:latin typeface="Calibri"/>
                        <a:ea typeface="Calibri"/>
                        <a:cs typeface="Times New Roman"/>
                      </a:endParaRPr>
                    </a:p>
                  </a:txBody>
                  <a:tcPr marL="68580" marR="68580" marT="0" marB="0">
                    <a:lnL w="12700" cap="flat" cmpd="sng" algn="ctr">
                      <a:solidFill>
                        <a:srgbClr val="7F7F7F"/>
                      </a:solidFill>
                      <a:prstDash val="solid"/>
                      <a:round/>
                      <a:headEnd type="none" w="med" len="med"/>
                      <a:tailEnd type="none" w="med" len="med"/>
                    </a:lnL>
                    <a:lnR w="12700" cap="flat" cmpd="sng" algn="ctr">
                      <a:solidFill>
                        <a:srgbClr val="7F7F7F"/>
                      </a:solidFill>
                      <a:prstDash val="solid"/>
                      <a:round/>
                      <a:headEnd type="none" w="med" len="med"/>
                      <a:tailEnd type="none" w="med" len="med"/>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extLst>
                  <a:ext uri="{0D108BD9-81ED-4DB2-BD59-A6C34878D82A}">
                    <a16:rowId xmlns:a16="http://schemas.microsoft.com/office/drawing/2014/main" val="10000"/>
                  </a:ext>
                </a:extLst>
              </a:tr>
              <a:tr h="0">
                <a:tc>
                  <a:txBody>
                    <a:bodyPr/>
                    <a:lstStyle/>
                    <a:p>
                      <a:pPr marL="0" marR="0">
                        <a:spcBef>
                          <a:spcPts val="0"/>
                        </a:spcBef>
                        <a:spcAft>
                          <a:spcPts val="0"/>
                        </a:spcAft>
                        <a:tabLst>
                          <a:tab pos="5429250" algn="l"/>
                        </a:tabLst>
                      </a:pPr>
                      <a:r>
                        <a:rPr lang="en-US" sz="600" b="1" dirty="0">
                          <a:solidFill>
                            <a:srgbClr val="31849B"/>
                          </a:solidFill>
                          <a:effectLst/>
                          <a:latin typeface="Calibri"/>
                          <a:ea typeface="Calibri"/>
                          <a:cs typeface="Times New Roman"/>
                        </a:rPr>
                        <a:t> </a:t>
                      </a:r>
                      <a:endParaRPr lang="en-US" sz="1100" dirty="0">
                        <a:effectLst/>
                        <a:latin typeface="Calibri"/>
                        <a:ea typeface="Calibri"/>
                        <a:cs typeface="Times New Roman"/>
                      </a:endParaRPr>
                    </a:p>
                  </a:txBody>
                  <a:tcPr marL="68580" marR="68580" marT="0" marB="0">
                    <a:lnL>
                      <a:noFill/>
                    </a:lnL>
                    <a:lnR>
                      <a:noFill/>
                    </a:lnR>
                    <a:lnT>
                      <a:noFill/>
                    </a:lnT>
                    <a:lnB>
                      <a:noFill/>
                    </a:lnB>
                  </a:tcPr>
                </a:tc>
                <a:tc>
                  <a:txBody>
                    <a:bodyPr/>
                    <a:lstStyle/>
                    <a:p>
                      <a:pPr marL="0" marR="0">
                        <a:spcBef>
                          <a:spcPts val="0"/>
                        </a:spcBef>
                        <a:spcAft>
                          <a:spcPts val="0"/>
                        </a:spcAft>
                        <a:tabLst>
                          <a:tab pos="5429250" algn="l"/>
                        </a:tabLst>
                      </a:pPr>
                      <a:r>
                        <a:rPr lang="en-US" sz="600">
                          <a:solidFill>
                            <a:srgbClr val="595959"/>
                          </a:solidFill>
                          <a:effectLst/>
                          <a:latin typeface="Calibri"/>
                          <a:ea typeface="Calibri"/>
                          <a:cs typeface="Times New Roman"/>
                        </a:rPr>
                        <a:t> </a:t>
                      </a:r>
                      <a:endParaRPr lang="en-US" sz="1100">
                        <a:effectLst/>
                        <a:latin typeface="Calibri"/>
                        <a:ea typeface="Calibri"/>
                        <a:cs typeface="Times New Roman"/>
                      </a:endParaRPr>
                    </a:p>
                  </a:txBody>
                  <a:tcPr marL="68580" marR="68580" marT="0" marB="0">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extLst>
                  <a:ext uri="{0D108BD9-81ED-4DB2-BD59-A6C34878D82A}">
                    <a16:rowId xmlns:a16="http://schemas.microsoft.com/office/drawing/2014/main" val="10001"/>
                  </a:ext>
                </a:extLst>
              </a:tr>
              <a:tr h="0">
                <a:tc>
                  <a:txBody>
                    <a:bodyPr/>
                    <a:lstStyle/>
                    <a:p>
                      <a:pPr marL="0" marR="0" algn="r">
                        <a:spcBef>
                          <a:spcPts val="0"/>
                        </a:spcBef>
                        <a:spcAft>
                          <a:spcPts val="0"/>
                        </a:spcAft>
                        <a:tabLst>
                          <a:tab pos="5429250" algn="l"/>
                        </a:tabLst>
                      </a:pPr>
                      <a:r>
                        <a:rPr lang="en-US" sz="1000" b="1" dirty="0">
                          <a:solidFill>
                            <a:srgbClr val="31849B"/>
                          </a:solidFill>
                          <a:effectLst/>
                          <a:latin typeface="Calibri"/>
                          <a:ea typeface="Calibri"/>
                          <a:cs typeface="Times New Roman"/>
                        </a:rPr>
                        <a:t>Competency Model:</a:t>
                      </a:r>
                      <a:endParaRPr lang="en-US" sz="1000" dirty="0">
                        <a:effectLst/>
                        <a:latin typeface="Calibri"/>
                        <a:ea typeface="Calibri"/>
                        <a:cs typeface="Times New Roman"/>
                      </a:endParaRPr>
                    </a:p>
                  </a:txBody>
                  <a:tcPr marL="68580" marR="68580" marT="0" marB="0">
                    <a:lnL>
                      <a:noFill/>
                    </a:lnL>
                    <a:lnR w="12700" cap="flat" cmpd="sng" algn="ctr">
                      <a:solidFill>
                        <a:srgbClr val="7F7F7F"/>
                      </a:solidFill>
                      <a:prstDash val="solid"/>
                      <a:round/>
                      <a:headEnd type="none" w="med" len="med"/>
                      <a:tailEnd type="none" w="med" len="med"/>
                    </a:lnR>
                    <a:lnT>
                      <a:noFill/>
                    </a:lnT>
                    <a:lnB>
                      <a:noFill/>
                    </a:lnB>
                  </a:tcPr>
                </a:tc>
                <a:tc>
                  <a:txBody>
                    <a:bodyPr/>
                    <a:lstStyle/>
                    <a:p>
                      <a:pPr marL="0" marR="0" indent="0" algn="r">
                        <a:spcBef>
                          <a:spcPts val="0"/>
                        </a:spcBef>
                        <a:spcAft>
                          <a:spcPts val="0"/>
                        </a:spcAft>
                        <a:tabLst>
                          <a:tab pos="5429250" algn="l"/>
                        </a:tabLst>
                      </a:pPr>
                      <a:r>
                        <a:rPr lang="en-US" sz="1000" dirty="0">
                          <a:solidFill>
                            <a:srgbClr val="595959"/>
                          </a:solidFill>
                          <a:effectLst/>
                          <a:latin typeface="Calibri"/>
                          <a:ea typeface="Calibri"/>
                          <a:cs typeface="Times New Roman"/>
                        </a:rPr>
                        <a:t>                                                                                                                                                                                                      </a:t>
                      </a:r>
                      <a:r>
                        <a:rPr lang="en-US" sz="1000" dirty="0">
                          <a:solidFill>
                            <a:srgbClr val="595959"/>
                          </a:solidFill>
                          <a:effectLst/>
                          <a:latin typeface="Calibri"/>
                          <a:ea typeface="Calibri"/>
                          <a:cs typeface="Times New Roman"/>
                          <a:sym typeface="Wingdings 3"/>
                        </a:rPr>
                        <a:t></a:t>
                      </a:r>
                      <a:endParaRPr lang="en-US" sz="1000" dirty="0">
                        <a:effectLst/>
                        <a:latin typeface="Calibri"/>
                        <a:ea typeface="Calibri"/>
                        <a:cs typeface="Times New Roman"/>
                      </a:endParaRPr>
                    </a:p>
                  </a:txBody>
                  <a:tcPr marL="68580" marR="68580" marT="0" marB="0">
                    <a:lnL w="12700" cap="flat" cmpd="sng" algn="ctr">
                      <a:solidFill>
                        <a:srgbClr val="7F7F7F"/>
                      </a:solidFill>
                      <a:prstDash val="solid"/>
                      <a:round/>
                      <a:headEnd type="none" w="med" len="med"/>
                      <a:tailEnd type="none" w="med" len="med"/>
                    </a:lnL>
                    <a:lnR w="12700" cap="flat" cmpd="sng" algn="ctr">
                      <a:solidFill>
                        <a:srgbClr val="7F7F7F"/>
                      </a:solidFill>
                      <a:prstDash val="solid"/>
                      <a:round/>
                      <a:headEnd type="none" w="med" len="med"/>
                      <a:tailEnd type="none" w="med" len="med"/>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extLst>
                  <a:ext uri="{0D108BD9-81ED-4DB2-BD59-A6C34878D82A}">
                    <a16:rowId xmlns:a16="http://schemas.microsoft.com/office/drawing/2014/main" val="10002"/>
                  </a:ext>
                </a:extLst>
              </a:tr>
              <a:tr h="0">
                <a:tc>
                  <a:txBody>
                    <a:bodyPr/>
                    <a:lstStyle/>
                    <a:p>
                      <a:pPr marL="0" marR="0" algn="r">
                        <a:spcBef>
                          <a:spcPts val="0"/>
                        </a:spcBef>
                        <a:spcAft>
                          <a:spcPts val="0"/>
                        </a:spcAft>
                        <a:tabLst>
                          <a:tab pos="5429250" algn="l"/>
                        </a:tabLst>
                      </a:pPr>
                      <a:r>
                        <a:rPr lang="en-US" sz="600" b="1">
                          <a:solidFill>
                            <a:srgbClr val="31849B"/>
                          </a:solidFill>
                          <a:effectLst/>
                          <a:latin typeface="Calibri"/>
                          <a:ea typeface="Calibri"/>
                          <a:cs typeface="Times New Roman"/>
                        </a:rPr>
                        <a:t> </a:t>
                      </a:r>
                      <a:endParaRPr lang="en-US" sz="1100">
                        <a:effectLst/>
                        <a:latin typeface="Calibri"/>
                        <a:ea typeface="Calibri"/>
                        <a:cs typeface="Times New Roman"/>
                      </a:endParaRPr>
                    </a:p>
                  </a:txBody>
                  <a:tcPr marL="68580" marR="68580" marT="0" marB="0">
                    <a:lnL>
                      <a:noFill/>
                    </a:lnL>
                    <a:lnR>
                      <a:noFill/>
                    </a:lnR>
                    <a:lnT>
                      <a:noFill/>
                    </a:lnT>
                    <a:lnB>
                      <a:noFill/>
                    </a:lnB>
                  </a:tcPr>
                </a:tc>
                <a:tc>
                  <a:txBody>
                    <a:bodyPr/>
                    <a:lstStyle/>
                    <a:p>
                      <a:pPr marL="0" marR="0">
                        <a:spcBef>
                          <a:spcPts val="0"/>
                        </a:spcBef>
                        <a:spcAft>
                          <a:spcPts val="0"/>
                        </a:spcAft>
                        <a:tabLst>
                          <a:tab pos="5429250" algn="l"/>
                        </a:tabLst>
                      </a:pPr>
                      <a:r>
                        <a:rPr lang="en-US" sz="600">
                          <a:solidFill>
                            <a:srgbClr val="595959"/>
                          </a:solidFill>
                          <a:effectLst/>
                          <a:latin typeface="Calibri"/>
                          <a:ea typeface="Calibri"/>
                          <a:cs typeface="Times New Roman"/>
                        </a:rPr>
                        <a:t> </a:t>
                      </a:r>
                      <a:endParaRPr lang="en-US" sz="1100">
                        <a:effectLst/>
                        <a:latin typeface="Calibri"/>
                        <a:ea typeface="Calibri"/>
                        <a:cs typeface="Times New Roman"/>
                      </a:endParaRPr>
                    </a:p>
                  </a:txBody>
                  <a:tcPr marL="68580" marR="68580" marT="0" marB="0">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extLst>
                  <a:ext uri="{0D108BD9-81ED-4DB2-BD59-A6C34878D82A}">
                    <a16:rowId xmlns:a16="http://schemas.microsoft.com/office/drawing/2014/main" val="10003"/>
                  </a:ext>
                </a:extLst>
              </a:tr>
              <a:tr h="0">
                <a:tc>
                  <a:txBody>
                    <a:bodyPr/>
                    <a:lstStyle/>
                    <a:p>
                      <a:pPr marL="0" marR="0" algn="r">
                        <a:spcBef>
                          <a:spcPts val="0"/>
                        </a:spcBef>
                        <a:spcAft>
                          <a:spcPts val="0"/>
                        </a:spcAft>
                        <a:tabLst>
                          <a:tab pos="5429250" algn="l"/>
                        </a:tabLst>
                      </a:pPr>
                      <a:r>
                        <a:rPr lang="en-US" sz="1000" b="1" dirty="0">
                          <a:solidFill>
                            <a:srgbClr val="31849B"/>
                          </a:solidFill>
                          <a:effectLst/>
                          <a:latin typeface="Calibri"/>
                          <a:ea typeface="Calibri"/>
                          <a:cs typeface="Times New Roman"/>
                        </a:rPr>
                        <a:t>Model Sub-Division</a:t>
                      </a:r>
                      <a:endParaRPr lang="en-US" sz="1000" dirty="0">
                        <a:effectLst/>
                        <a:latin typeface="Calibri"/>
                        <a:ea typeface="Calibri"/>
                        <a:cs typeface="Times New Roman"/>
                      </a:endParaRPr>
                    </a:p>
                  </a:txBody>
                  <a:tcPr marL="68580" marR="68580" marT="0" marB="0">
                    <a:lnL>
                      <a:noFill/>
                    </a:lnL>
                    <a:lnR w="12700" cap="flat" cmpd="sng" algn="ctr">
                      <a:solidFill>
                        <a:srgbClr val="7F7F7F"/>
                      </a:solidFill>
                      <a:prstDash val="solid"/>
                      <a:round/>
                      <a:headEnd type="none" w="med" len="med"/>
                      <a:tailEnd type="none" w="med" len="med"/>
                    </a:lnR>
                    <a:lnT>
                      <a:noFill/>
                    </a:lnT>
                    <a:lnB>
                      <a:noFill/>
                    </a:lnB>
                  </a:tcPr>
                </a:tc>
                <a:tc>
                  <a:txBody>
                    <a:bodyPr/>
                    <a:lstStyle/>
                    <a:p>
                      <a:pPr marL="0" marR="0" algn="r">
                        <a:spcBef>
                          <a:spcPts val="0"/>
                        </a:spcBef>
                        <a:spcAft>
                          <a:spcPts val="0"/>
                        </a:spcAft>
                        <a:tabLst>
                          <a:tab pos="5429250" algn="l"/>
                        </a:tabLst>
                      </a:pPr>
                      <a:r>
                        <a:rPr lang="en-US" sz="1000" dirty="0">
                          <a:solidFill>
                            <a:srgbClr val="595959"/>
                          </a:solidFill>
                          <a:effectLst/>
                          <a:latin typeface="Calibri"/>
                          <a:ea typeface="Calibri"/>
                          <a:cs typeface="Times New Roman"/>
                        </a:rPr>
                        <a:t>                                                                                                                                                                                                     </a:t>
                      </a:r>
                      <a:r>
                        <a:rPr lang="en-US" sz="1000" dirty="0">
                          <a:solidFill>
                            <a:srgbClr val="595959"/>
                          </a:solidFill>
                          <a:effectLst/>
                          <a:latin typeface="Calibri"/>
                          <a:ea typeface="Calibri"/>
                          <a:cs typeface="Times New Roman"/>
                          <a:sym typeface="Wingdings 3"/>
                        </a:rPr>
                        <a:t></a:t>
                      </a:r>
                      <a:endParaRPr lang="en-US" sz="1000" dirty="0">
                        <a:effectLst/>
                        <a:latin typeface="Calibri"/>
                        <a:ea typeface="Calibri"/>
                        <a:cs typeface="Times New Roman"/>
                      </a:endParaRPr>
                    </a:p>
                  </a:txBody>
                  <a:tcPr marL="68580" marR="68580" marT="0" marB="0">
                    <a:lnL w="12700" cap="flat" cmpd="sng" algn="ctr">
                      <a:solidFill>
                        <a:srgbClr val="7F7F7F"/>
                      </a:solidFill>
                      <a:prstDash val="solid"/>
                      <a:round/>
                      <a:headEnd type="none" w="med" len="med"/>
                      <a:tailEnd type="none" w="med" len="med"/>
                    </a:lnL>
                    <a:lnR w="12700" cap="flat" cmpd="sng" algn="ctr">
                      <a:solidFill>
                        <a:srgbClr val="7F7F7F"/>
                      </a:solidFill>
                      <a:prstDash val="solid"/>
                      <a:round/>
                      <a:headEnd type="none" w="med" len="med"/>
                      <a:tailEnd type="none" w="med" len="med"/>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extLst>
                  <a:ext uri="{0D108BD9-81ED-4DB2-BD59-A6C34878D82A}">
                    <a16:rowId xmlns:a16="http://schemas.microsoft.com/office/drawing/2014/main" val="10004"/>
                  </a:ext>
                </a:extLst>
              </a:tr>
            </a:tbl>
          </a:graphicData>
        </a:graphic>
      </p:graphicFrame>
      <p:sp>
        <p:nvSpPr>
          <p:cNvPr id="2" name="Rectangle 1"/>
          <p:cNvSpPr/>
          <p:nvPr/>
        </p:nvSpPr>
        <p:spPr>
          <a:xfrm>
            <a:off x="8915400" y="1295400"/>
            <a:ext cx="152400" cy="5486400"/>
          </a:xfrm>
          <a:prstGeom prst="rect">
            <a:avLst/>
          </a:prstGeom>
          <a:solidFill>
            <a:schemeClr val="bg1">
              <a:lumMod val="95000"/>
            </a:schemeClr>
          </a:solidFill>
          <a:ln w="3175">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p:cNvSpPr/>
          <p:nvPr/>
        </p:nvSpPr>
        <p:spPr>
          <a:xfrm>
            <a:off x="8915400" y="1295400"/>
            <a:ext cx="152400" cy="155448"/>
          </a:xfrm>
          <a:prstGeom prst="rect">
            <a:avLst/>
          </a:prstGeom>
          <a:solidFill>
            <a:schemeClr val="bg1">
              <a:lumMod val="95000"/>
            </a:schemeClr>
          </a:solidFill>
          <a:ln w="3175">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r"/>
            <a:r>
              <a:rPr lang="en-US" sz="1000" dirty="0">
                <a:solidFill>
                  <a:schemeClr val="tx1">
                    <a:lumMod val="50000"/>
                    <a:lumOff val="50000"/>
                  </a:schemeClr>
                </a:solidFill>
                <a:sym typeface="Webdings" panose="05030102010509060703" pitchFamily="18" charset="2"/>
              </a:rPr>
              <a:t></a:t>
            </a:r>
            <a:endParaRPr lang="en-US" sz="1000" dirty="0">
              <a:solidFill>
                <a:schemeClr val="tx1">
                  <a:lumMod val="50000"/>
                  <a:lumOff val="50000"/>
                </a:schemeClr>
              </a:solidFill>
            </a:endParaRPr>
          </a:p>
        </p:txBody>
      </p:sp>
      <p:sp>
        <p:nvSpPr>
          <p:cNvPr id="23" name="Rectangle 22"/>
          <p:cNvSpPr/>
          <p:nvPr/>
        </p:nvSpPr>
        <p:spPr>
          <a:xfrm>
            <a:off x="8915400" y="6623304"/>
            <a:ext cx="152400" cy="155448"/>
          </a:xfrm>
          <a:prstGeom prst="rect">
            <a:avLst/>
          </a:prstGeom>
          <a:solidFill>
            <a:schemeClr val="bg1">
              <a:lumMod val="95000"/>
            </a:schemeClr>
          </a:solidFill>
          <a:ln w="3175">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r"/>
            <a:r>
              <a:rPr lang="en-US" sz="1000" dirty="0">
                <a:solidFill>
                  <a:schemeClr val="tx1">
                    <a:lumMod val="50000"/>
                    <a:lumOff val="50000"/>
                  </a:schemeClr>
                </a:solidFill>
                <a:sym typeface="Webdings" panose="05030102010509060703" pitchFamily="18" charset="2"/>
              </a:rPr>
              <a:t></a:t>
            </a:r>
            <a:endParaRPr lang="en-US" sz="1000" dirty="0">
              <a:solidFill>
                <a:schemeClr val="tx1">
                  <a:lumMod val="50000"/>
                  <a:lumOff val="50000"/>
                </a:schemeClr>
              </a:solidFill>
            </a:endParaRPr>
          </a:p>
        </p:txBody>
      </p:sp>
      <p:sp>
        <p:nvSpPr>
          <p:cNvPr id="24" name="Rectangle 23"/>
          <p:cNvSpPr/>
          <p:nvPr/>
        </p:nvSpPr>
        <p:spPr>
          <a:xfrm>
            <a:off x="8915400" y="1520988"/>
            <a:ext cx="152400" cy="155448"/>
          </a:xfrm>
          <a:prstGeom prst="rect">
            <a:avLst/>
          </a:prstGeom>
          <a:solidFill>
            <a:schemeClr val="bg1"/>
          </a:solidFill>
          <a:ln w="3175">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r"/>
            <a:endParaRPr lang="en-US" sz="1000" dirty="0">
              <a:solidFill>
                <a:schemeClr val="tx1">
                  <a:lumMod val="50000"/>
                  <a:lumOff val="50000"/>
                </a:schemeClr>
              </a:solidFill>
            </a:endParaRPr>
          </a:p>
        </p:txBody>
      </p:sp>
      <p:sp>
        <p:nvSpPr>
          <p:cNvPr id="22" name="TextBox 21"/>
          <p:cNvSpPr txBox="1"/>
          <p:nvPr/>
        </p:nvSpPr>
        <p:spPr>
          <a:xfrm>
            <a:off x="3733800" y="3304682"/>
            <a:ext cx="1676400" cy="276999"/>
          </a:xfrm>
          <a:prstGeom prst="rect">
            <a:avLst/>
          </a:prstGeom>
          <a:noFill/>
        </p:spPr>
        <p:txBody>
          <a:bodyPr wrap="square" rtlCol="0">
            <a:spAutoFit/>
          </a:bodyPr>
          <a:lstStyle/>
          <a:p>
            <a:pPr lvl="0">
              <a:tabLst>
                <a:tab pos="5429250" algn="l"/>
              </a:tabLst>
            </a:pPr>
            <a:r>
              <a:rPr lang="en-US" sz="1200" b="1" dirty="0">
                <a:solidFill>
                  <a:srgbClr val="404040"/>
                </a:solidFill>
                <a:ea typeface="Calibri"/>
                <a:cs typeface="Times New Roman"/>
              </a:rPr>
              <a:t>Search Results: 325</a:t>
            </a:r>
            <a:endParaRPr lang="en-US" sz="1200" dirty="0">
              <a:solidFill>
                <a:prstClr val="black"/>
              </a:solidFill>
              <a:ea typeface="Calibri"/>
              <a:cs typeface="Times New Roman"/>
            </a:endParaRPr>
          </a:p>
        </p:txBody>
      </p:sp>
      <p:sp>
        <p:nvSpPr>
          <p:cNvPr id="31" name="Rectangle 10"/>
          <p:cNvSpPr>
            <a:spLocks noChangeArrowheads="1"/>
          </p:cNvSpPr>
          <p:nvPr/>
        </p:nvSpPr>
        <p:spPr bwMode="auto">
          <a:xfrm>
            <a:off x="1075548" y="986345"/>
            <a:ext cx="7148111" cy="430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fontAlgn="base">
              <a:spcBef>
                <a:spcPct val="0"/>
              </a:spcBef>
              <a:spcAft>
                <a:spcPct val="0"/>
              </a:spcAft>
              <a:tabLst>
                <a:tab pos="5429250" algn="l"/>
              </a:tabLst>
              <a:defRPr>
                <a:solidFill>
                  <a:schemeClr val="tx1"/>
                </a:solidFill>
                <a:latin typeface="Arial" pitchFamily="34" charset="0"/>
                <a:cs typeface="Arial" pitchFamily="34" charset="0"/>
              </a:defRPr>
            </a:lvl1pPr>
            <a:lvl2pPr fontAlgn="base">
              <a:spcBef>
                <a:spcPct val="0"/>
              </a:spcBef>
              <a:spcAft>
                <a:spcPct val="0"/>
              </a:spcAft>
              <a:tabLst>
                <a:tab pos="5429250" algn="l"/>
              </a:tabLst>
              <a:defRPr>
                <a:solidFill>
                  <a:schemeClr val="tx1"/>
                </a:solidFill>
                <a:latin typeface="Arial" pitchFamily="34" charset="0"/>
                <a:cs typeface="Arial" pitchFamily="34" charset="0"/>
              </a:defRPr>
            </a:lvl2pPr>
            <a:lvl3pPr fontAlgn="base">
              <a:spcBef>
                <a:spcPct val="0"/>
              </a:spcBef>
              <a:spcAft>
                <a:spcPct val="0"/>
              </a:spcAft>
              <a:tabLst>
                <a:tab pos="5429250" algn="l"/>
              </a:tabLst>
              <a:defRPr>
                <a:solidFill>
                  <a:schemeClr val="tx1"/>
                </a:solidFill>
                <a:latin typeface="Arial" pitchFamily="34" charset="0"/>
                <a:cs typeface="Arial" pitchFamily="34" charset="0"/>
              </a:defRPr>
            </a:lvl3pPr>
            <a:lvl4pPr fontAlgn="base">
              <a:spcBef>
                <a:spcPct val="0"/>
              </a:spcBef>
              <a:spcAft>
                <a:spcPct val="0"/>
              </a:spcAft>
              <a:tabLst>
                <a:tab pos="5429250" algn="l"/>
              </a:tabLst>
              <a:defRPr>
                <a:solidFill>
                  <a:schemeClr val="tx1"/>
                </a:solidFill>
                <a:latin typeface="Arial" pitchFamily="34" charset="0"/>
                <a:cs typeface="Arial" pitchFamily="34" charset="0"/>
              </a:defRPr>
            </a:lvl4pPr>
            <a:lvl5pPr fontAlgn="base">
              <a:spcBef>
                <a:spcPct val="0"/>
              </a:spcBef>
              <a:spcAft>
                <a:spcPct val="0"/>
              </a:spcAft>
              <a:tabLst>
                <a:tab pos="5429250" algn="l"/>
              </a:tabLst>
              <a:defRPr>
                <a:solidFill>
                  <a:schemeClr val="tx1"/>
                </a:solidFill>
                <a:latin typeface="Arial" pitchFamily="34" charset="0"/>
                <a:cs typeface="Arial" pitchFamily="34" charset="0"/>
              </a:defRPr>
            </a:lvl5pPr>
            <a:lvl6pPr fontAlgn="base">
              <a:spcBef>
                <a:spcPct val="0"/>
              </a:spcBef>
              <a:spcAft>
                <a:spcPct val="0"/>
              </a:spcAft>
              <a:tabLst>
                <a:tab pos="5429250" algn="l"/>
              </a:tabLst>
              <a:defRPr>
                <a:solidFill>
                  <a:schemeClr val="tx1"/>
                </a:solidFill>
                <a:latin typeface="Arial" pitchFamily="34" charset="0"/>
                <a:cs typeface="Arial" pitchFamily="34" charset="0"/>
              </a:defRPr>
            </a:lvl6pPr>
            <a:lvl7pPr fontAlgn="base">
              <a:spcBef>
                <a:spcPct val="0"/>
              </a:spcBef>
              <a:spcAft>
                <a:spcPct val="0"/>
              </a:spcAft>
              <a:tabLst>
                <a:tab pos="5429250" algn="l"/>
              </a:tabLst>
              <a:defRPr>
                <a:solidFill>
                  <a:schemeClr val="tx1"/>
                </a:solidFill>
                <a:latin typeface="Arial" pitchFamily="34" charset="0"/>
                <a:cs typeface="Arial" pitchFamily="34" charset="0"/>
              </a:defRPr>
            </a:lvl7pPr>
            <a:lvl8pPr fontAlgn="base">
              <a:spcBef>
                <a:spcPct val="0"/>
              </a:spcBef>
              <a:spcAft>
                <a:spcPct val="0"/>
              </a:spcAft>
              <a:tabLst>
                <a:tab pos="5429250" algn="l"/>
              </a:tabLst>
              <a:defRPr>
                <a:solidFill>
                  <a:schemeClr val="tx1"/>
                </a:solidFill>
                <a:latin typeface="Arial" pitchFamily="34" charset="0"/>
                <a:cs typeface="Arial" pitchFamily="34" charset="0"/>
              </a:defRPr>
            </a:lvl8pPr>
            <a:lvl9pPr fontAlgn="base">
              <a:spcBef>
                <a:spcPct val="0"/>
              </a:spcBef>
              <a:spcAft>
                <a:spcPct val="0"/>
              </a:spcAft>
              <a:tabLst>
                <a:tab pos="5429250" algn="l"/>
              </a:tabLst>
              <a:defRPr>
                <a:solidFill>
                  <a:schemeClr val="tx1"/>
                </a:solidFill>
                <a:latin typeface="Arial" pitchFamily="34" charset="0"/>
                <a:cs typeface="Arial" pitchFamily="34" charset="0"/>
              </a:defRPr>
            </a:lvl9pPr>
          </a:lstStyle>
          <a:p>
            <a:pPr lvl="0" algn="ctr"/>
            <a:r>
              <a:rPr kumimoji="0" lang="en-US" altLang="en-US" sz="1100" b="1" i="0" u="none" strike="noStrike" cap="none" normalizeH="0" baseline="0" dirty="0">
                <a:ln>
                  <a:noFill/>
                </a:ln>
                <a:solidFill>
                  <a:srgbClr val="31849B"/>
                </a:solidFill>
                <a:effectLst/>
                <a:latin typeface="Calibri" pitchFamily="34" charset="0"/>
                <a:ea typeface="Calibri" pitchFamily="34" charset="0"/>
                <a:cs typeface="Times New Roman" pitchFamily="18" charset="0"/>
              </a:rPr>
              <a:t>   </a:t>
            </a:r>
            <a:r>
              <a:rPr kumimoji="0" lang="en-US" altLang="en-US" sz="1100" b="1" i="0" u="sng" strike="noStrike" cap="none" normalizeH="0" baseline="0" dirty="0">
                <a:ln>
                  <a:noFill/>
                </a:ln>
                <a:solidFill>
                  <a:srgbClr val="31849B"/>
                </a:solidFill>
                <a:effectLst/>
                <a:latin typeface="Calibri" pitchFamily="34" charset="0"/>
                <a:ea typeface="Calibri" pitchFamily="34" charset="0"/>
                <a:cs typeface="Times New Roman" pitchFamily="18" charset="0"/>
              </a:rPr>
              <a:t>Step 1 </a:t>
            </a:r>
            <a:r>
              <a:rPr lang="en-US" altLang="en-US" sz="1100" b="1" u="sng" dirty="0">
                <a:solidFill>
                  <a:srgbClr val="31849B"/>
                </a:solidFill>
                <a:latin typeface="Calibri" pitchFamily="34" charset="0"/>
                <a:ea typeface="Calibri" pitchFamily="34" charset="0"/>
                <a:cs typeface="Times New Roman" pitchFamily="18" charset="0"/>
              </a:rPr>
              <a:t>-</a:t>
            </a:r>
            <a:r>
              <a:rPr kumimoji="0" lang="en-US" altLang="en-US" sz="1100" b="1" i="0" u="sng" strike="noStrike" cap="none" normalizeH="0" baseline="0" dirty="0">
                <a:ln>
                  <a:noFill/>
                </a:ln>
                <a:solidFill>
                  <a:srgbClr val="31849B"/>
                </a:solidFill>
                <a:effectLst/>
                <a:latin typeface="Calibri" pitchFamily="34" charset="0"/>
                <a:ea typeface="Calibri" pitchFamily="34" charset="0"/>
                <a:cs typeface="Times New Roman" pitchFamily="18" charset="0"/>
              </a:rPr>
              <a:t> Review and Add Competencies</a:t>
            </a:r>
            <a:r>
              <a:rPr kumimoji="0" lang="en-US" altLang="en-US" sz="1100" b="1" i="0" strike="noStrike" cap="none" normalizeH="0" baseline="0" dirty="0">
                <a:ln>
                  <a:noFill/>
                </a:ln>
                <a:solidFill>
                  <a:srgbClr val="31849B"/>
                </a:solidFill>
                <a:effectLst/>
                <a:latin typeface="Calibri" pitchFamily="34" charset="0"/>
                <a:ea typeface="Calibri" pitchFamily="34" charset="0"/>
                <a:cs typeface="Times New Roman" pitchFamily="18" charset="0"/>
              </a:rPr>
              <a:t>  </a:t>
            </a:r>
            <a:r>
              <a:rPr lang="en-US" altLang="en-US" sz="1100" b="1" dirty="0">
                <a:solidFill>
                  <a:srgbClr val="31849B"/>
                </a:solidFill>
                <a:latin typeface="Calibri" pitchFamily="34" charset="0"/>
                <a:ea typeface="Calibri" pitchFamily="34" charset="0"/>
                <a:cs typeface="Times New Roman" pitchFamily="18" charset="0"/>
                <a:sym typeface="Wingdings" pitchFamily="2" charset="2"/>
              </a:rPr>
              <a:t>  </a:t>
            </a:r>
            <a:r>
              <a:rPr kumimoji="0" lang="en-US" altLang="en-US" sz="1100" b="1" i="0" u="none" strike="noStrike" cap="none" normalizeH="0" baseline="0" dirty="0">
                <a:ln>
                  <a:noFill/>
                </a:ln>
                <a:solidFill>
                  <a:srgbClr val="31849B"/>
                </a:solidFill>
                <a:effectLst/>
                <a:latin typeface="Calibri" pitchFamily="34" charset="0"/>
                <a:ea typeface="Calibri" pitchFamily="34" charset="0"/>
                <a:cs typeface="Times New Roman" pitchFamily="18" charset="0"/>
              </a:rPr>
              <a:t> </a:t>
            </a:r>
            <a:r>
              <a:rPr kumimoji="0" lang="en-US" altLang="en-US" sz="1100" b="1" i="0" u="none" strike="noStrike" cap="none" normalizeH="0" baseline="0" dirty="0">
                <a:ln>
                  <a:noFill/>
                </a:ln>
                <a:solidFill>
                  <a:srgbClr val="31849B"/>
                </a:solidFill>
                <a:effectLst/>
                <a:latin typeface="Calibri" pitchFamily="34" charset="0"/>
                <a:ea typeface="Calibri" pitchFamily="34" charset="0"/>
                <a:cs typeface="Times New Roman" pitchFamily="18" charset="0"/>
                <a:sym typeface="Wingdings" pitchFamily="2" charset="2"/>
              </a:rPr>
              <a:t>          Step 2 </a:t>
            </a:r>
            <a:r>
              <a:rPr lang="en-US" altLang="en-US" sz="1100" b="1" dirty="0">
                <a:solidFill>
                  <a:srgbClr val="31849B"/>
                </a:solidFill>
                <a:latin typeface="Calibri" pitchFamily="34" charset="0"/>
                <a:ea typeface="Calibri" pitchFamily="34" charset="0"/>
                <a:cs typeface="Times New Roman" pitchFamily="18" charset="0"/>
                <a:sym typeface="Wingdings" pitchFamily="2" charset="2"/>
              </a:rPr>
              <a:t>-</a:t>
            </a:r>
            <a:r>
              <a:rPr kumimoji="0" lang="en-US" altLang="en-US" sz="1100" b="1" i="0" u="none" strike="noStrike" cap="none" normalizeH="0" baseline="0" dirty="0">
                <a:ln>
                  <a:noFill/>
                </a:ln>
                <a:solidFill>
                  <a:srgbClr val="31849B"/>
                </a:solidFill>
                <a:effectLst/>
                <a:latin typeface="Calibri" pitchFamily="34" charset="0"/>
                <a:ea typeface="Calibri" pitchFamily="34" charset="0"/>
                <a:cs typeface="Times New Roman" pitchFamily="18" charset="0"/>
                <a:sym typeface="Wingdings" pitchFamily="2" charset="2"/>
              </a:rPr>
              <a:t> </a:t>
            </a:r>
            <a:r>
              <a:rPr lang="en-US" altLang="en-US" sz="1100" b="1" dirty="0">
                <a:solidFill>
                  <a:srgbClr val="31849B"/>
                </a:solidFill>
                <a:latin typeface="Calibri" pitchFamily="34" charset="0"/>
                <a:ea typeface="Calibri" pitchFamily="34" charset="0"/>
                <a:cs typeface="Times New Roman" pitchFamily="18" charset="0"/>
                <a:sym typeface="Wingdings" pitchFamily="2" charset="2"/>
              </a:rPr>
              <a:t>Conduct Self-Assessment</a:t>
            </a:r>
            <a:r>
              <a:rPr kumimoji="0" lang="en-US" altLang="en-US" sz="1100" b="1" i="0" u="none" strike="noStrike" cap="none" normalizeH="0" baseline="0" dirty="0">
                <a:ln>
                  <a:noFill/>
                </a:ln>
                <a:solidFill>
                  <a:srgbClr val="31849B"/>
                </a:solidFill>
                <a:effectLst/>
                <a:latin typeface="Calibri" pitchFamily="34" charset="0"/>
                <a:ea typeface="Calibri" pitchFamily="34" charset="0"/>
                <a:cs typeface="Times New Roman" pitchFamily="18" charset="0"/>
                <a:sym typeface="Wingdings" pitchFamily="2" charset="2"/>
              </a:rPr>
              <a:t>    </a:t>
            </a:r>
            <a:r>
              <a:rPr kumimoji="0" lang="en-US" altLang="en-US" sz="1100" b="1" i="0" u="none" strike="noStrike" cap="none" normalizeH="0" baseline="0" dirty="0">
                <a:ln>
                  <a:noFill/>
                </a:ln>
                <a:solidFill>
                  <a:srgbClr val="31849B"/>
                </a:solidFill>
                <a:effectLst/>
                <a:latin typeface="Calibri" pitchFamily="34" charset="0"/>
                <a:ea typeface="Calibri" pitchFamily="34" charset="0"/>
                <a:cs typeface="Times New Roman" pitchFamily="18" charset="0"/>
              </a:rPr>
              <a:t> </a:t>
            </a:r>
            <a:r>
              <a:rPr kumimoji="0" lang="en-US" altLang="en-US" sz="1100" b="1" i="0" u="none" strike="noStrike" cap="none" normalizeH="0" baseline="0" dirty="0">
                <a:ln>
                  <a:noFill/>
                </a:ln>
                <a:solidFill>
                  <a:srgbClr val="31849B"/>
                </a:solidFill>
                <a:effectLst/>
                <a:latin typeface="Calibri" pitchFamily="34" charset="0"/>
                <a:ea typeface="Calibri" pitchFamily="34" charset="0"/>
                <a:cs typeface="Times New Roman" pitchFamily="18" charset="0"/>
                <a:sym typeface="Wingdings" pitchFamily="2" charset="2"/>
              </a:rPr>
              <a:t>          Step 3 </a:t>
            </a:r>
            <a:r>
              <a:rPr lang="en-US" altLang="en-US" sz="1100" b="1" dirty="0">
                <a:solidFill>
                  <a:srgbClr val="31849B"/>
                </a:solidFill>
                <a:latin typeface="Calibri" pitchFamily="34" charset="0"/>
                <a:ea typeface="Calibri" pitchFamily="34" charset="0"/>
                <a:cs typeface="Times New Roman" pitchFamily="18" charset="0"/>
                <a:sym typeface="Wingdings" pitchFamily="2" charset="2"/>
              </a:rPr>
              <a:t>-</a:t>
            </a:r>
            <a:r>
              <a:rPr kumimoji="0" lang="en-US" altLang="en-US" sz="1100" b="1" i="0" u="none" strike="noStrike" cap="none" normalizeH="0" baseline="0" dirty="0">
                <a:ln>
                  <a:noFill/>
                </a:ln>
                <a:solidFill>
                  <a:srgbClr val="31849B"/>
                </a:solidFill>
                <a:effectLst/>
                <a:latin typeface="Calibri" pitchFamily="34" charset="0"/>
                <a:ea typeface="Calibri" pitchFamily="34" charset="0"/>
                <a:cs typeface="Times New Roman" pitchFamily="18" charset="0"/>
                <a:sym typeface="Wingdings" pitchFamily="2" charset="2"/>
              </a:rPr>
              <a:t> Review and Send</a:t>
            </a:r>
            <a:endParaRPr kumimoji="0" lang="en-US" altLang="en-US" sz="800" b="0" i="0" u="none" strike="noStrike" cap="none" normalizeH="0" baseline="0" dirty="0">
              <a:ln>
                <a:noFill/>
              </a:ln>
              <a:solidFill>
                <a:schemeClr val="tx1"/>
              </a:solidFill>
              <a:effectLst/>
              <a:latin typeface="Arial" pitchFamily="34" charset="0"/>
              <a:cs typeface="Arial" pitchFamily="34" charset="0"/>
              <a:sym typeface="Wingdings" pitchFamily="2" charset="2"/>
            </a:endParaRPr>
          </a:p>
          <a:p>
            <a:pPr marL="0" marR="0" lvl="0" indent="0" algn="ctr" defTabSz="914400" rtl="0" eaLnBrk="0" fontAlgn="base" latinLnBrk="0" hangingPunct="0">
              <a:lnSpc>
                <a:spcPct val="100000"/>
              </a:lnSpc>
              <a:spcBef>
                <a:spcPct val="0"/>
              </a:spcBef>
              <a:spcAft>
                <a:spcPct val="0"/>
              </a:spcAft>
              <a:buClrTx/>
              <a:buSzTx/>
              <a:buFontTx/>
              <a:buNone/>
              <a:tabLst>
                <a:tab pos="5429250" algn="l"/>
              </a:tabLst>
            </a:pPr>
            <a:endParaRPr kumimoji="0" lang="en-US" altLang="en-US" sz="1100" b="1" i="0" u="none" strike="noStrike" cap="none" normalizeH="0" baseline="0" dirty="0">
              <a:ln>
                <a:noFill/>
              </a:ln>
              <a:solidFill>
                <a:srgbClr val="31849B"/>
              </a:solidFill>
              <a:effectLst/>
              <a:latin typeface="Calibri" pitchFamily="34" charset="0"/>
              <a:ea typeface="Calibri" pitchFamily="34" charset="0"/>
              <a:cs typeface="Times New Roman" pitchFamily="18" charset="0"/>
              <a:sym typeface="Wingdings" pitchFamily="2" charset="2"/>
            </a:endParaRPr>
          </a:p>
        </p:txBody>
      </p:sp>
      <p:sp>
        <p:nvSpPr>
          <p:cNvPr id="32" name="Oval 12"/>
          <p:cNvSpPr>
            <a:spLocks noChangeArrowheads="1"/>
          </p:cNvSpPr>
          <p:nvPr/>
        </p:nvSpPr>
        <p:spPr bwMode="auto">
          <a:xfrm>
            <a:off x="6400800" y="1039651"/>
            <a:ext cx="182563" cy="182563"/>
          </a:xfrm>
          <a:prstGeom prst="ellipse">
            <a:avLst/>
          </a:prstGeom>
          <a:solidFill>
            <a:srgbClr val="A5A5A5"/>
          </a:solidFill>
          <a:ln>
            <a:noFill/>
          </a:ln>
          <a:extLst>
            <a:ext uri="{91240B29-F687-4F45-9708-019B960494DF}">
              <a14:hiddenLine xmlns:a14="http://schemas.microsoft.com/office/drawing/2010/main" w="3175">
                <a:solidFill>
                  <a:srgbClr val="000000"/>
                </a:solidFill>
                <a:round/>
                <a:headEnd/>
                <a:tailEnd/>
              </a14:hiddenLine>
            </a:ext>
          </a:extLst>
        </p:spPr>
        <p:txBody>
          <a:bodyPr vert="horz" wrap="square" lIns="0" tIns="0" rIns="0" bIns="0" numCol="1" anchor="ctr"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a:ln>
                <a:noFill/>
              </a:ln>
              <a:solidFill>
                <a:schemeClr val="tx1"/>
              </a:solidFill>
              <a:effectLst/>
              <a:latin typeface="Arial" pitchFamily="34" charset="0"/>
              <a:cs typeface="Arial" pitchFamily="34" charset="0"/>
            </a:endParaRPr>
          </a:p>
        </p:txBody>
      </p:sp>
      <p:sp>
        <p:nvSpPr>
          <p:cNvPr id="33" name="Oval 6"/>
          <p:cNvSpPr>
            <a:spLocks noChangeArrowheads="1"/>
          </p:cNvSpPr>
          <p:nvPr/>
        </p:nvSpPr>
        <p:spPr bwMode="auto">
          <a:xfrm>
            <a:off x="3870540" y="1044291"/>
            <a:ext cx="182563" cy="182563"/>
          </a:xfrm>
          <a:prstGeom prst="ellipse">
            <a:avLst/>
          </a:prstGeom>
          <a:solidFill>
            <a:srgbClr val="A5A5A5"/>
          </a:solidFill>
          <a:ln>
            <a:noFill/>
          </a:ln>
          <a:extLst>
            <a:ext uri="{91240B29-F687-4F45-9708-019B960494DF}">
              <a14:hiddenLine xmlns:a14="http://schemas.microsoft.com/office/drawing/2010/main" w="3175">
                <a:solidFill>
                  <a:srgbClr val="000000"/>
                </a:solidFill>
                <a:round/>
                <a:headEnd/>
                <a:tailEnd/>
              </a14:hiddenLine>
            </a:ext>
          </a:extLst>
        </p:spPr>
        <p:txBody>
          <a:bodyPr vert="horz" wrap="square" lIns="0" tIns="0" rIns="0" bIns="0" numCol="1" anchor="ctr"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a:ln>
                <a:noFill/>
              </a:ln>
              <a:solidFill>
                <a:schemeClr val="tx1"/>
              </a:solidFill>
              <a:effectLst/>
              <a:latin typeface="Arial" pitchFamily="34" charset="0"/>
              <a:cs typeface="Arial" pitchFamily="34" charset="0"/>
            </a:endParaRPr>
          </a:p>
        </p:txBody>
      </p:sp>
      <p:sp>
        <p:nvSpPr>
          <p:cNvPr id="34" name="Oval 10"/>
          <p:cNvSpPr>
            <a:spLocks noChangeArrowheads="1"/>
          </p:cNvSpPr>
          <p:nvPr/>
        </p:nvSpPr>
        <p:spPr bwMode="auto">
          <a:xfrm>
            <a:off x="1019019" y="1041512"/>
            <a:ext cx="182562" cy="182562"/>
          </a:xfrm>
          <a:prstGeom prst="ellipse">
            <a:avLst/>
          </a:prstGeom>
          <a:solidFill>
            <a:srgbClr val="A5A5A5"/>
          </a:solidFill>
          <a:ln>
            <a:noFill/>
          </a:ln>
          <a:extLst>
            <a:ext uri="{91240B29-F687-4F45-9708-019B960494DF}">
              <a14:hiddenLine xmlns:a14="http://schemas.microsoft.com/office/drawing/2010/main" w="3175">
                <a:solidFill>
                  <a:srgbClr val="000000"/>
                </a:solidFill>
                <a:round/>
                <a:headEnd/>
                <a:tailEnd/>
              </a14:hiddenLine>
            </a:ext>
          </a:extLst>
        </p:spPr>
        <p:txBody>
          <a:bodyPr vert="horz" wrap="square" lIns="0" tIns="0" rIns="0" bIns="0" numCol="1" anchor="ctr"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a:ln>
                <a:noFill/>
              </a:ln>
              <a:solidFill>
                <a:schemeClr val="tx1"/>
              </a:solidFill>
              <a:effectLst/>
              <a:latin typeface="Arial" pitchFamily="34" charset="0"/>
              <a:cs typeface="Arial" pitchFamily="34" charset="0"/>
            </a:endParaRPr>
          </a:p>
        </p:txBody>
      </p:sp>
      <p:sp>
        <p:nvSpPr>
          <p:cNvPr id="17" name="TextBox 16"/>
          <p:cNvSpPr txBox="1"/>
          <p:nvPr/>
        </p:nvSpPr>
        <p:spPr>
          <a:xfrm>
            <a:off x="2971242" y="524754"/>
            <a:ext cx="3201517" cy="430887"/>
          </a:xfrm>
          <a:prstGeom prst="rect">
            <a:avLst/>
          </a:prstGeom>
          <a:noFill/>
        </p:spPr>
        <p:txBody>
          <a:bodyPr wrap="none" rtlCol="0">
            <a:spAutoFit/>
          </a:bodyPr>
          <a:lstStyle/>
          <a:p>
            <a:r>
              <a:rPr lang="en-US" sz="2200" b="1" dirty="0">
                <a:solidFill>
                  <a:srgbClr val="CC9900"/>
                </a:solidFill>
              </a:rPr>
              <a:t>Complete My Assessment</a:t>
            </a:r>
            <a:endParaRPr lang="en-US" sz="2200" dirty="0">
              <a:solidFill>
                <a:srgbClr val="CC9900"/>
              </a:solidFill>
            </a:endParaRPr>
          </a:p>
        </p:txBody>
      </p:sp>
    </p:spTree>
    <p:extLst>
      <p:ext uri="{BB962C8B-B14F-4D97-AF65-F5344CB8AC3E}">
        <p14:creationId xmlns:p14="http://schemas.microsoft.com/office/powerpoint/2010/main" val="1789537718"/>
      </p:ext>
    </p:extLst>
  </p:cSld>
  <p:clrMapOvr>
    <a:masterClrMapping/>
  </p:clrMapOvr>
  <p:transition spd="slow">
    <p:push dir="u"/>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extBox 14"/>
          <p:cNvSpPr txBox="1"/>
          <p:nvPr/>
        </p:nvSpPr>
        <p:spPr>
          <a:xfrm>
            <a:off x="137160" y="228600"/>
            <a:ext cx="8869680" cy="261610"/>
          </a:xfrm>
          <a:prstGeom prst="rect">
            <a:avLst/>
          </a:prstGeom>
          <a:solidFill>
            <a:schemeClr val="tx1">
              <a:lumMod val="85000"/>
              <a:lumOff val="15000"/>
            </a:schemeClr>
          </a:solidFill>
        </p:spPr>
        <p:txBody>
          <a:bodyPr wrap="square" rtlCol="0">
            <a:spAutoFit/>
          </a:bodyPr>
          <a:lstStyle/>
          <a:p>
            <a:pPr>
              <a:tabLst>
                <a:tab pos="3138488" algn="l"/>
              </a:tabLst>
            </a:pPr>
            <a:r>
              <a:rPr lang="en-US" sz="1100" b="1" dirty="0">
                <a:solidFill>
                  <a:srgbClr val="FFFFFF"/>
                </a:solidFill>
                <a:ea typeface="Calibri"/>
                <a:cs typeface="Times New Roman"/>
              </a:rPr>
              <a:t> Home			About 	</a:t>
            </a:r>
            <a:r>
              <a:rPr lang="en-US" sz="1100" b="1" dirty="0">
                <a:solidFill>
                  <a:schemeClr val="bg1"/>
                </a:solidFill>
                <a:ea typeface="Calibri"/>
                <a:cs typeface="Times New Roman"/>
              </a:rPr>
              <a:t>Register	Help </a:t>
            </a:r>
            <a:r>
              <a:rPr lang="en-US" sz="1100" b="1" dirty="0">
                <a:solidFill>
                  <a:schemeClr val="bg1"/>
                </a:solidFill>
                <a:ea typeface="Calibri"/>
                <a:cs typeface="Times New Roman"/>
                <a:sym typeface="Wingdings 3"/>
              </a:rPr>
              <a:t></a:t>
            </a:r>
            <a:r>
              <a:rPr lang="en-US" sz="1100" b="1" dirty="0">
                <a:solidFill>
                  <a:schemeClr val="bg1"/>
                </a:solidFill>
                <a:ea typeface="Calibri"/>
                <a:cs typeface="Times New Roman"/>
              </a:rPr>
              <a:t>	</a:t>
            </a:r>
            <a:r>
              <a:rPr lang="en-US" sz="1100" b="1" dirty="0">
                <a:solidFill>
                  <a:srgbClr val="FFFFFF"/>
                </a:solidFill>
                <a:ea typeface="Calibri"/>
                <a:cs typeface="Times New Roman"/>
              </a:rPr>
              <a:t> </a:t>
            </a:r>
            <a:endParaRPr lang="en-US" sz="1100" u="sng" dirty="0"/>
          </a:p>
        </p:txBody>
      </p:sp>
      <p:sp>
        <p:nvSpPr>
          <p:cNvPr id="17" name="TextBox 16"/>
          <p:cNvSpPr txBox="1"/>
          <p:nvPr/>
        </p:nvSpPr>
        <p:spPr>
          <a:xfrm>
            <a:off x="969379" y="524754"/>
            <a:ext cx="7205242" cy="400110"/>
          </a:xfrm>
          <a:prstGeom prst="rect">
            <a:avLst/>
          </a:prstGeom>
          <a:noFill/>
        </p:spPr>
        <p:txBody>
          <a:bodyPr wrap="none" rtlCol="0">
            <a:spAutoFit/>
          </a:bodyPr>
          <a:lstStyle/>
          <a:p>
            <a:pPr algn="ctr"/>
            <a:r>
              <a:rPr lang="en-US" sz="2000" b="1" dirty="0">
                <a:solidFill>
                  <a:srgbClr val="CC9900"/>
                </a:solidFill>
              </a:rPr>
              <a:t>Competency Exploration for Development And Readiness (CEDAR)</a:t>
            </a:r>
          </a:p>
        </p:txBody>
      </p:sp>
      <p:graphicFrame>
        <p:nvGraphicFramePr>
          <p:cNvPr id="20" name="Table 19"/>
          <p:cNvGraphicFramePr>
            <a:graphicFrameLocks noGrp="1"/>
          </p:cNvGraphicFramePr>
          <p:nvPr>
            <p:extLst>
              <p:ext uri="{D42A27DB-BD31-4B8C-83A1-F6EECF244321}">
                <p14:modId xmlns:p14="http://schemas.microsoft.com/office/powerpoint/2010/main" val="2313027562"/>
              </p:ext>
            </p:extLst>
          </p:nvPr>
        </p:nvGraphicFramePr>
        <p:xfrm>
          <a:off x="6149884" y="1376142"/>
          <a:ext cx="2526030" cy="1920240"/>
        </p:xfrm>
        <a:graphic>
          <a:graphicData uri="http://schemas.openxmlformats.org/drawingml/2006/table">
            <a:tbl>
              <a:tblPr firstRow="1" firstCol="1" bandRow="1"/>
              <a:tblGrid>
                <a:gridCol w="228600">
                  <a:extLst>
                    <a:ext uri="{9D8B030D-6E8A-4147-A177-3AD203B41FA5}">
                      <a16:colId xmlns:a16="http://schemas.microsoft.com/office/drawing/2014/main" val="20000"/>
                    </a:ext>
                  </a:extLst>
                </a:gridCol>
                <a:gridCol w="2068830">
                  <a:extLst>
                    <a:ext uri="{9D8B030D-6E8A-4147-A177-3AD203B41FA5}">
                      <a16:colId xmlns:a16="http://schemas.microsoft.com/office/drawing/2014/main" val="20001"/>
                    </a:ext>
                  </a:extLst>
                </a:gridCol>
                <a:gridCol w="228600">
                  <a:extLst>
                    <a:ext uri="{9D8B030D-6E8A-4147-A177-3AD203B41FA5}">
                      <a16:colId xmlns:a16="http://schemas.microsoft.com/office/drawing/2014/main" val="20002"/>
                    </a:ext>
                  </a:extLst>
                </a:gridCol>
              </a:tblGrid>
              <a:tr h="0">
                <a:tc>
                  <a:txBody>
                    <a:bodyPr/>
                    <a:lstStyle/>
                    <a:p>
                      <a:pPr marL="0" marR="0" algn="ctr">
                        <a:spcBef>
                          <a:spcPts val="0"/>
                        </a:spcBef>
                        <a:spcAft>
                          <a:spcPts val="0"/>
                        </a:spcAft>
                        <a:tabLst>
                          <a:tab pos="5429250" algn="l"/>
                        </a:tabLst>
                      </a:pPr>
                      <a:r>
                        <a:rPr lang="en-US" sz="1100" b="1" dirty="0">
                          <a:solidFill>
                            <a:srgbClr val="CC9900"/>
                          </a:solidFill>
                          <a:effectLst/>
                          <a:latin typeface="Calibri"/>
                          <a:ea typeface="Calibri"/>
                          <a:cs typeface="Times New Roman"/>
                        </a:rPr>
                        <a:t> </a:t>
                      </a:r>
                      <a:endParaRPr lang="en-US" sz="1100" dirty="0">
                        <a:effectLst/>
                        <a:latin typeface="Calibri"/>
                        <a:ea typeface="Calibri"/>
                        <a:cs typeface="Times New Roman"/>
                      </a:endParaRPr>
                    </a:p>
                  </a:txBody>
                  <a:tcPr marL="68580" marR="68580" marT="0" marB="0">
                    <a:lnL>
                      <a:noFill/>
                    </a:lnL>
                    <a:lnR>
                      <a:noFill/>
                    </a:lnR>
                    <a:lnT>
                      <a:noFill/>
                    </a:lnT>
                    <a:lnB>
                      <a:noFill/>
                    </a:lnB>
                    <a:solidFill>
                      <a:srgbClr val="EEECE1"/>
                    </a:solidFill>
                  </a:tcPr>
                </a:tc>
                <a:tc>
                  <a:txBody>
                    <a:bodyPr/>
                    <a:lstStyle/>
                    <a:p>
                      <a:pPr marL="0" marR="0" algn="ctr">
                        <a:spcBef>
                          <a:spcPts val="0"/>
                        </a:spcBef>
                        <a:spcAft>
                          <a:spcPts val="0"/>
                        </a:spcAft>
                        <a:tabLst>
                          <a:tab pos="5429250" algn="l"/>
                        </a:tabLst>
                      </a:pPr>
                      <a:r>
                        <a:rPr lang="en-US" sz="1100" b="1" dirty="0">
                          <a:solidFill>
                            <a:srgbClr val="31849B"/>
                          </a:solidFill>
                          <a:effectLst/>
                          <a:latin typeface="Calibri"/>
                          <a:ea typeface="Calibri"/>
                          <a:cs typeface="Times New Roman"/>
                        </a:rPr>
                        <a:t> </a:t>
                      </a:r>
                      <a:endParaRPr lang="en-US" sz="1100" dirty="0">
                        <a:effectLst/>
                        <a:latin typeface="Calibri"/>
                        <a:ea typeface="Calibri"/>
                        <a:cs typeface="Times New Roman"/>
                      </a:endParaRPr>
                    </a:p>
                  </a:txBody>
                  <a:tcPr marL="68580" marR="68580" marT="0" marB="0">
                    <a:lnL>
                      <a:noFill/>
                    </a:lnL>
                    <a:lnR>
                      <a:noFill/>
                    </a:lnR>
                    <a:lnT>
                      <a:noFill/>
                    </a:lnT>
                    <a:lnB>
                      <a:noFill/>
                    </a:lnB>
                    <a:solidFill>
                      <a:srgbClr val="EEECE1"/>
                    </a:solidFill>
                  </a:tcPr>
                </a:tc>
                <a:tc>
                  <a:txBody>
                    <a:bodyPr/>
                    <a:lstStyle/>
                    <a:p>
                      <a:pPr marL="0" marR="0" algn="ctr">
                        <a:spcBef>
                          <a:spcPts val="0"/>
                        </a:spcBef>
                        <a:spcAft>
                          <a:spcPts val="0"/>
                        </a:spcAft>
                        <a:tabLst>
                          <a:tab pos="5429250" algn="l"/>
                        </a:tabLst>
                      </a:pPr>
                      <a:r>
                        <a:rPr lang="en-US" sz="1100" b="1">
                          <a:solidFill>
                            <a:srgbClr val="CC9900"/>
                          </a:solidFill>
                          <a:effectLst/>
                          <a:latin typeface="Calibri"/>
                          <a:ea typeface="Calibri"/>
                          <a:cs typeface="Times New Roman"/>
                        </a:rPr>
                        <a:t> </a:t>
                      </a:r>
                      <a:endParaRPr lang="en-US" sz="1100">
                        <a:effectLst/>
                        <a:latin typeface="Calibri"/>
                        <a:ea typeface="Calibri"/>
                        <a:cs typeface="Times New Roman"/>
                      </a:endParaRPr>
                    </a:p>
                  </a:txBody>
                  <a:tcPr marL="68580" marR="68580" marT="0" marB="0">
                    <a:lnL>
                      <a:noFill/>
                    </a:lnL>
                    <a:lnR>
                      <a:noFill/>
                    </a:lnR>
                    <a:lnT>
                      <a:noFill/>
                    </a:lnT>
                    <a:lnB>
                      <a:noFill/>
                    </a:lnB>
                    <a:solidFill>
                      <a:srgbClr val="EEECE1"/>
                    </a:solidFill>
                  </a:tcPr>
                </a:tc>
                <a:extLst>
                  <a:ext uri="{0D108BD9-81ED-4DB2-BD59-A6C34878D82A}">
                    <a16:rowId xmlns:a16="http://schemas.microsoft.com/office/drawing/2014/main" val="10000"/>
                  </a:ext>
                </a:extLst>
              </a:tr>
              <a:tr h="0">
                <a:tc>
                  <a:txBody>
                    <a:bodyPr/>
                    <a:lstStyle/>
                    <a:p>
                      <a:pPr marL="0" marR="0" algn="r">
                        <a:spcBef>
                          <a:spcPts val="0"/>
                        </a:spcBef>
                        <a:spcAft>
                          <a:spcPts val="0"/>
                        </a:spcAft>
                        <a:tabLst>
                          <a:tab pos="5429250" algn="l"/>
                        </a:tabLst>
                      </a:pPr>
                      <a:r>
                        <a:rPr lang="en-US" sz="1100" b="1">
                          <a:solidFill>
                            <a:srgbClr val="31849B"/>
                          </a:solidFill>
                          <a:effectLst/>
                          <a:latin typeface="Calibri"/>
                          <a:ea typeface="Calibri"/>
                          <a:cs typeface="Times New Roman"/>
                        </a:rPr>
                        <a:t> </a:t>
                      </a:r>
                      <a:endParaRPr lang="en-US" sz="1100">
                        <a:effectLst/>
                        <a:latin typeface="Calibri"/>
                        <a:ea typeface="Calibri"/>
                        <a:cs typeface="Times New Roman"/>
                      </a:endParaRPr>
                    </a:p>
                  </a:txBody>
                  <a:tcPr marL="68580" marR="68580" marT="0" marB="0">
                    <a:lnL>
                      <a:noFill/>
                    </a:lnL>
                    <a:lnR>
                      <a:noFill/>
                    </a:lnR>
                    <a:lnT>
                      <a:noFill/>
                    </a:lnT>
                    <a:lnB>
                      <a:noFill/>
                    </a:lnB>
                    <a:solidFill>
                      <a:srgbClr val="EEECE1"/>
                    </a:solidFill>
                  </a:tcPr>
                </a:tc>
                <a:tc>
                  <a:txBody>
                    <a:bodyPr/>
                    <a:lstStyle/>
                    <a:p>
                      <a:pPr marL="0" marR="0" algn="r">
                        <a:spcBef>
                          <a:spcPts val="0"/>
                        </a:spcBef>
                        <a:spcAft>
                          <a:spcPts val="0"/>
                        </a:spcAft>
                        <a:tabLst>
                          <a:tab pos="5429250" algn="l"/>
                        </a:tabLst>
                      </a:pPr>
                      <a:r>
                        <a:rPr lang="en-US" sz="1100" b="1" dirty="0">
                          <a:solidFill>
                            <a:srgbClr val="31849B"/>
                          </a:solidFill>
                          <a:effectLst/>
                          <a:latin typeface="Calibri"/>
                          <a:ea typeface="Calibri"/>
                          <a:cs typeface="Times New Roman"/>
                        </a:rPr>
                        <a:t>Email Address</a:t>
                      </a:r>
                      <a:endParaRPr lang="en-US" sz="1100" dirty="0">
                        <a:effectLst/>
                        <a:latin typeface="Calibri"/>
                        <a:ea typeface="Calibri"/>
                        <a:cs typeface="Times New Roman"/>
                      </a:endParaRPr>
                    </a:p>
                  </a:txBody>
                  <a:tcPr marL="68580" marR="68580" marT="0" marB="0">
                    <a:lnL>
                      <a:noFill/>
                    </a:lnL>
                    <a:lnR>
                      <a:noFill/>
                    </a:lnR>
                    <a:lnT>
                      <a:noFill/>
                    </a:lnT>
                    <a:lnB w="12700" cap="flat" cmpd="sng" algn="ctr">
                      <a:solidFill>
                        <a:srgbClr val="7F7F7F"/>
                      </a:solidFill>
                      <a:prstDash val="solid"/>
                      <a:round/>
                      <a:headEnd type="none" w="med" len="med"/>
                      <a:tailEnd type="none" w="med" len="med"/>
                    </a:lnB>
                    <a:solidFill>
                      <a:srgbClr val="EEECE1"/>
                    </a:solidFill>
                  </a:tcPr>
                </a:tc>
                <a:tc>
                  <a:txBody>
                    <a:bodyPr/>
                    <a:lstStyle/>
                    <a:p>
                      <a:pPr marL="0" marR="0" algn="r">
                        <a:spcBef>
                          <a:spcPts val="0"/>
                        </a:spcBef>
                        <a:spcAft>
                          <a:spcPts val="0"/>
                        </a:spcAft>
                        <a:tabLst>
                          <a:tab pos="5429250" algn="l"/>
                        </a:tabLst>
                      </a:pPr>
                      <a:r>
                        <a:rPr lang="en-US" sz="1100" b="1">
                          <a:solidFill>
                            <a:srgbClr val="31849B"/>
                          </a:solidFill>
                          <a:effectLst/>
                          <a:latin typeface="Calibri"/>
                          <a:ea typeface="Calibri"/>
                          <a:cs typeface="Times New Roman"/>
                        </a:rPr>
                        <a:t> </a:t>
                      </a:r>
                      <a:endParaRPr lang="en-US" sz="1100">
                        <a:effectLst/>
                        <a:latin typeface="Calibri"/>
                        <a:ea typeface="Calibri"/>
                        <a:cs typeface="Times New Roman"/>
                      </a:endParaRPr>
                    </a:p>
                  </a:txBody>
                  <a:tcPr marL="68580" marR="68580" marT="0" marB="0">
                    <a:lnL>
                      <a:noFill/>
                    </a:lnL>
                    <a:lnR>
                      <a:noFill/>
                    </a:lnR>
                    <a:lnT>
                      <a:noFill/>
                    </a:lnT>
                    <a:lnB>
                      <a:noFill/>
                    </a:lnB>
                    <a:solidFill>
                      <a:srgbClr val="EEECE1"/>
                    </a:solidFill>
                  </a:tcPr>
                </a:tc>
                <a:extLst>
                  <a:ext uri="{0D108BD9-81ED-4DB2-BD59-A6C34878D82A}">
                    <a16:rowId xmlns:a16="http://schemas.microsoft.com/office/drawing/2014/main" val="10001"/>
                  </a:ext>
                </a:extLst>
              </a:tr>
              <a:tr h="0">
                <a:tc>
                  <a:txBody>
                    <a:bodyPr/>
                    <a:lstStyle/>
                    <a:p>
                      <a:pPr marL="0" marR="0" algn="r">
                        <a:spcBef>
                          <a:spcPts val="0"/>
                        </a:spcBef>
                        <a:spcAft>
                          <a:spcPts val="0"/>
                        </a:spcAft>
                        <a:tabLst>
                          <a:tab pos="5429250" algn="l"/>
                        </a:tabLst>
                      </a:pPr>
                      <a:r>
                        <a:rPr lang="en-US" sz="1100">
                          <a:solidFill>
                            <a:srgbClr val="595959"/>
                          </a:solidFill>
                          <a:effectLst/>
                          <a:latin typeface="Calibri"/>
                          <a:ea typeface="Calibri"/>
                          <a:cs typeface="Times New Roman"/>
                        </a:rPr>
                        <a:t> </a:t>
                      </a:r>
                      <a:endParaRPr lang="en-US" sz="1100">
                        <a:effectLst/>
                        <a:latin typeface="Calibri"/>
                        <a:ea typeface="Calibri"/>
                        <a:cs typeface="Times New Roman"/>
                      </a:endParaRPr>
                    </a:p>
                  </a:txBody>
                  <a:tcPr marL="68580" marR="68580" marT="0" marB="0">
                    <a:lnL>
                      <a:noFill/>
                    </a:lnL>
                    <a:lnR w="12700" cap="flat" cmpd="sng" algn="ctr">
                      <a:solidFill>
                        <a:srgbClr val="7F7F7F"/>
                      </a:solidFill>
                      <a:prstDash val="solid"/>
                      <a:round/>
                      <a:headEnd type="none" w="med" len="med"/>
                      <a:tailEnd type="none" w="med" len="med"/>
                    </a:lnR>
                    <a:lnT>
                      <a:noFill/>
                    </a:lnT>
                    <a:lnB>
                      <a:noFill/>
                    </a:lnB>
                    <a:solidFill>
                      <a:srgbClr val="EEECE1"/>
                    </a:solidFill>
                  </a:tcPr>
                </a:tc>
                <a:tc>
                  <a:txBody>
                    <a:bodyPr/>
                    <a:lstStyle/>
                    <a:p>
                      <a:pPr marL="0" marR="0" algn="r">
                        <a:spcBef>
                          <a:spcPts val="0"/>
                        </a:spcBef>
                        <a:spcAft>
                          <a:spcPts val="0"/>
                        </a:spcAft>
                        <a:tabLst>
                          <a:tab pos="5429250" algn="l"/>
                        </a:tabLst>
                      </a:pPr>
                      <a:r>
                        <a:rPr lang="en-US" sz="1100">
                          <a:solidFill>
                            <a:srgbClr val="595959"/>
                          </a:solidFill>
                          <a:effectLst/>
                          <a:latin typeface="Calibri"/>
                          <a:ea typeface="Calibri"/>
                          <a:cs typeface="Times New Roman"/>
                        </a:rPr>
                        <a:t> </a:t>
                      </a:r>
                      <a:endParaRPr lang="en-US" sz="1100">
                        <a:effectLst/>
                        <a:latin typeface="Calibri"/>
                        <a:ea typeface="Calibri"/>
                        <a:cs typeface="Times New Roman"/>
                      </a:endParaRPr>
                    </a:p>
                  </a:txBody>
                  <a:tcPr marL="68580" marR="68580" marT="0" marB="0">
                    <a:lnL w="12700" cap="flat" cmpd="sng" algn="ctr">
                      <a:solidFill>
                        <a:srgbClr val="7F7F7F"/>
                      </a:solidFill>
                      <a:prstDash val="solid"/>
                      <a:round/>
                      <a:headEnd type="none" w="med" len="med"/>
                      <a:tailEnd type="none" w="med" len="med"/>
                    </a:lnL>
                    <a:lnR w="12700" cap="flat" cmpd="sng" algn="ctr">
                      <a:solidFill>
                        <a:srgbClr val="7F7F7F"/>
                      </a:solidFill>
                      <a:prstDash val="solid"/>
                      <a:round/>
                      <a:headEnd type="none" w="med" len="med"/>
                      <a:tailEnd type="none" w="med" len="med"/>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tc>
                  <a:txBody>
                    <a:bodyPr/>
                    <a:lstStyle/>
                    <a:p>
                      <a:pPr marL="0" marR="0" algn="r">
                        <a:spcBef>
                          <a:spcPts val="0"/>
                        </a:spcBef>
                        <a:spcAft>
                          <a:spcPts val="0"/>
                        </a:spcAft>
                        <a:tabLst>
                          <a:tab pos="5429250" algn="l"/>
                        </a:tabLst>
                      </a:pPr>
                      <a:r>
                        <a:rPr lang="en-US" sz="1100">
                          <a:solidFill>
                            <a:srgbClr val="595959"/>
                          </a:solidFill>
                          <a:effectLst/>
                          <a:latin typeface="Calibri"/>
                          <a:ea typeface="Calibri"/>
                          <a:cs typeface="Times New Roman"/>
                        </a:rPr>
                        <a:t> </a:t>
                      </a:r>
                      <a:endParaRPr lang="en-US" sz="1100">
                        <a:effectLst/>
                        <a:latin typeface="Calibri"/>
                        <a:ea typeface="Calibri"/>
                        <a:cs typeface="Times New Roman"/>
                      </a:endParaRPr>
                    </a:p>
                  </a:txBody>
                  <a:tcPr marL="68580" marR="68580" marT="0" marB="0">
                    <a:lnL w="12700" cap="flat" cmpd="sng" algn="ctr">
                      <a:solidFill>
                        <a:srgbClr val="7F7F7F"/>
                      </a:solidFill>
                      <a:prstDash val="solid"/>
                      <a:round/>
                      <a:headEnd type="none" w="med" len="med"/>
                      <a:tailEnd type="none" w="med" len="med"/>
                    </a:lnL>
                    <a:lnR>
                      <a:noFill/>
                    </a:lnR>
                    <a:lnT>
                      <a:noFill/>
                    </a:lnT>
                    <a:lnB>
                      <a:noFill/>
                    </a:lnB>
                    <a:solidFill>
                      <a:srgbClr val="EEECE1"/>
                    </a:solidFill>
                  </a:tcPr>
                </a:tc>
                <a:extLst>
                  <a:ext uri="{0D108BD9-81ED-4DB2-BD59-A6C34878D82A}">
                    <a16:rowId xmlns:a16="http://schemas.microsoft.com/office/drawing/2014/main" val="10002"/>
                  </a:ext>
                </a:extLst>
              </a:tr>
              <a:tr h="0">
                <a:tc>
                  <a:txBody>
                    <a:bodyPr/>
                    <a:lstStyle/>
                    <a:p>
                      <a:pPr marL="0" marR="0" algn="r">
                        <a:spcBef>
                          <a:spcPts val="0"/>
                        </a:spcBef>
                        <a:spcAft>
                          <a:spcPts val="0"/>
                        </a:spcAft>
                        <a:tabLst>
                          <a:tab pos="5429250" algn="l"/>
                        </a:tabLst>
                      </a:pPr>
                      <a:r>
                        <a:rPr lang="en-US" sz="600">
                          <a:solidFill>
                            <a:srgbClr val="595959"/>
                          </a:solidFill>
                          <a:effectLst/>
                          <a:latin typeface="Calibri"/>
                          <a:ea typeface="Calibri"/>
                          <a:cs typeface="Times New Roman"/>
                        </a:rPr>
                        <a:t> </a:t>
                      </a:r>
                      <a:endParaRPr lang="en-US" sz="1100">
                        <a:effectLst/>
                        <a:latin typeface="Calibri"/>
                        <a:ea typeface="Calibri"/>
                        <a:cs typeface="Times New Roman"/>
                      </a:endParaRPr>
                    </a:p>
                  </a:txBody>
                  <a:tcPr marL="68580" marR="68580" marT="0" marB="0">
                    <a:lnL>
                      <a:noFill/>
                    </a:lnL>
                    <a:lnR>
                      <a:noFill/>
                    </a:lnR>
                    <a:lnT>
                      <a:noFill/>
                    </a:lnT>
                    <a:lnB>
                      <a:noFill/>
                    </a:lnB>
                    <a:solidFill>
                      <a:srgbClr val="EEECE1"/>
                    </a:solidFill>
                  </a:tcPr>
                </a:tc>
                <a:tc>
                  <a:txBody>
                    <a:bodyPr/>
                    <a:lstStyle/>
                    <a:p>
                      <a:pPr marL="0" marR="0" algn="r">
                        <a:spcBef>
                          <a:spcPts val="0"/>
                        </a:spcBef>
                        <a:spcAft>
                          <a:spcPts val="0"/>
                        </a:spcAft>
                        <a:tabLst>
                          <a:tab pos="5429250" algn="l"/>
                        </a:tabLst>
                      </a:pPr>
                      <a:r>
                        <a:rPr lang="en-US" sz="600">
                          <a:solidFill>
                            <a:srgbClr val="595959"/>
                          </a:solidFill>
                          <a:effectLst/>
                          <a:latin typeface="Calibri"/>
                          <a:ea typeface="Calibri"/>
                          <a:cs typeface="Times New Roman"/>
                        </a:rPr>
                        <a:t> </a:t>
                      </a:r>
                      <a:endParaRPr lang="en-US" sz="1100">
                        <a:effectLst/>
                        <a:latin typeface="Calibri"/>
                        <a:ea typeface="Calibri"/>
                        <a:cs typeface="Times New Roman"/>
                      </a:endParaRPr>
                    </a:p>
                  </a:txBody>
                  <a:tcPr marL="68580" marR="68580" marT="0" marB="0">
                    <a:lnL>
                      <a:noFill/>
                    </a:lnL>
                    <a:lnR>
                      <a:noFill/>
                    </a:lnR>
                    <a:lnT w="12700" cap="flat" cmpd="sng" algn="ctr">
                      <a:solidFill>
                        <a:srgbClr val="7F7F7F"/>
                      </a:solidFill>
                      <a:prstDash val="solid"/>
                      <a:round/>
                      <a:headEnd type="none" w="med" len="med"/>
                      <a:tailEnd type="none" w="med" len="med"/>
                    </a:lnT>
                    <a:lnB>
                      <a:noFill/>
                    </a:lnB>
                    <a:solidFill>
                      <a:srgbClr val="EEECE1"/>
                    </a:solidFill>
                  </a:tcPr>
                </a:tc>
                <a:tc>
                  <a:txBody>
                    <a:bodyPr/>
                    <a:lstStyle/>
                    <a:p>
                      <a:pPr marL="0" marR="0" algn="r">
                        <a:spcBef>
                          <a:spcPts val="0"/>
                        </a:spcBef>
                        <a:spcAft>
                          <a:spcPts val="0"/>
                        </a:spcAft>
                        <a:tabLst>
                          <a:tab pos="5429250" algn="l"/>
                        </a:tabLst>
                      </a:pPr>
                      <a:r>
                        <a:rPr lang="en-US" sz="600">
                          <a:solidFill>
                            <a:srgbClr val="595959"/>
                          </a:solidFill>
                          <a:effectLst/>
                          <a:latin typeface="Calibri"/>
                          <a:ea typeface="Calibri"/>
                          <a:cs typeface="Times New Roman"/>
                        </a:rPr>
                        <a:t> </a:t>
                      </a:r>
                      <a:endParaRPr lang="en-US" sz="1100">
                        <a:effectLst/>
                        <a:latin typeface="Calibri"/>
                        <a:ea typeface="Calibri"/>
                        <a:cs typeface="Times New Roman"/>
                      </a:endParaRPr>
                    </a:p>
                  </a:txBody>
                  <a:tcPr marL="68580" marR="68580" marT="0" marB="0">
                    <a:lnL>
                      <a:noFill/>
                    </a:lnL>
                    <a:lnR>
                      <a:noFill/>
                    </a:lnR>
                    <a:lnT>
                      <a:noFill/>
                    </a:lnT>
                    <a:lnB>
                      <a:noFill/>
                    </a:lnB>
                    <a:solidFill>
                      <a:srgbClr val="EEECE1"/>
                    </a:solidFill>
                  </a:tcPr>
                </a:tc>
                <a:extLst>
                  <a:ext uri="{0D108BD9-81ED-4DB2-BD59-A6C34878D82A}">
                    <a16:rowId xmlns:a16="http://schemas.microsoft.com/office/drawing/2014/main" val="10003"/>
                  </a:ext>
                </a:extLst>
              </a:tr>
              <a:tr h="0">
                <a:tc>
                  <a:txBody>
                    <a:bodyPr/>
                    <a:lstStyle/>
                    <a:p>
                      <a:pPr marL="0" marR="0" algn="r">
                        <a:spcBef>
                          <a:spcPts val="0"/>
                        </a:spcBef>
                        <a:spcAft>
                          <a:spcPts val="0"/>
                        </a:spcAft>
                        <a:tabLst>
                          <a:tab pos="5429250" algn="l"/>
                        </a:tabLst>
                      </a:pPr>
                      <a:r>
                        <a:rPr lang="en-US" sz="1100" b="1">
                          <a:solidFill>
                            <a:srgbClr val="31849B"/>
                          </a:solidFill>
                          <a:effectLst/>
                          <a:latin typeface="Calibri"/>
                          <a:ea typeface="Calibri"/>
                          <a:cs typeface="Times New Roman"/>
                        </a:rPr>
                        <a:t> </a:t>
                      </a:r>
                      <a:endParaRPr lang="en-US" sz="1100">
                        <a:effectLst/>
                        <a:latin typeface="Calibri"/>
                        <a:ea typeface="Calibri"/>
                        <a:cs typeface="Times New Roman"/>
                      </a:endParaRPr>
                    </a:p>
                  </a:txBody>
                  <a:tcPr marL="68580" marR="68580" marT="0" marB="0">
                    <a:lnL>
                      <a:noFill/>
                    </a:lnL>
                    <a:lnR>
                      <a:noFill/>
                    </a:lnR>
                    <a:lnT>
                      <a:noFill/>
                    </a:lnT>
                    <a:lnB>
                      <a:noFill/>
                    </a:lnB>
                    <a:solidFill>
                      <a:srgbClr val="EEECE1"/>
                    </a:solidFill>
                  </a:tcPr>
                </a:tc>
                <a:tc>
                  <a:txBody>
                    <a:bodyPr/>
                    <a:lstStyle/>
                    <a:p>
                      <a:pPr marL="0" marR="0" algn="r">
                        <a:spcBef>
                          <a:spcPts val="0"/>
                        </a:spcBef>
                        <a:spcAft>
                          <a:spcPts val="0"/>
                        </a:spcAft>
                        <a:tabLst>
                          <a:tab pos="5429250" algn="l"/>
                        </a:tabLst>
                      </a:pPr>
                      <a:r>
                        <a:rPr lang="en-US" sz="1100" b="1" dirty="0">
                          <a:solidFill>
                            <a:srgbClr val="31849B"/>
                          </a:solidFill>
                          <a:effectLst/>
                          <a:latin typeface="Calibri"/>
                          <a:ea typeface="Calibri"/>
                          <a:cs typeface="Times New Roman"/>
                        </a:rPr>
                        <a:t>Password</a:t>
                      </a:r>
                      <a:endParaRPr lang="en-US" sz="1100" dirty="0">
                        <a:effectLst/>
                        <a:latin typeface="Calibri"/>
                        <a:ea typeface="Calibri"/>
                        <a:cs typeface="Times New Roman"/>
                      </a:endParaRPr>
                    </a:p>
                  </a:txBody>
                  <a:tcPr marL="68580" marR="68580" marT="0" marB="0">
                    <a:lnL>
                      <a:noFill/>
                    </a:lnL>
                    <a:lnR>
                      <a:noFill/>
                    </a:lnR>
                    <a:lnT>
                      <a:noFill/>
                    </a:lnT>
                    <a:lnB w="12700" cap="flat" cmpd="sng" algn="ctr">
                      <a:solidFill>
                        <a:srgbClr val="7F7F7F"/>
                      </a:solidFill>
                      <a:prstDash val="solid"/>
                      <a:round/>
                      <a:headEnd type="none" w="med" len="med"/>
                      <a:tailEnd type="none" w="med" len="med"/>
                    </a:lnB>
                    <a:solidFill>
                      <a:srgbClr val="EEECE1"/>
                    </a:solidFill>
                  </a:tcPr>
                </a:tc>
                <a:tc>
                  <a:txBody>
                    <a:bodyPr/>
                    <a:lstStyle/>
                    <a:p>
                      <a:pPr marL="0" marR="0" algn="r">
                        <a:spcBef>
                          <a:spcPts val="0"/>
                        </a:spcBef>
                        <a:spcAft>
                          <a:spcPts val="0"/>
                        </a:spcAft>
                        <a:tabLst>
                          <a:tab pos="5429250" algn="l"/>
                        </a:tabLst>
                      </a:pPr>
                      <a:r>
                        <a:rPr lang="en-US" sz="1100" b="1">
                          <a:solidFill>
                            <a:srgbClr val="31849B"/>
                          </a:solidFill>
                          <a:effectLst/>
                          <a:latin typeface="Calibri"/>
                          <a:ea typeface="Calibri"/>
                          <a:cs typeface="Times New Roman"/>
                        </a:rPr>
                        <a:t> </a:t>
                      </a:r>
                      <a:endParaRPr lang="en-US" sz="1100">
                        <a:effectLst/>
                        <a:latin typeface="Calibri"/>
                        <a:ea typeface="Calibri"/>
                        <a:cs typeface="Times New Roman"/>
                      </a:endParaRPr>
                    </a:p>
                  </a:txBody>
                  <a:tcPr marL="68580" marR="68580" marT="0" marB="0">
                    <a:lnL>
                      <a:noFill/>
                    </a:lnL>
                    <a:lnR>
                      <a:noFill/>
                    </a:lnR>
                    <a:lnT>
                      <a:noFill/>
                    </a:lnT>
                    <a:lnB>
                      <a:noFill/>
                    </a:lnB>
                    <a:solidFill>
                      <a:srgbClr val="EEECE1"/>
                    </a:solidFill>
                  </a:tcPr>
                </a:tc>
                <a:extLst>
                  <a:ext uri="{0D108BD9-81ED-4DB2-BD59-A6C34878D82A}">
                    <a16:rowId xmlns:a16="http://schemas.microsoft.com/office/drawing/2014/main" val="10004"/>
                  </a:ext>
                </a:extLst>
              </a:tr>
              <a:tr h="0">
                <a:tc>
                  <a:txBody>
                    <a:bodyPr/>
                    <a:lstStyle/>
                    <a:p>
                      <a:pPr marL="0" marR="0" algn="r">
                        <a:spcBef>
                          <a:spcPts val="0"/>
                        </a:spcBef>
                        <a:spcAft>
                          <a:spcPts val="0"/>
                        </a:spcAft>
                        <a:tabLst>
                          <a:tab pos="5429250" algn="l"/>
                        </a:tabLst>
                      </a:pPr>
                      <a:r>
                        <a:rPr lang="en-US" sz="1100">
                          <a:solidFill>
                            <a:srgbClr val="595959"/>
                          </a:solidFill>
                          <a:effectLst/>
                          <a:latin typeface="Calibri"/>
                          <a:ea typeface="Calibri"/>
                          <a:cs typeface="Times New Roman"/>
                        </a:rPr>
                        <a:t> </a:t>
                      </a:r>
                      <a:endParaRPr lang="en-US" sz="1100">
                        <a:effectLst/>
                        <a:latin typeface="Calibri"/>
                        <a:ea typeface="Calibri"/>
                        <a:cs typeface="Times New Roman"/>
                      </a:endParaRPr>
                    </a:p>
                  </a:txBody>
                  <a:tcPr marL="68580" marR="68580" marT="0" marB="0">
                    <a:lnL>
                      <a:noFill/>
                    </a:lnL>
                    <a:lnR w="12700" cap="flat" cmpd="sng" algn="ctr">
                      <a:solidFill>
                        <a:srgbClr val="7F7F7F"/>
                      </a:solidFill>
                      <a:prstDash val="solid"/>
                      <a:round/>
                      <a:headEnd type="none" w="med" len="med"/>
                      <a:tailEnd type="none" w="med" len="med"/>
                    </a:lnR>
                    <a:lnT>
                      <a:noFill/>
                    </a:lnT>
                    <a:lnB>
                      <a:noFill/>
                    </a:lnB>
                    <a:solidFill>
                      <a:srgbClr val="EEECE1"/>
                    </a:solidFill>
                  </a:tcPr>
                </a:tc>
                <a:tc>
                  <a:txBody>
                    <a:bodyPr/>
                    <a:lstStyle/>
                    <a:p>
                      <a:pPr marL="0" marR="0" algn="r">
                        <a:spcBef>
                          <a:spcPts val="0"/>
                        </a:spcBef>
                        <a:spcAft>
                          <a:spcPts val="0"/>
                        </a:spcAft>
                        <a:tabLst>
                          <a:tab pos="5429250" algn="l"/>
                        </a:tabLst>
                      </a:pPr>
                      <a:r>
                        <a:rPr lang="en-US" sz="1100">
                          <a:solidFill>
                            <a:srgbClr val="595959"/>
                          </a:solidFill>
                          <a:effectLst/>
                          <a:latin typeface="Calibri"/>
                          <a:ea typeface="Calibri"/>
                          <a:cs typeface="Times New Roman"/>
                        </a:rPr>
                        <a:t> </a:t>
                      </a:r>
                      <a:endParaRPr lang="en-US" sz="1100">
                        <a:effectLst/>
                        <a:latin typeface="Calibri"/>
                        <a:ea typeface="Calibri"/>
                        <a:cs typeface="Times New Roman"/>
                      </a:endParaRPr>
                    </a:p>
                  </a:txBody>
                  <a:tcPr marL="68580" marR="68580" marT="0" marB="0">
                    <a:lnL w="12700" cap="flat" cmpd="sng" algn="ctr">
                      <a:solidFill>
                        <a:srgbClr val="7F7F7F"/>
                      </a:solidFill>
                      <a:prstDash val="solid"/>
                      <a:round/>
                      <a:headEnd type="none" w="med" len="med"/>
                      <a:tailEnd type="none" w="med" len="med"/>
                    </a:lnL>
                    <a:lnR w="12700" cap="flat" cmpd="sng" algn="ctr">
                      <a:solidFill>
                        <a:srgbClr val="7F7F7F"/>
                      </a:solidFill>
                      <a:prstDash val="solid"/>
                      <a:round/>
                      <a:headEnd type="none" w="med" len="med"/>
                      <a:tailEnd type="none" w="med" len="med"/>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tc>
                  <a:txBody>
                    <a:bodyPr/>
                    <a:lstStyle/>
                    <a:p>
                      <a:pPr marL="0" marR="0" algn="r">
                        <a:spcBef>
                          <a:spcPts val="0"/>
                        </a:spcBef>
                        <a:spcAft>
                          <a:spcPts val="0"/>
                        </a:spcAft>
                        <a:tabLst>
                          <a:tab pos="5429250" algn="l"/>
                        </a:tabLst>
                      </a:pPr>
                      <a:r>
                        <a:rPr lang="en-US" sz="1100">
                          <a:solidFill>
                            <a:srgbClr val="595959"/>
                          </a:solidFill>
                          <a:effectLst/>
                          <a:latin typeface="Calibri"/>
                          <a:ea typeface="Calibri"/>
                          <a:cs typeface="Times New Roman"/>
                        </a:rPr>
                        <a:t> </a:t>
                      </a:r>
                      <a:endParaRPr lang="en-US" sz="1100">
                        <a:effectLst/>
                        <a:latin typeface="Calibri"/>
                        <a:ea typeface="Calibri"/>
                        <a:cs typeface="Times New Roman"/>
                      </a:endParaRPr>
                    </a:p>
                  </a:txBody>
                  <a:tcPr marL="68580" marR="68580" marT="0" marB="0">
                    <a:lnL w="12700" cap="flat" cmpd="sng" algn="ctr">
                      <a:solidFill>
                        <a:srgbClr val="7F7F7F"/>
                      </a:solidFill>
                      <a:prstDash val="solid"/>
                      <a:round/>
                      <a:headEnd type="none" w="med" len="med"/>
                      <a:tailEnd type="none" w="med" len="med"/>
                    </a:lnL>
                    <a:lnR>
                      <a:noFill/>
                    </a:lnR>
                    <a:lnT>
                      <a:noFill/>
                    </a:lnT>
                    <a:lnB>
                      <a:noFill/>
                    </a:lnB>
                    <a:solidFill>
                      <a:srgbClr val="EEECE1"/>
                    </a:solidFill>
                  </a:tcPr>
                </a:tc>
                <a:extLst>
                  <a:ext uri="{0D108BD9-81ED-4DB2-BD59-A6C34878D82A}">
                    <a16:rowId xmlns:a16="http://schemas.microsoft.com/office/drawing/2014/main" val="10005"/>
                  </a:ext>
                </a:extLst>
              </a:tr>
              <a:tr h="0">
                <a:tc>
                  <a:txBody>
                    <a:bodyPr/>
                    <a:lstStyle/>
                    <a:p>
                      <a:pPr marL="0" marR="0" algn="r">
                        <a:spcBef>
                          <a:spcPts val="0"/>
                        </a:spcBef>
                        <a:spcAft>
                          <a:spcPts val="0"/>
                        </a:spcAft>
                        <a:tabLst>
                          <a:tab pos="5429250" algn="l"/>
                        </a:tabLst>
                      </a:pPr>
                      <a:r>
                        <a:rPr lang="en-US" sz="900">
                          <a:solidFill>
                            <a:srgbClr val="595959"/>
                          </a:solidFill>
                          <a:effectLst/>
                          <a:latin typeface="Calibri"/>
                          <a:ea typeface="Calibri"/>
                          <a:cs typeface="Times New Roman"/>
                        </a:rPr>
                        <a:t> </a:t>
                      </a:r>
                      <a:endParaRPr lang="en-US" sz="1100">
                        <a:effectLst/>
                        <a:latin typeface="Calibri"/>
                        <a:ea typeface="Calibri"/>
                        <a:cs typeface="Times New Roman"/>
                      </a:endParaRPr>
                    </a:p>
                  </a:txBody>
                  <a:tcPr marL="68580" marR="68580" marT="0" marB="0">
                    <a:lnL>
                      <a:noFill/>
                    </a:lnL>
                    <a:lnR>
                      <a:noFill/>
                    </a:lnR>
                    <a:lnT>
                      <a:noFill/>
                    </a:lnT>
                    <a:lnB>
                      <a:noFill/>
                    </a:lnB>
                    <a:solidFill>
                      <a:srgbClr val="EEECE1"/>
                    </a:solidFill>
                  </a:tcPr>
                </a:tc>
                <a:tc>
                  <a:txBody>
                    <a:bodyPr/>
                    <a:lstStyle/>
                    <a:p>
                      <a:pPr marL="0" marR="0" algn="r">
                        <a:spcBef>
                          <a:spcPts val="0"/>
                        </a:spcBef>
                        <a:spcAft>
                          <a:spcPts val="0"/>
                        </a:spcAft>
                        <a:tabLst>
                          <a:tab pos="5429250" algn="l"/>
                        </a:tabLst>
                      </a:pPr>
                      <a:r>
                        <a:rPr lang="en-US" sz="900">
                          <a:solidFill>
                            <a:srgbClr val="595959"/>
                          </a:solidFill>
                          <a:effectLst/>
                          <a:latin typeface="Calibri"/>
                          <a:ea typeface="Calibri"/>
                          <a:cs typeface="Times New Roman"/>
                        </a:rPr>
                        <a:t> </a:t>
                      </a:r>
                      <a:endParaRPr lang="en-US" sz="1100">
                        <a:effectLst/>
                        <a:latin typeface="Calibri"/>
                        <a:ea typeface="Calibri"/>
                        <a:cs typeface="Times New Roman"/>
                      </a:endParaRPr>
                    </a:p>
                  </a:txBody>
                  <a:tcPr marL="68580" marR="68580" marT="0" marB="0">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solidFill>
                      <a:srgbClr val="EEECE1"/>
                    </a:solidFill>
                  </a:tcPr>
                </a:tc>
                <a:tc>
                  <a:txBody>
                    <a:bodyPr/>
                    <a:lstStyle/>
                    <a:p>
                      <a:pPr marL="0" marR="0" algn="r">
                        <a:spcBef>
                          <a:spcPts val="0"/>
                        </a:spcBef>
                        <a:spcAft>
                          <a:spcPts val="0"/>
                        </a:spcAft>
                        <a:tabLst>
                          <a:tab pos="5429250" algn="l"/>
                        </a:tabLst>
                      </a:pPr>
                      <a:r>
                        <a:rPr lang="en-US" sz="900">
                          <a:solidFill>
                            <a:srgbClr val="595959"/>
                          </a:solidFill>
                          <a:effectLst/>
                          <a:latin typeface="Calibri"/>
                          <a:ea typeface="Calibri"/>
                          <a:cs typeface="Times New Roman"/>
                        </a:rPr>
                        <a:t> </a:t>
                      </a:r>
                      <a:endParaRPr lang="en-US" sz="1100">
                        <a:effectLst/>
                        <a:latin typeface="Calibri"/>
                        <a:ea typeface="Calibri"/>
                        <a:cs typeface="Times New Roman"/>
                      </a:endParaRPr>
                    </a:p>
                  </a:txBody>
                  <a:tcPr marL="68580" marR="68580" marT="0" marB="0">
                    <a:lnL>
                      <a:noFill/>
                    </a:lnL>
                    <a:lnR>
                      <a:noFill/>
                    </a:lnR>
                    <a:lnT>
                      <a:noFill/>
                    </a:lnT>
                    <a:lnB>
                      <a:noFill/>
                    </a:lnB>
                    <a:solidFill>
                      <a:srgbClr val="EEECE1"/>
                    </a:solidFill>
                  </a:tcPr>
                </a:tc>
                <a:extLst>
                  <a:ext uri="{0D108BD9-81ED-4DB2-BD59-A6C34878D82A}">
                    <a16:rowId xmlns:a16="http://schemas.microsoft.com/office/drawing/2014/main" val="10006"/>
                  </a:ext>
                </a:extLst>
              </a:tr>
              <a:tr h="0">
                <a:tc>
                  <a:txBody>
                    <a:bodyPr/>
                    <a:lstStyle/>
                    <a:p>
                      <a:pPr marL="0" marR="0" algn="r">
                        <a:spcBef>
                          <a:spcPts val="0"/>
                        </a:spcBef>
                        <a:spcAft>
                          <a:spcPts val="0"/>
                        </a:spcAft>
                        <a:tabLst>
                          <a:tab pos="5429250" algn="l"/>
                        </a:tabLst>
                      </a:pPr>
                      <a:r>
                        <a:rPr lang="en-US" sz="1100">
                          <a:solidFill>
                            <a:srgbClr val="595959"/>
                          </a:solidFill>
                          <a:effectLst/>
                          <a:latin typeface="Calibri"/>
                          <a:ea typeface="Calibri"/>
                          <a:cs typeface="Times New Roman"/>
                        </a:rPr>
                        <a:t> </a:t>
                      </a:r>
                      <a:endParaRPr lang="en-US" sz="1100">
                        <a:effectLst/>
                        <a:latin typeface="Calibri"/>
                        <a:ea typeface="Calibri"/>
                        <a:cs typeface="Times New Roman"/>
                      </a:endParaRPr>
                    </a:p>
                  </a:txBody>
                  <a:tcPr marL="68580" marR="68580" marT="0" marB="0">
                    <a:lnL>
                      <a:noFill/>
                    </a:lnL>
                    <a:lnR w="12700" cap="flat" cmpd="sng" algn="ctr">
                      <a:solidFill>
                        <a:srgbClr val="7F7F7F"/>
                      </a:solidFill>
                      <a:prstDash val="solid"/>
                      <a:round/>
                      <a:headEnd type="none" w="med" len="med"/>
                      <a:tailEnd type="none" w="med" len="med"/>
                    </a:lnR>
                    <a:lnT>
                      <a:noFill/>
                    </a:lnT>
                    <a:lnB>
                      <a:noFill/>
                    </a:lnB>
                    <a:solidFill>
                      <a:srgbClr val="EEECE1"/>
                    </a:solidFill>
                  </a:tcPr>
                </a:tc>
                <a:tc>
                  <a:txBody>
                    <a:bodyPr/>
                    <a:lstStyle/>
                    <a:p>
                      <a:pPr marL="0" marR="0" algn="ctr">
                        <a:spcBef>
                          <a:spcPts val="0"/>
                        </a:spcBef>
                        <a:spcAft>
                          <a:spcPts val="0"/>
                        </a:spcAft>
                        <a:tabLst>
                          <a:tab pos="5429250" algn="l"/>
                        </a:tabLst>
                      </a:pPr>
                      <a:r>
                        <a:rPr lang="en-US" sz="1100" b="1">
                          <a:solidFill>
                            <a:srgbClr val="FFFFFF"/>
                          </a:solidFill>
                          <a:effectLst/>
                          <a:latin typeface="Calibri"/>
                          <a:ea typeface="Calibri"/>
                          <a:cs typeface="Times New Roman"/>
                        </a:rPr>
                        <a:t>Login</a:t>
                      </a:r>
                      <a:endParaRPr lang="en-US" sz="1100">
                        <a:effectLst/>
                        <a:latin typeface="Calibri"/>
                        <a:ea typeface="Calibri"/>
                        <a:cs typeface="Times New Roman"/>
                      </a:endParaRPr>
                    </a:p>
                  </a:txBody>
                  <a:tcPr marL="68580" marR="68580" marT="0" marB="0">
                    <a:lnL w="12700" cap="flat" cmpd="sng" algn="ctr">
                      <a:solidFill>
                        <a:srgbClr val="7F7F7F"/>
                      </a:solidFill>
                      <a:prstDash val="solid"/>
                      <a:round/>
                      <a:headEnd type="none" w="med" len="med"/>
                      <a:tailEnd type="none" w="med" len="med"/>
                    </a:lnL>
                    <a:lnR w="12700" cap="flat" cmpd="sng" algn="ctr">
                      <a:solidFill>
                        <a:srgbClr val="7F7F7F"/>
                      </a:solidFill>
                      <a:prstDash val="solid"/>
                      <a:round/>
                      <a:headEnd type="none" w="med" len="med"/>
                      <a:tailEnd type="none" w="med" len="med"/>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solidFill>
                      <a:srgbClr val="31849B"/>
                    </a:solidFill>
                  </a:tcPr>
                </a:tc>
                <a:tc>
                  <a:txBody>
                    <a:bodyPr/>
                    <a:lstStyle/>
                    <a:p>
                      <a:pPr marL="0" marR="0" algn="r">
                        <a:spcBef>
                          <a:spcPts val="0"/>
                        </a:spcBef>
                        <a:spcAft>
                          <a:spcPts val="0"/>
                        </a:spcAft>
                        <a:tabLst>
                          <a:tab pos="5429250" algn="l"/>
                        </a:tabLst>
                      </a:pPr>
                      <a:r>
                        <a:rPr lang="en-US" sz="1100">
                          <a:solidFill>
                            <a:srgbClr val="595959"/>
                          </a:solidFill>
                          <a:effectLst/>
                          <a:latin typeface="Calibri"/>
                          <a:ea typeface="Calibri"/>
                          <a:cs typeface="Times New Roman"/>
                        </a:rPr>
                        <a:t> </a:t>
                      </a:r>
                      <a:endParaRPr lang="en-US" sz="1100">
                        <a:effectLst/>
                        <a:latin typeface="Calibri"/>
                        <a:ea typeface="Calibri"/>
                        <a:cs typeface="Times New Roman"/>
                      </a:endParaRPr>
                    </a:p>
                  </a:txBody>
                  <a:tcPr marL="68580" marR="68580" marT="0" marB="0">
                    <a:lnL w="12700" cap="flat" cmpd="sng" algn="ctr">
                      <a:solidFill>
                        <a:srgbClr val="7F7F7F"/>
                      </a:solidFill>
                      <a:prstDash val="solid"/>
                      <a:round/>
                      <a:headEnd type="none" w="med" len="med"/>
                      <a:tailEnd type="none" w="med" len="med"/>
                    </a:lnL>
                    <a:lnR>
                      <a:noFill/>
                    </a:lnR>
                    <a:lnT>
                      <a:noFill/>
                    </a:lnT>
                    <a:lnB>
                      <a:noFill/>
                    </a:lnB>
                    <a:solidFill>
                      <a:srgbClr val="EEECE1"/>
                    </a:solidFill>
                  </a:tcPr>
                </a:tc>
                <a:extLst>
                  <a:ext uri="{0D108BD9-81ED-4DB2-BD59-A6C34878D82A}">
                    <a16:rowId xmlns:a16="http://schemas.microsoft.com/office/drawing/2014/main" val="10007"/>
                  </a:ext>
                </a:extLst>
              </a:tr>
              <a:tr h="0">
                <a:tc>
                  <a:txBody>
                    <a:bodyPr/>
                    <a:lstStyle/>
                    <a:p>
                      <a:pPr marL="0" marR="0" algn="r">
                        <a:spcBef>
                          <a:spcPts val="0"/>
                        </a:spcBef>
                        <a:spcAft>
                          <a:spcPts val="0"/>
                        </a:spcAft>
                        <a:tabLst>
                          <a:tab pos="5429250" algn="l"/>
                        </a:tabLst>
                      </a:pPr>
                      <a:r>
                        <a:rPr lang="en-US" sz="1100">
                          <a:solidFill>
                            <a:srgbClr val="595959"/>
                          </a:solidFill>
                          <a:effectLst/>
                          <a:latin typeface="Calibri"/>
                          <a:ea typeface="Calibri"/>
                          <a:cs typeface="Times New Roman"/>
                        </a:rPr>
                        <a:t> </a:t>
                      </a:r>
                      <a:endParaRPr lang="en-US" sz="1100">
                        <a:effectLst/>
                        <a:latin typeface="Calibri"/>
                        <a:ea typeface="Calibri"/>
                        <a:cs typeface="Times New Roman"/>
                      </a:endParaRPr>
                    </a:p>
                  </a:txBody>
                  <a:tcPr marL="68580" marR="68580" marT="0" marB="0">
                    <a:lnL>
                      <a:noFill/>
                    </a:lnL>
                    <a:lnR>
                      <a:noFill/>
                    </a:lnR>
                    <a:lnT>
                      <a:noFill/>
                    </a:lnT>
                    <a:lnB>
                      <a:noFill/>
                    </a:lnB>
                    <a:solidFill>
                      <a:srgbClr val="EEECE1"/>
                    </a:solidFill>
                  </a:tcPr>
                </a:tc>
                <a:tc>
                  <a:txBody>
                    <a:bodyPr/>
                    <a:lstStyle/>
                    <a:p>
                      <a:pPr marL="0" marR="0" algn="r">
                        <a:spcBef>
                          <a:spcPts val="0"/>
                        </a:spcBef>
                        <a:spcAft>
                          <a:spcPts val="0"/>
                        </a:spcAft>
                        <a:tabLst>
                          <a:tab pos="5429250" algn="l"/>
                        </a:tabLst>
                      </a:pPr>
                      <a:r>
                        <a:rPr lang="en-US" sz="600">
                          <a:solidFill>
                            <a:srgbClr val="595959"/>
                          </a:solidFill>
                          <a:effectLst/>
                          <a:latin typeface="Calibri"/>
                          <a:ea typeface="Calibri"/>
                          <a:cs typeface="Times New Roman"/>
                        </a:rPr>
                        <a:t> </a:t>
                      </a:r>
                      <a:endParaRPr lang="en-US" sz="1100">
                        <a:effectLst/>
                        <a:latin typeface="Calibri"/>
                        <a:ea typeface="Calibri"/>
                        <a:cs typeface="Times New Roman"/>
                      </a:endParaRPr>
                    </a:p>
                    <a:p>
                      <a:pPr marL="0" marR="0" algn="r">
                        <a:spcBef>
                          <a:spcPts val="0"/>
                        </a:spcBef>
                        <a:spcAft>
                          <a:spcPts val="0"/>
                        </a:spcAft>
                        <a:tabLst>
                          <a:tab pos="5429250" algn="l"/>
                        </a:tabLst>
                      </a:pPr>
                      <a:r>
                        <a:rPr lang="en-US" sz="1100" i="1" u="sng">
                          <a:solidFill>
                            <a:srgbClr val="0070C0"/>
                          </a:solidFill>
                          <a:effectLst/>
                          <a:latin typeface="Calibri"/>
                          <a:ea typeface="Calibri"/>
                          <a:cs typeface="Times New Roman"/>
                        </a:rPr>
                        <a:t>Forgot your password?</a:t>
                      </a:r>
                      <a:endParaRPr lang="en-US" sz="1100">
                        <a:effectLst/>
                        <a:latin typeface="Calibri"/>
                        <a:ea typeface="Calibri"/>
                        <a:cs typeface="Times New Roman"/>
                      </a:endParaRPr>
                    </a:p>
                    <a:p>
                      <a:pPr marL="0" marR="0" algn="r">
                        <a:spcBef>
                          <a:spcPts val="0"/>
                        </a:spcBef>
                        <a:spcAft>
                          <a:spcPts val="0"/>
                        </a:spcAft>
                        <a:tabLst>
                          <a:tab pos="5429250" algn="l"/>
                        </a:tabLst>
                      </a:pPr>
                      <a:r>
                        <a:rPr lang="en-US" sz="600">
                          <a:solidFill>
                            <a:srgbClr val="595959"/>
                          </a:solidFill>
                          <a:effectLst/>
                          <a:latin typeface="Calibri"/>
                          <a:ea typeface="Calibri"/>
                          <a:cs typeface="Times New Roman"/>
                        </a:rPr>
                        <a:t> </a:t>
                      </a:r>
                      <a:endParaRPr lang="en-US" sz="1100">
                        <a:effectLst/>
                        <a:latin typeface="Calibri"/>
                        <a:ea typeface="Calibri"/>
                        <a:cs typeface="Times New Roman"/>
                      </a:endParaRPr>
                    </a:p>
                    <a:p>
                      <a:pPr marL="0" marR="0" algn="r">
                        <a:spcBef>
                          <a:spcPts val="0"/>
                        </a:spcBef>
                        <a:spcAft>
                          <a:spcPts val="0"/>
                        </a:spcAft>
                        <a:tabLst>
                          <a:tab pos="5429250" algn="l"/>
                        </a:tabLst>
                      </a:pPr>
                      <a:r>
                        <a:rPr lang="en-US" sz="1100" i="1" u="sng">
                          <a:solidFill>
                            <a:srgbClr val="0070C0"/>
                          </a:solidFill>
                          <a:effectLst/>
                          <a:latin typeface="Calibri"/>
                          <a:ea typeface="Calibri"/>
                          <a:cs typeface="Times New Roman"/>
                        </a:rPr>
                        <a:t>Register (managers/supervisors)</a:t>
                      </a:r>
                      <a:endParaRPr lang="en-US" sz="1100">
                        <a:effectLst/>
                        <a:latin typeface="Calibri"/>
                        <a:ea typeface="Calibri"/>
                        <a:cs typeface="Times New Roman"/>
                      </a:endParaRPr>
                    </a:p>
                    <a:p>
                      <a:pPr marL="0" marR="0" algn="r">
                        <a:spcBef>
                          <a:spcPts val="0"/>
                        </a:spcBef>
                        <a:spcAft>
                          <a:spcPts val="0"/>
                        </a:spcAft>
                        <a:tabLst>
                          <a:tab pos="5429250" algn="l"/>
                        </a:tabLst>
                      </a:pPr>
                      <a:r>
                        <a:rPr lang="en-US" sz="1100">
                          <a:solidFill>
                            <a:srgbClr val="595959"/>
                          </a:solidFill>
                          <a:effectLst/>
                          <a:latin typeface="Calibri"/>
                          <a:ea typeface="Calibri"/>
                          <a:cs typeface="Times New Roman"/>
                        </a:rPr>
                        <a:t> </a:t>
                      </a:r>
                      <a:endParaRPr lang="en-US" sz="1100">
                        <a:effectLst/>
                        <a:latin typeface="Calibri"/>
                        <a:ea typeface="Calibri"/>
                        <a:cs typeface="Times New Roman"/>
                      </a:endParaRPr>
                    </a:p>
                  </a:txBody>
                  <a:tcPr marL="68580" marR="68580" marT="0" marB="0">
                    <a:lnL>
                      <a:noFill/>
                    </a:lnL>
                    <a:lnR>
                      <a:noFill/>
                    </a:lnR>
                    <a:lnT w="12700" cap="flat" cmpd="sng" algn="ctr">
                      <a:solidFill>
                        <a:srgbClr val="7F7F7F"/>
                      </a:solidFill>
                      <a:prstDash val="solid"/>
                      <a:round/>
                      <a:headEnd type="none" w="med" len="med"/>
                      <a:tailEnd type="none" w="med" len="med"/>
                    </a:lnT>
                    <a:lnB>
                      <a:noFill/>
                    </a:lnB>
                    <a:solidFill>
                      <a:srgbClr val="EEECE1"/>
                    </a:solidFill>
                  </a:tcPr>
                </a:tc>
                <a:tc>
                  <a:txBody>
                    <a:bodyPr/>
                    <a:lstStyle/>
                    <a:p>
                      <a:pPr marL="0" marR="0" algn="r">
                        <a:spcBef>
                          <a:spcPts val="0"/>
                        </a:spcBef>
                        <a:spcAft>
                          <a:spcPts val="0"/>
                        </a:spcAft>
                        <a:tabLst>
                          <a:tab pos="5429250" algn="l"/>
                        </a:tabLst>
                      </a:pPr>
                      <a:r>
                        <a:rPr lang="en-US" sz="1100" dirty="0">
                          <a:solidFill>
                            <a:srgbClr val="595959"/>
                          </a:solidFill>
                          <a:effectLst/>
                          <a:latin typeface="Calibri"/>
                          <a:ea typeface="Calibri"/>
                          <a:cs typeface="Times New Roman"/>
                        </a:rPr>
                        <a:t> </a:t>
                      </a:r>
                      <a:endParaRPr lang="en-US" sz="1100" dirty="0">
                        <a:effectLst/>
                        <a:latin typeface="Calibri"/>
                        <a:ea typeface="Calibri"/>
                        <a:cs typeface="Times New Roman"/>
                      </a:endParaRPr>
                    </a:p>
                  </a:txBody>
                  <a:tcPr marL="68580" marR="68580" marT="0" marB="0">
                    <a:lnL>
                      <a:noFill/>
                    </a:lnL>
                    <a:lnR>
                      <a:noFill/>
                    </a:lnR>
                    <a:lnT>
                      <a:noFill/>
                    </a:lnT>
                    <a:lnB>
                      <a:noFill/>
                    </a:lnB>
                    <a:solidFill>
                      <a:srgbClr val="EEECE1"/>
                    </a:solidFill>
                  </a:tcPr>
                </a:tc>
                <a:extLst>
                  <a:ext uri="{0D108BD9-81ED-4DB2-BD59-A6C34878D82A}">
                    <a16:rowId xmlns:a16="http://schemas.microsoft.com/office/drawing/2014/main" val="10008"/>
                  </a:ext>
                </a:extLst>
              </a:tr>
            </a:tbl>
          </a:graphicData>
        </a:graphic>
      </p:graphicFrame>
      <p:sp>
        <p:nvSpPr>
          <p:cNvPr id="21" name="TextBox 20"/>
          <p:cNvSpPr txBox="1"/>
          <p:nvPr/>
        </p:nvSpPr>
        <p:spPr>
          <a:xfrm>
            <a:off x="6162304" y="1068365"/>
            <a:ext cx="2514600" cy="307777"/>
          </a:xfrm>
          <a:prstGeom prst="rect">
            <a:avLst/>
          </a:prstGeom>
          <a:noFill/>
        </p:spPr>
        <p:txBody>
          <a:bodyPr wrap="square" rtlCol="0">
            <a:spAutoFit/>
          </a:bodyPr>
          <a:lstStyle/>
          <a:p>
            <a:pPr marR="0" algn="ctr">
              <a:spcBef>
                <a:spcPts val="0"/>
              </a:spcBef>
              <a:spcAft>
                <a:spcPts val="0"/>
              </a:spcAft>
            </a:pPr>
            <a:r>
              <a:rPr lang="en-US" sz="1400" b="1" dirty="0">
                <a:solidFill>
                  <a:srgbClr val="CC9900"/>
                </a:solidFill>
                <a:ea typeface="Calibri"/>
                <a:cs typeface="Times New Roman"/>
              </a:rPr>
              <a:t>Login</a:t>
            </a:r>
            <a:endParaRPr lang="en-US" sz="1400" dirty="0"/>
          </a:p>
        </p:txBody>
      </p:sp>
      <p:sp>
        <p:nvSpPr>
          <p:cNvPr id="24" name="Text Box 13"/>
          <p:cNvSpPr txBox="1"/>
          <p:nvPr/>
        </p:nvSpPr>
        <p:spPr>
          <a:xfrm>
            <a:off x="4023360" y="6234083"/>
            <a:ext cx="1097280" cy="274320"/>
          </a:xfrm>
          <a:prstGeom prst="rect">
            <a:avLst/>
          </a:prstGeom>
          <a:solidFill>
            <a:schemeClr val="accent5">
              <a:lumMod val="75000"/>
            </a:schemeClr>
          </a:solid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0" tIns="0" rIns="0" bIns="0" numCol="1" spcCol="0" rtlCol="0" fromWordArt="0" anchor="ctr" anchorCtr="0" forceAA="0" compatLnSpc="1">
            <a:prstTxWarp prst="textNoShape">
              <a:avLst/>
            </a:prstTxWarp>
            <a:noAutofit/>
          </a:bodyPr>
          <a:lstStyle/>
          <a:p>
            <a:pPr marL="0" marR="0" algn="ctr">
              <a:spcBef>
                <a:spcPts val="0"/>
              </a:spcBef>
              <a:spcAft>
                <a:spcPts val="0"/>
              </a:spcAft>
            </a:pPr>
            <a:r>
              <a:rPr lang="en-US" sz="1400">
                <a:solidFill>
                  <a:srgbClr val="FFFFFF"/>
                </a:solidFill>
                <a:effectLst/>
                <a:ea typeface="Calibri"/>
                <a:cs typeface="Times New Roman"/>
              </a:rPr>
              <a:t>Learn More</a:t>
            </a:r>
            <a:endParaRPr lang="en-US" sz="1100">
              <a:effectLst/>
              <a:ea typeface="Calibri"/>
              <a:cs typeface="Times New Roman"/>
            </a:endParaRPr>
          </a:p>
        </p:txBody>
      </p:sp>
      <p:sp>
        <p:nvSpPr>
          <p:cNvPr id="2" name="TextBox 1"/>
          <p:cNvSpPr txBox="1"/>
          <p:nvPr/>
        </p:nvSpPr>
        <p:spPr>
          <a:xfrm>
            <a:off x="6581404" y="490210"/>
            <a:ext cx="838200" cy="600164"/>
          </a:xfrm>
          <a:prstGeom prst="rect">
            <a:avLst/>
          </a:prstGeom>
          <a:solidFill>
            <a:schemeClr val="tx1">
              <a:lumMod val="65000"/>
              <a:lumOff val="35000"/>
            </a:schemeClr>
          </a:solidFill>
        </p:spPr>
        <p:txBody>
          <a:bodyPr wrap="square" rtlCol="0">
            <a:spAutoFit/>
          </a:bodyPr>
          <a:lstStyle/>
          <a:p>
            <a:r>
              <a:rPr lang="en-US" sz="1100" dirty="0">
                <a:solidFill>
                  <a:schemeClr val="bg1"/>
                </a:solidFill>
              </a:rPr>
              <a:t>FAQs</a:t>
            </a:r>
          </a:p>
          <a:p>
            <a:r>
              <a:rPr lang="en-US" sz="1100" dirty="0">
                <a:solidFill>
                  <a:schemeClr val="bg1"/>
                </a:solidFill>
              </a:rPr>
              <a:t>User Guide</a:t>
            </a:r>
          </a:p>
          <a:p>
            <a:r>
              <a:rPr lang="en-US" sz="1100" dirty="0">
                <a:solidFill>
                  <a:schemeClr val="bg1"/>
                </a:solidFill>
              </a:rPr>
              <a:t>Contact Us</a:t>
            </a:r>
          </a:p>
        </p:txBody>
      </p:sp>
      <p:sp>
        <p:nvSpPr>
          <p:cNvPr id="10" name="TextBox 9"/>
          <p:cNvSpPr txBox="1"/>
          <p:nvPr/>
        </p:nvSpPr>
        <p:spPr>
          <a:xfrm>
            <a:off x="6581404" y="228600"/>
            <a:ext cx="838200" cy="261610"/>
          </a:xfrm>
          <a:prstGeom prst="rect">
            <a:avLst/>
          </a:prstGeom>
          <a:solidFill>
            <a:schemeClr val="tx1">
              <a:lumMod val="65000"/>
              <a:lumOff val="35000"/>
              <a:alpha val="30000"/>
            </a:schemeClr>
          </a:solidFill>
        </p:spPr>
        <p:txBody>
          <a:bodyPr wrap="square" rtlCol="0">
            <a:spAutoFit/>
          </a:bodyPr>
          <a:lstStyle/>
          <a:p>
            <a:endParaRPr lang="en-US" sz="1100" dirty="0">
              <a:solidFill>
                <a:schemeClr val="bg1"/>
              </a:solidFill>
            </a:endParaRPr>
          </a:p>
        </p:txBody>
      </p:sp>
      <p:sp>
        <p:nvSpPr>
          <p:cNvPr id="11" name="TextBox 10"/>
          <p:cNvSpPr txBox="1"/>
          <p:nvPr/>
        </p:nvSpPr>
        <p:spPr>
          <a:xfrm>
            <a:off x="1106384" y="1376142"/>
            <a:ext cx="4354286" cy="1169551"/>
          </a:xfrm>
          <a:prstGeom prst="rect">
            <a:avLst/>
          </a:prstGeom>
          <a:noFill/>
        </p:spPr>
        <p:txBody>
          <a:bodyPr wrap="square" rtlCol="0">
            <a:spAutoFit/>
          </a:bodyPr>
          <a:lstStyle/>
          <a:p>
            <a:pPr algn="just"/>
            <a:r>
              <a:rPr lang="en-US" sz="1400" dirty="0">
                <a:solidFill>
                  <a:srgbClr val="595959"/>
                </a:solidFill>
                <a:ea typeface="Calibri"/>
                <a:cs typeface="Times New Roman"/>
              </a:rPr>
              <a:t>CEDAR empowers managers and employees to explore opportunities for professional growth within various Federal positions.  This is intended to inform individual and organizational strategies to address skill gaps and support employee development.</a:t>
            </a:r>
            <a:endParaRPr lang="en-US" sz="1400" dirty="0"/>
          </a:p>
        </p:txBody>
      </p:sp>
      <p:sp>
        <p:nvSpPr>
          <p:cNvPr id="12" name="TextBox 11"/>
          <p:cNvSpPr txBox="1"/>
          <p:nvPr/>
        </p:nvSpPr>
        <p:spPr>
          <a:xfrm>
            <a:off x="222700" y="2895600"/>
            <a:ext cx="8352415" cy="3539430"/>
          </a:xfrm>
          <a:prstGeom prst="rect">
            <a:avLst/>
          </a:prstGeom>
          <a:noFill/>
        </p:spPr>
        <p:txBody>
          <a:bodyPr wrap="none" rtlCol="0">
            <a:spAutoFit/>
          </a:bodyPr>
          <a:lstStyle/>
          <a:p>
            <a:r>
              <a:rPr lang="en-US" sz="1600" dirty="0">
                <a:solidFill>
                  <a:srgbClr val="CC9900"/>
                </a:solidFill>
                <a:ea typeface="Calibri"/>
                <a:cs typeface="Times New Roman"/>
              </a:rPr>
              <a:t>How It Works</a:t>
            </a:r>
            <a:endParaRPr lang="en-US" sz="1600" dirty="0">
              <a:ea typeface="Calibri"/>
              <a:cs typeface="Times New Roman"/>
            </a:endParaRPr>
          </a:p>
          <a:p>
            <a:r>
              <a:rPr lang="en-US" sz="1600" dirty="0">
                <a:solidFill>
                  <a:srgbClr val="595959"/>
                </a:solidFill>
                <a:ea typeface="Calibri"/>
                <a:cs typeface="Times New Roman"/>
              </a:rPr>
              <a:t> </a:t>
            </a:r>
            <a:endParaRPr lang="en-US" sz="1600" dirty="0">
              <a:ea typeface="Calibri"/>
              <a:cs typeface="Times New Roman"/>
            </a:endParaRPr>
          </a:p>
          <a:p>
            <a:r>
              <a:rPr lang="en-US" sz="1400" dirty="0">
                <a:solidFill>
                  <a:srgbClr val="595959"/>
                </a:solidFill>
                <a:ea typeface="Calibri"/>
                <a:cs typeface="Times New Roman"/>
              </a:rPr>
              <a:t>First-time use of the tool will typically include the following steps:</a:t>
            </a:r>
            <a:endParaRPr lang="en-US" sz="1400" dirty="0">
              <a:ea typeface="Calibri"/>
              <a:cs typeface="Times New Roman"/>
            </a:endParaRPr>
          </a:p>
          <a:p>
            <a:r>
              <a:rPr lang="en-US" sz="1400" dirty="0">
                <a:solidFill>
                  <a:srgbClr val="595959"/>
                </a:solidFill>
                <a:ea typeface="Calibri"/>
                <a:cs typeface="Times New Roman"/>
              </a:rPr>
              <a:t> </a:t>
            </a:r>
            <a:endParaRPr lang="en-US" sz="1400" dirty="0">
              <a:ea typeface="Calibri"/>
              <a:cs typeface="Times New Roman"/>
            </a:endParaRPr>
          </a:p>
          <a:p>
            <a:pPr marL="463550">
              <a:spcAft>
                <a:spcPts val="600"/>
              </a:spcAft>
            </a:pPr>
            <a:r>
              <a:rPr lang="en-US" sz="1400" dirty="0">
                <a:solidFill>
                  <a:srgbClr val="31849B"/>
                </a:solidFill>
                <a:ea typeface="Calibri"/>
                <a:cs typeface="Times New Roman"/>
                <a:sym typeface="Wingdings"/>
              </a:rPr>
              <a:t></a:t>
            </a:r>
            <a:r>
              <a:rPr lang="en-US" sz="1400" dirty="0">
                <a:solidFill>
                  <a:srgbClr val="595959"/>
                </a:solidFill>
                <a:ea typeface="Calibri"/>
                <a:cs typeface="Times New Roman"/>
              </a:rPr>
              <a:t> Supervisor </a:t>
            </a:r>
            <a:r>
              <a:rPr lang="en-US" sz="1400" u="sng" dirty="0">
                <a:solidFill>
                  <a:srgbClr val="0070C0"/>
                </a:solidFill>
                <a:ea typeface="Calibri"/>
                <a:cs typeface="Times New Roman"/>
              </a:rPr>
              <a:t>registers</a:t>
            </a:r>
            <a:r>
              <a:rPr lang="en-US" sz="1400" dirty="0">
                <a:solidFill>
                  <a:srgbClr val="595959"/>
                </a:solidFill>
                <a:ea typeface="Calibri"/>
                <a:cs typeface="Times New Roman"/>
              </a:rPr>
              <a:t> a new account.</a:t>
            </a:r>
            <a:endParaRPr lang="en-US" sz="1400" dirty="0">
              <a:ea typeface="Calibri"/>
              <a:cs typeface="Times New Roman"/>
            </a:endParaRPr>
          </a:p>
          <a:p>
            <a:pPr indent="457200">
              <a:spcAft>
                <a:spcPts val="600"/>
              </a:spcAft>
            </a:pPr>
            <a:r>
              <a:rPr lang="en-US" sz="1400" dirty="0">
                <a:solidFill>
                  <a:srgbClr val="31849B"/>
                </a:solidFill>
                <a:ea typeface="Calibri"/>
                <a:cs typeface="Times New Roman"/>
                <a:sym typeface="Wingdings"/>
              </a:rPr>
              <a:t></a:t>
            </a:r>
            <a:r>
              <a:rPr lang="en-US" sz="1400" dirty="0">
                <a:solidFill>
                  <a:srgbClr val="595959"/>
                </a:solidFill>
                <a:ea typeface="Calibri"/>
                <a:cs typeface="Times New Roman"/>
              </a:rPr>
              <a:t> Supervisor creates a new position with associated competencies.</a:t>
            </a:r>
          </a:p>
          <a:p>
            <a:pPr indent="457200">
              <a:spcAft>
                <a:spcPts val="600"/>
              </a:spcAft>
            </a:pPr>
            <a:r>
              <a:rPr lang="en-US" sz="1400" dirty="0">
                <a:solidFill>
                  <a:srgbClr val="31849B"/>
                </a:solidFill>
                <a:ea typeface="Calibri"/>
                <a:cs typeface="Times New Roman"/>
                <a:sym typeface="Wingdings"/>
              </a:rPr>
              <a:t> </a:t>
            </a:r>
            <a:r>
              <a:rPr lang="en-US" sz="1400" dirty="0">
                <a:solidFill>
                  <a:srgbClr val="595959"/>
                </a:solidFill>
                <a:ea typeface="Calibri"/>
                <a:cs typeface="Times New Roman"/>
              </a:rPr>
              <a:t>Supervisor identifies targeted proficiency levels and the employee’s proficiency.</a:t>
            </a:r>
            <a:endParaRPr lang="en-US" sz="1400" dirty="0">
              <a:ea typeface="Calibri"/>
              <a:cs typeface="Times New Roman"/>
            </a:endParaRPr>
          </a:p>
          <a:p>
            <a:pPr indent="457200">
              <a:spcAft>
                <a:spcPts val="600"/>
              </a:spcAft>
            </a:pPr>
            <a:r>
              <a:rPr lang="en-US" sz="1400" dirty="0">
                <a:solidFill>
                  <a:srgbClr val="31849B"/>
                </a:solidFill>
                <a:ea typeface="Calibri"/>
                <a:cs typeface="Times New Roman"/>
                <a:sym typeface="Wingdings"/>
              </a:rPr>
              <a:t></a:t>
            </a:r>
            <a:r>
              <a:rPr lang="en-US" sz="1400" dirty="0">
                <a:solidFill>
                  <a:srgbClr val="595959"/>
                </a:solidFill>
                <a:ea typeface="Calibri"/>
                <a:cs typeface="Times New Roman"/>
              </a:rPr>
              <a:t> Employee receives an email notification and completes his/her profile to create an account.</a:t>
            </a:r>
            <a:endParaRPr lang="en-US" sz="1400" dirty="0">
              <a:ea typeface="Calibri"/>
              <a:cs typeface="Times New Roman"/>
            </a:endParaRPr>
          </a:p>
          <a:p>
            <a:pPr indent="457200">
              <a:spcAft>
                <a:spcPts val="600"/>
              </a:spcAft>
            </a:pPr>
            <a:r>
              <a:rPr lang="en-US" sz="1400" dirty="0">
                <a:solidFill>
                  <a:srgbClr val="31849B"/>
                </a:solidFill>
                <a:ea typeface="Calibri"/>
                <a:cs typeface="Times New Roman"/>
                <a:sym typeface="Wingdings"/>
              </a:rPr>
              <a:t></a:t>
            </a:r>
            <a:r>
              <a:rPr lang="en-US" sz="1400" dirty="0">
                <a:solidFill>
                  <a:srgbClr val="595959"/>
                </a:solidFill>
                <a:ea typeface="Calibri"/>
                <a:cs typeface="Times New Roman"/>
              </a:rPr>
              <a:t> Employee identifies additional desired competencies for personal career growth (</a:t>
            </a:r>
            <a:r>
              <a:rPr lang="en-US" sz="1400" i="1" dirty="0">
                <a:solidFill>
                  <a:srgbClr val="595959"/>
                </a:solidFill>
                <a:ea typeface="Calibri"/>
                <a:cs typeface="Times New Roman"/>
              </a:rPr>
              <a:t>optional</a:t>
            </a:r>
            <a:r>
              <a:rPr lang="en-US" sz="1400" dirty="0">
                <a:solidFill>
                  <a:srgbClr val="595959"/>
                </a:solidFill>
                <a:ea typeface="Calibri"/>
                <a:cs typeface="Times New Roman"/>
              </a:rPr>
              <a:t>).</a:t>
            </a:r>
            <a:endParaRPr lang="en-US" sz="1400" dirty="0">
              <a:ea typeface="Calibri"/>
              <a:cs typeface="Times New Roman"/>
            </a:endParaRPr>
          </a:p>
          <a:p>
            <a:pPr indent="457200">
              <a:spcAft>
                <a:spcPts val="600"/>
              </a:spcAft>
            </a:pPr>
            <a:r>
              <a:rPr lang="en-US" sz="1400" dirty="0">
                <a:solidFill>
                  <a:srgbClr val="31849B"/>
                </a:solidFill>
                <a:ea typeface="Calibri"/>
                <a:cs typeface="Times New Roman"/>
                <a:sym typeface="Wingdings"/>
              </a:rPr>
              <a:t></a:t>
            </a:r>
            <a:r>
              <a:rPr lang="en-US" sz="1400" dirty="0">
                <a:solidFill>
                  <a:srgbClr val="595959"/>
                </a:solidFill>
                <a:ea typeface="Calibri"/>
                <a:cs typeface="Times New Roman"/>
              </a:rPr>
              <a:t> Employee conducts a self-assessment on the position and career growth competencies.</a:t>
            </a:r>
            <a:endParaRPr lang="en-US" sz="1400" dirty="0">
              <a:ea typeface="Calibri"/>
              <a:cs typeface="Times New Roman"/>
            </a:endParaRPr>
          </a:p>
          <a:p>
            <a:pPr indent="457200">
              <a:spcAft>
                <a:spcPts val="600"/>
              </a:spcAft>
            </a:pPr>
            <a:r>
              <a:rPr lang="en-US" sz="1400" dirty="0">
                <a:solidFill>
                  <a:srgbClr val="31849B"/>
                </a:solidFill>
                <a:ea typeface="Calibri"/>
                <a:cs typeface="Times New Roman"/>
                <a:sym typeface="Wingdings"/>
              </a:rPr>
              <a:t></a:t>
            </a:r>
            <a:r>
              <a:rPr lang="en-US" sz="1400" dirty="0">
                <a:solidFill>
                  <a:srgbClr val="595959"/>
                </a:solidFill>
                <a:ea typeface="Calibri"/>
                <a:cs typeface="Times New Roman"/>
              </a:rPr>
              <a:t> Tool calculates the results and makes them available for the supervisor and employee to view.</a:t>
            </a:r>
            <a:endParaRPr lang="en-US" sz="1400" dirty="0">
              <a:ea typeface="Calibri"/>
              <a:cs typeface="Times New Roman"/>
            </a:endParaRPr>
          </a:p>
          <a:p>
            <a:pPr indent="457200">
              <a:spcAft>
                <a:spcPts val="600"/>
              </a:spcAft>
            </a:pPr>
            <a:r>
              <a:rPr lang="en-US" sz="1400" dirty="0">
                <a:solidFill>
                  <a:srgbClr val="31849B"/>
                </a:solidFill>
                <a:ea typeface="Calibri"/>
                <a:cs typeface="Times New Roman"/>
                <a:sym typeface="Wingdings"/>
              </a:rPr>
              <a:t></a:t>
            </a:r>
            <a:r>
              <a:rPr lang="en-US" sz="1400" dirty="0">
                <a:solidFill>
                  <a:srgbClr val="595959"/>
                </a:solidFill>
                <a:ea typeface="Calibri"/>
                <a:cs typeface="Times New Roman"/>
              </a:rPr>
              <a:t> Supervisor and employee print the results to facilitate a conversation on development (</a:t>
            </a:r>
            <a:r>
              <a:rPr lang="en-US" sz="1400" i="1" dirty="0">
                <a:solidFill>
                  <a:srgbClr val="595959"/>
                </a:solidFill>
                <a:ea typeface="Calibri"/>
                <a:cs typeface="Times New Roman"/>
              </a:rPr>
              <a:t>recommended</a:t>
            </a:r>
            <a:r>
              <a:rPr lang="en-US" sz="1400" dirty="0">
                <a:solidFill>
                  <a:srgbClr val="595959"/>
                </a:solidFill>
                <a:ea typeface="Calibri"/>
                <a:cs typeface="Times New Roman"/>
              </a:rPr>
              <a:t>).</a:t>
            </a:r>
            <a:endParaRPr lang="en-US" sz="1400" dirty="0">
              <a:ea typeface="Calibri"/>
              <a:cs typeface="Times New Roman"/>
            </a:endParaRPr>
          </a:p>
          <a:p>
            <a:endParaRPr lang="en-US" sz="1200" dirty="0"/>
          </a:p>
        </p:txBody>
      </p:sp>
    </p:spTree>
    <p:extLst>
      <p:ext uri="{BB962C8B-B14F-4D97-AF65-F5344CB8AC3E}">
        <p14:creationId xmlns:p14="http://schemas.microsoft.com/office/powerpoint/2010/main" val="4125742366"/>
      </p:ext>
    </p:extLst>
  </p:cSld>
  <p:clrMapOvr>
    <a:masterClrMapping/>
  </p:clrMapOvr>
  <mc:AlternateContent xmlns:mc="http://schemas.openxmlformats.org/markup-compatibility/2006" xmlns:p14="http://schemas.microsoft.com/office/powerpoint/2010/main">
    <mc:Choice Requires="p14">
      <p:transition spd="slow" p14:dur="900">
        <p14:warp dir="in"/>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subTnLst>
                                    <p:set>
                                      <p:cBhvr override="childStyle">
                                        <p:cTn dur="1" fill="hold" display="0" masterRel="nextClick" afterEffect="1"/>
                                        <p:tgtEl>
                                          <p:spTgt spid="10"/>
                                        </p:tgtEl>
                                        <p:attrNameLst>
                                          <p:attrName>style.visibility</p:attrName>
                                        </p:attrNameLst>
                                      </p:cBhvr>
                                      <p:to>
                                        <p:strVal val="hidden"/>
                                      </p:to>
                                    </p:set>
                                  </p:subTnLst>
                                </p:cTn>
                              </p:par>
                              <p:par>
                                <p:cTn id="7" presetID="22" presetClass="entr" presetSubtype="1" fill="hold" grpId="0" nodeType="withEffect">
                                  <p:stCondLst>
                                    <p:cond delay="0"/>
                                  </p:stCondLst>
                                  <p:childTnLst>
                                    <p:set>
                                      <p:cBhvr>
                                        <p:cTn id="8" dur="1" fill="hold">
                                          <p:stCondLst>
                                            <p:cond delay="0"/>
                                          </p:stCondLst>
                                        </p:cTn>
                                        <p:tgtEl>
                                          <p:spTgt spid="2"/>
                                        </p:tgtEl>
                                        <p:attrNameLst>
                                          <p:attrName>style.visibility</p:attrName>
                                        </p:attrNameLst>
                                      </p:cBhvr>
                                      <p:to>
                                        <p:strVal val="visible"/>
                                      </p:to>
                                    </p:set>
                                    <p:animEffect transition="in" filter="wipe(up)">
                                      <p:cBhvr>
                                        <p:cTn id="9" dur="500"/>
                                        <p:tgtEl>
                                          <p:spTgt spid="2"/>
                                        </p:tgtEl>
                                      </p:cBhvr>
                                    </p:animEffect>
                                  </p:childTnLst>
                                  <p:subTnLst>
                                    <p:set>
                                      <p:cBhvr override="childStyle">
                                        <p:cTn dur="1" fill="hold" display="0" masterRel="nextClick" afterEffect="1"/>
                                        <p:tgtEl>
                                          <p:spTgt spid="2"/>
                                        </p:tgtEl>
                                        <p:attrNameLst>
                                          <p:attrName>style.visibility</p:attrName>
                                        </p:attrNameLst>
                                      </p:cBhvr>
                                      <p:to>
                                        <p:strVal val="hidden"/>
                                      </p:to>
                                    </p:set>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10" grpId="0" animBg="1"/>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extBox 14"/>
          <p:cNvSpPr txBox="1"/>
          <p:nvPr/>
        </p:nvSpPr>
        <p:spPr>
          <a:xfrm>
            <a:off x="137160" y="228600"/>
            <a:ext cx="8869680" cy="261610"/>
          </a:xfrm>
          <a:prstGeom prst="rect">
            <a:avLst/>
          </a:prstGeom>
          <a:solidFill>
            <a:schemeClr val="tx1">
              <a:lumMod val="85000"/>
              <a:lumOff val="15000"/>
            </a:schemeClr>
          </a:solidFill>
        </p:spPr>
        <p:txBody>
          <a:bodyPr wrap="square" rtlCol="0">
            <a:spAutoFit/>
          </a:bodyPr>
          <a:lstStyle/>
          <a:p>
            <a:pPr>
              <a:tabLst>
                <a:tab pos="3138488" algn="l"/>
              </a:tabLst>
            </a:pPr>
            <a:r>
              <a:rPr lang="en-US" sz="1100" b="1" dirty="0">
                <a:solidFill>
                  <a:srgbClr val="FFFFFF"/>
                </a:solidFill>
                <a:ea typeface="Calibri"/>
                <a:cs typeface="Times New Roman"/>
              </a:rPr>
              <a:t> Home				</a:t>
            </a:r>
            <a:r>
              <a:rPr lang="en-US" sz="1100" b="1" dirty="0">
                <a:solidFill>
                  <a:schemeClr val="bg1"/>
                </a:solidFill>
                <a:ea typeface="Calibri"/>
                <a:cs typeface="Times New Roman"/>
              </a:rPr>
              <a:t>	Help </a:t>
            </a:r>
            <a:r>
              <a:rPr lang="en-US" sz="1100" b="1" dirty="0">
                <a:solidFill>
                  <a:schemeClr val="bg1"/>
                </a:solidFill>
                <a:ea typeface="Calibri"/>
                <a:cs typeface="Times New Roman"/>
                <a:sym typeface="Wingdings 3"/>
              </a:rPr>
              <a:t>          Goofy Goof – Sign Out</a:t>
            </a:r>
            <a:r>
              <a:rPr lang="en-US" sz="1100" b="1" dirty="0">
                <a:solidFill>
                  <a:srgbClr val="FFFFFF"/>
                </a:solidFill>
                <a:ea typeface="Calibri"/>
                <a:cs typeface="Times New Roman"/>
              </a:rPr>
              <a:t> </a:t>
            </a:r>
            <a:endParaRPr lang="en-US" sz="1100" u="sng" dirty="0"/>
          </a:p>
        </p:txBody>
      </p:sp>
      <p:sp>
        <p:nvSpPr>
          <p:cNvPr id="18" name="TextBox 17"/>
          <p:cNvSpPr txBox="1"/>
          <p:nvPr/>
        </p:nvSpPr>
        <p:spPr>
          <a:xfrm>
            <a:off x="228599" y="1878971"/>
            <a:ext cx="5257801" cy="3836948"/>
          </a:xfrm>
          <a:prstGeom prst="rect">
            <a:avLst/>
          </a:prstGeom>
          <a:noFill/>
        </p:spPr>
        <p:txBody>
          <a:bodyPr wrap="square" rtlCol="0">
            <a:spAutoFit/>
          </a:bodyPr>
          <a:lstStyle/>
          <a:p>
            <a:pPr>
              <a:tabLst>
                <a:tab pos="5429250" algn="l"/>
              </a:tabLst>
            </a:pPr>
            <a:r>
              <a:rPr lang="en-US" sz="1600" dirty="0">
                <a:solidFill>
                  <a:srgbClr val="CC9900"/>
                </a:solidFill>
                <a:ea typeface="Calibri"/>
                <a:cs typeface="Times New Roman"/>
              </a:rPr>
              <a:t>Competencies for My Position </a:t>
            </a:r>
            <a:r>
              <a:rPr lang="en-US" sz="1600" baseline="30000" dirty="0">
                <a:solidFill>
                  <a:srgbClr val="CC9900"/>
                </a:solidFill>
                <a:latin typeface="Calibri" panose="020F0502020204030204" pitchFamily="34" charset="0"/>
                <a:ea typeface="Calibri" panose="020F0502020204030204" pitchFamily="34" charset="0"/>
                <a:cs typeface="Times New Roman" panose="02020603050405020304" pitchFamily="18" charset="0"/>
                <a:sym typeface="Webdings" panose="05030102010509060703" pitchFamily="18" charset="2"/>
              </a:rPr>
              <a:t></a:t>
            </a:r>
            <a:r>
              <a:rPr lang="en-US" sz="1600" dirty="0">
                <a:solidFill>
                  <a:srgbClr val="CC9900"/>
                </a:solidFill>
                <a:ea typeface="Calibri"/>
                <a:cs typeface="Times New Roman"/>
              </a:rPr>
              <a:t> </a:t>
            </a:r>
            <a:r>
              <a:rPr lang="en-US" sz="1600" dirty="0">
                <a:solidFill>
                  <a:srgbClr val="FFC000"/>
                </a:solidFill>
                <a:ea typeface="Calibri"/>
                <a:cs typeface="Times New Roman"/>
              </a:rPr>
              <a:t> </a:t>
            </a:r>
            <a:endParaRPr lang="en-US" sz="1600" dirty="0">
              <a:ea typeface="Calibri"/>
              <a:cs typeface="Times New Roman"/>
            </a:endParaRPr>
          </a:p>
          <a:p>
            <a:r>
              <a:rPr lang="en-US" sz="1600" i="1" dirty="0">
                <a:solidFill>
                  <a:srgbClr val="7F7F7F"/>
                </a:solidFill>
                <a:ea typeface="Calibri"/>
                <a:cs typeface="Times New Roman"/>
              </a:rPr>
              <a:t> </a:t>
            </a:r>
            <a:endParaRPr lang="en-US" sz="1100" dirty="0">
              <a:ea typeface="Calibri"/>
              <a:cs typeface="Times New Roman"/>
            </a:endParaRPr>
          </a:p>
          <a:p>
            <a:r>
              <a:rPr lang="en-US" sz="1100" dirty="0">
                <a:solidFill>
                  <a:srgbClr val="000000"/>
                </a:solidFill>
                <a:ea typeface="Calibri"/>
                <a:cs typeface="Times New Roman"/>
              </a:rPr>
              <a:t> </a:t>
            </a:r>
          </a:p>
          <a:p>
            <a:endParaRPr lang="en-US" sz="1100" dirty="0">
              <a:solidFill>
                <a:srgbClr val="000000"/>
              </a:solidFill>
              <a:ea typeface="Calibri"/>
              <a:cs typeface="Times New Roman"/>
            </a:endParaRPr>
          </a:p>
          <a:p>
            <a:endParaRPr lang="en-US" sz="1100" dirty="0">
              <a:solidFill>
                <a:srgbClr val="000000"/>
              </a:solidFill>
              <a:ea typeface="Calibri"/>
              <a:cs typeface="Times New Roman"/>
            </a:endParaRPr>
          </a:p>
          <a:p>
            <a:endParaRPr lang="en-US" sz="1100" dirty="0">
              <a:solidFill>
                <a:srgbClr val="000000"/>
              </a:solidFill>
              <a:ea typeface="Calibri"/>
              <a:cs typeface="Times New Roman"/>
            </a:endParaRPr>
          </a:p>
          <a:p>
            <a:endParaRPr lang="en-US" sz="1100" dirty="0">
              <a:solidFill>
                <a:srgbClr val="000000"/>
              </a:solidFill>
              <a:ea typeface="Calibri"/>
              <a:cs typeface="Times New Roman"/>
            </a:endParaRPr>
          </a:p>
          <a:p>
            <a:endParaRPr lang="en-US" sz="1100" dirty="0">
              <a:solidFill>
                <a:srgbClr val="000000"/>
              </a:solidFill>
              <a:ea typeface="Calibri"/>
              <a:cs typeface="Times New Roman"/>
            </a:endParaRPr>
          </a:p>
          <a:p>
            <a:endParaRPr lang="en-US" sz="1100" dirty="0">
              <a:solidFill>
                <a:srgbClr val="000000"/>
              </a:solidFill>
              <a:ea typeface="Calibri"/>
              <a:cs typeface="Times New Roman"/>
            </a:endParaRPr>
          </a:p>
          <a:p>
            <a:endParaRPr lang="en-US" sz="1100" dirty="0">
              <a:solidFill>
                <a:srgbClr val="000000"/>
              </a:solidFill>
              <a:ea typeface="Calibri"/>
              <a:cs typeface="Times New Roman"/>
            </a:endParaRPr>
          </a:p>
          <a:p>
            <a:endParaRPr lang="en-US" sz="1100" dirty="0">
              <a:solidFill>
                <a:srgbClr val="000000"/>
              </a:solidFill>
              <a:ea typeface="Calibri"/>
              <a:cs typeface="Times New Roman"/>
            </a:endParaRPr>
          </a:p>
          <a:p>
            <a:endParaRPr lang="en-US" sz="1100" dirty="0">
              <a:solidFill>
                <a:srgbClr val="000000"/>
              </a:solidFill>
              <a:ea typeface="Calibri"/>
              <a:cs typeface="Times New Roman"/>
            </a:endParaRPr>
          </a:p>
          <a:p>
            <a:endParaRPr lang="en-US" sz="1100" dirty="0">
              <a:solidFill>
                <a:srgbClr val="000000"/>
              </a:solidFill>
              <a:ea typeface="Calibri"/>
              <a:cs typeface="Times New Roman"/>
            </a:endParaRPr>
          </a:p>
          <a:p>
            <a:endParaRPr lang="en-US" sz="1100" dirty="0">
              <a:solidFill>
                <a:srgbClr val="000000"/>
              </a:solidFill>
              <a:ea typeface="Calibri"/>
              <a:cs typeface="Times New Roman"/>
            </a:endParaRPr>
          </a:p>
          <a:p>
            <a:endParaRPr lang="en-US" sz="1100" dirty="0">
              <a:solidFill>
                <a:srgbClr val="000000"/>
              </a:solidFill>
              <a:ea typeface="Calibri"/>
              <a:cs typeface="Times New Roman"/>
            </a:endParaRPr>
          </a:p>
          <a:p>
            <a:endParaRPr lang="en-US" sz="1100" dirty="0">
              <a:solidFill>
                <a:srgbClr val="000000"/>
              </a:solidFill>
              <a:ea typeface="Calibri"/>
              <a:cs typeface="Times New Roman"/>
            </a:endParaRPr>
          </a:p>
          <a:p>
            <a:pPr lvl="0">
              <a:tabLst>
                <a:tab pos="5429250" algn="l"/>
              </a:tabLst>
            </a:pPr>
            <a:r>
              <a:rPr lang="en-US" sz="1600" dirty="0">
                <a:solidFill>
                  <a:srgbClr val="CC9900"/>
                </a:solidFill>
                <a:ea typeface="Calibri"/>
                <a:cs typeface="Times New Roman"/>
              </a:rPr>
              <a:t>Competencies for My Career Growth </a:t>
            </a:r>
            <a:r>
              <a:rPr lang="en-US" sz="1600" baseline="30000" dirty="0">
                <a:solidFill>
                  <a:srgbClr val="CC9900"/>
                </a:solidFill>
                <a:latin typeface="Calibri" panose="020F0502020204030204" pitchFamily="34" charset="0"/>
                <a:ea typeface="Calibri" panose="020F0502020204030204" pitchFamily="34" charset="0"/>
                <a:cs typeface="Times New Roman" panose="02020603050405020304" pitchFamily="18" charset="0"/>
                <a:sym typeface="Webdings" panose="05030102010509060703" pitchFamily="18" charset="2"/>
              </a:rPr>
              <a:t></a:t>
            </a:r>
          </a:p>
          <a:p>
            <a:pPr lvl="0">
              <a:tabLst>
                <a:tab pos="5429250" algn="l"/>
              </a:tabLst>
            </a:pPr>
            <a:endParaRPr lang="en-US" sz="2000" baseline="30000" dirty="0">
              <a:solidFill>
                <a:srgbClr val="CC9900"/>
              </a:solidFill>
              <a:latin typeface="Calibri" panose="020F0502020204030204" pitchFamily="34" charset="0"/>
              <a:ea typeface="Calibri"/>
              <a:cs typeface="Times New Roman" panose="02020603050405020304" pitchFamily="18" charset="0"/>
              <a:sym typeface="Webdings" panose="05030102010509060703" pitchFamily="18" charset="2"/>
            </a:endParaRPr>
          </a:p>
          <a:p>
            <a:pPr lvl="0" algn="r">
              <a:tabLst>
                <a:tab pos="5429250" algn="l"/>
              </a:tabLst>
            </a:pPr>
            <a:r>
              <a:rPr lang="en-US" sz="1200" b="1" dirty="0">
                <a:solidFill>
                  <a:srgbClr val="404040"/>
                </a:solidFill>
                <a:ea typeface="Calibri"/>
                <a:cs typeface="Times New Roman"/>
              </a:rPr>
              <a:t>Selected Competencies:  1</a:t>
            </a:r>
            <a:endParaRPr lang="en-US" sz="1200" dirty="0">
              <a:solidFill>
                <a:prstClr val="black"/>
              </a:solidFill>
              <a:ea typeface="Calibri"/>
              <a:cs typeface="Times New Roman"/>
            </a:endParaRPr>
          </a:p>
          <a:p>
            <a:pPr lvl="0" algn="ctr">
              <a:tabLst>
                <a:tab pos="5429250" algn="l"/>
              </a:tabLst>
            </a:pPr>
            <a:endParaRPr lang="en-US" sz="1600" dirty="0">
              <a:solidFill>
                <a:prstClr val="black"/>
              </a:solidFill>
              <a:ea typeface="Calibri"/>
              <a:cs typeface="Times New Roman"/>
            </a:endParaRPr>
          </a:p>
        </p:txBody>
      </p:sp>
      <p:sp>
        <p:nvSpPr>
          <p:cNvPr id="6" name="Rectangle 5"/>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a:ln>
                <a:noFill/>
              </a:ln>
              <a:solidFill>
                <a:schemeClr val="tx1"/>
              </a:solidFill>
              <a:effectLst/>
              <a:latin typeface="Arial" pitchFamily="34" charset="0"/>
              <a:cs typeface="Arial" pitchFamily="34" charset="0"/>
            </a:endParaRPr>
          </a:p>
        </p:txBody>
      </p:sp>
      <p:sp>
        <p:nvSpPr>
          <p:cNvPr id="20" name="Text Box 1"/>
          <p:cNvSpPr txBox="1"/>
          <p:nvPr/>
        </p:nvSpPr>
        <p:spPr>
          <a:xfrm>
            <a:off x="3839094" y="6629400"/>
            <a:ext cx="1463040" cy="182880"/>
          </a:xfrm>
          <a:prstGeom prst="rect">
            <a:avLst/>
          </a:prstGeom>
          <a:solidFill>
            <a:schemeClr val="accent5">
              <a:lumMod val="75000"/>
            </a:schemeClr>
          </a:solid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0" rIns="91440" bIns="0" numCol="1" spcCol="0" rtlCol="0" fromWordArt="0" anchor="ctr" anchorCtr="0" forceAA="0" compatLnSpc="1">
            <a:prstTxWarp prst="textNoShape">
              <a:avLst/>
            </a:prstTxWarp>
            <a:noAutofit/>
          </a:bodyPr>
          <a:lstStyle/>
          <a:p>
            <a:pPr marL="0" marR="0" algn="ctr">
              <a:spcBef>
                <a:spcPts val="0"/>
              </a:spcBef>
              <a:spcAft>
                <a:spcPts val="0"/>
              </a:spcAft>
            </a:pPr>
            <a:r>
              <a:rPr lang="en-US" sz="1100" b="1" dirty="0">
                <a:solidFill>
                  <a:srgbClr val="FFFFFF"/>
                </a:solidFill>
                <a:effectLst/>
                <a:ea typeface="Calibri"/>
                <a:cs typeface="Times New Roman"/>
              </a:rPr>
              <a:t>Save for Later</a:t>
            </a:r>
            <a:endParaRPr lang="en-US" sz="1100" dirty="0">
              <a:effectLst/>
              <a:ea typeface="Calibri"/>
              <a:cs typeface="Times New Roman"/>
            </a:endParaRPr>
          </a:p>
        </p:txBody>
      </p:sp>
      <p:sp>
        <p:nvSpPr>
          <p:cNvPr id="21" name="Text Box 4"/>
          <p:cNvSpPr txBox="1"/>
          <p:nvPr/>
        </p:nvSpPr>
        <p:spPr>
          <a:xfrm>
            <a:off x="5543536" y="6629400"/>
            <a:ext cx="1463040" cy="182880"/>
          </a:xfrm>
          <a:prstGeom prst="rect">
            <a:avLst/>
          </a:prstGeom>
          <a:solidFill>
            <a:schemeClr val="accent5">
              <a:lumMod val="75000"/>
            </a:schemeClr>
          </a:solid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45720" tIns="0" rIns="45720" bIns="0" numCol="1" spcCol="0" rtlCol="0" fromWordArt="0" anchor="ctr" anchorCtr="0" forceAA="0" compatLnSpc="1">
            <a:prstTxWarp prst="textNoShape">
              <a:avLst/>
            </a:prstTxWarp>
            <a:noAutofit/>
          </a:bodyPr>
          <a:lstStyle/>
          <a:p>
            <a:pPr marL="0" marR="0" algn="ctr">
              <a:spcBef>
                <a:spcPts val="0"/>
              </a:spcBef>
              <a:spcAft>
                <a:spcPts val="0"/>
              </a:spcAft>
            </a:pPr>
            <a:r>
              <a:rPr lang="en-US" sz="1100" b="1">
                <a:solidFill>
                  <a:srgbClr val="FFFFFF"/>
                </a:solidFill>
                <a:effectLst/>
                <a:ea typeface="Calibri"/>
                <a:cs typeface="Times New Roman"/>
              </a:rPr>
              <a:t>Save and Next Step  </a:t>
            </a:r>
            <a:r>
              <a:rPr lang="en-US" sz="1100" b="1">
                <a:solidFill>
                  <a:srgbClr val="FFFFFF"/>
                </a:solidFill>
                <a:effectLst/>
                <a:ea typeface="Calibri"/>
                <a:cs typeface="Times New Roman"/>
                <a:sym typeface="Wingdings 3"/>
              </a:rPr>
              <a:t></a:t>
            </a:r>
            <a:endParaRPr lang="en-US" sz="1100">
              <a:effectLst/>
              <a:ea typeface="Calibri"/>
              <a:cs typeface="Times New Roman"/>
            </a:endParaRPr>
          </a:p>
        </p:txBody>
      </p:sp>
      <p:sp>
        <p:nvSpPr>
          <p:cNvPr id="22" name="Text Box 13"/>
          <p:cNvSpPr txBox="1"/>
          <p:nvPr/>
        </p:nvSpPr>
        <p:spPr>
          <a:xfrm>
            <a:off x="2128302" y="6629400"/>
            <a:ext cx="1463040" cy="182880"/>
          </a:xfrm>
          <a:prstGeom prst="rect">
            <a:avLst/>
          </a:prstGeom>
          <a:solidFill>
            <a:schemeClr val="accent5">
              <a:lumMod val="75000"/>
            </a:schemeClr>
          </a:solid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0" rIns="91440" bIns="0" numCol="1" spcCol="0" rtlCol="0" fromWordArt="0" anchor="ctr" anchorCtr="0" forceAA="0" compatLnSpc="1">
            <a:prstTxWarp prst="textNoShape">
              <a:avLst/>
            </a:prstTxWarp>
            <a:noAutofit/>
          </a:bodyPr>
          <a:lstStyle/>
          <a:p>
            <a:pPr marL="0" marR="0" algn="ctr">
              <a:spcBef>
                <a:spcPts val="0"/>
              </a:spcBef>
              <a:spcAft>
                <a:spcPts val="0"/>
              </a:spcAft>
            </a:pPr>
            <a:r>
              <a:rPr lang="en-US" sz="1100" b="1">
                <a:solidFill>
                  <a:srgbClr val="FFFFFF"/>
                </a:solidFill>
                <a:effectLst/>
                <a:ea typeface="Calibri"/>
                <a:cs typeface="Times New Roman"/>
              </a:rPr>
              <a:t>Cancel</a:t>
            </a:r>
            <a:endParaRPr lang="en-US" sz="1100">
              <a:effectLst/>
              <a:ea typeface="Calibri"/>
              <a:cs typeface="Times New Roman"/>
            </a:endParaRPr>
          </a:p>
        </p:txBody>
      </p:sp>
      <p:graphicFrame>
        <p:nvGraphicFramePr>
          <p:cNvPr id="32" name="Table 31"/>
          <p:cNvGraphicFramePr>
            <a:graphicFrameLocks noGrp="1"/>
          </p:cNvGraphicFramePr>
          <p:nvPr/>
        </p:nvGraphicFramePr>
        <p:xfrm>
          <a:off x="454428" y="2290062"/>
          <a:ext cx="8232372" cy="731520"/>
        </p:xfrm>
        <a:graphic>
          <a:graphicData uri="http://schemas.openxmlformats.org/drawingml/2006/table">
            <a:tbl>
              <a:tblPr firstRow="1" firstCol="1" bandRow="1"/>
              <a:tblGrid>
                <a:gridCol w="7394172">
                  <a:extLst>
                    <a:ext uri="{9D8B030D-6E8A-4147-A177-3AD203B41FA5}">
                      <a16:colId xmlns:a16="http://schemas.microsoft.com/office/drawing/2014/main" val="20000"/>
                    </a:ext>
                  </a:extLst>
                </a:gridCol>
                <a:gridCol w="838200">
                  <a:extLst>
                    <a:ext uri="{9D8B030D-6E8A-4147-A177-3AD203B41FA5}">
                      <a16:colId xmlns:a16="http://schemas.microsoft.com/office/drawing/2014/main" val="20001"/>
                    </a:ext>
                  </a:extLst>
                </a:gridCol>
              </a:tblGrid>
              <a:tr h="162918">
                <a:tc>
                  <a:txBody>
                    <a:bodyPr/>
                    <a:lstStyle/>
                    <a:p>
                      <a:pPr marL="0" marR="0">
                        <a:spcBef>
                          <a:spcPts val="0"/>
                        </a:spcBef>
                        <a:spcAft>
                          <a:spcPts val="0"/>
                        </a:spcAft>
                      </a:pPr>
                      <a:r>
                        <a:rPr lang="en-US" sz="1100" dirty="0">
                          <a:solidFill>
                            <a:srgbClr val="CC9900"/>
                          </a:solidFill>
                          <a:effectLst/>
                          <a:latin typeface="Calibri" panose="020F0502020204030204" pitchFamily="34" charset="0"/>
                          <a:ea typeface="Calibri" panose="020F0502020204030204" pitchFamily="34" charset="0"/>
                          <a:cs typeface="Times New Roman" panose="02020603050405020304" pitchFamily="18" charset="0"/>
                        </a:rPr>
                        <a:t>Leadership Competencies </a:t>
                      </a:r>
                      <a:r>
                        <a:rPr lang="en-US" sz="1100" baseline="300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sym typeface="Webdings" panose="05030102010509060703" pitchFamily="18" charset="2"/>
                        </a:rPr>
                        <a:t></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1094" marR="61094" marT="0" marB="0">
                    <a:lnL>
                      <a:noFill/>
                    </a:lnL>
                    <a:lnR w="12700" cap="flat" cmpd="sng" algn="ctr">
                      <a:solidFill>
                        <a:srgbClr val="C4BC96"/>
                      </a:solidFill>
                      <a:prstDash val="solid"/>
                      <a:round/>
                      <a:headEnd type="none" w="med" len="med"/>
                      <a:tailEnd type="none" w="med" len="med"/>
                    </a:lnR>
                    <a:lnT>
                      <a:noFill/>
                    </a:lnT>
                    <a:lnB>
                      <a:noFill/>
                    </a:lnB>
                  </a:tcPr>
                </a:tc>
                <a:tc>
                  <a:txBody>
                    <a:bodyPr/>
                    <a:lstStyle/>
                    <a:p>
                      <a:pPr marL="0" marR="0" algn="ctr">
                        <a:spcBef>
                          <a:spcPts val="0"/>
                        </a:spcBef>
                        <a:spcAft>
                          <a:spcPts val="0"/>
                        </a:spcAft>
                      </a:pPr>
                      <a:r>
                        <a:rPr lang="en-US" sz="900" b="1"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For My Career Growth</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1094" marR="61094" marT="0" marB="0" anchor="ctr">
                    <a:lnL w="12700" cap="flat" cmpd="sng" algn="ctr">
                      <a:solidFill>
                        <a:srgbClr val="C4BC96"/>
                      </a:solidFill>
                      <a:prstDash val="solid"/>
                      <a:round/>
                      <a:headEnd type="none" w="med" len="med"/>
                      <a:tailEnd type="none" w="med" len="med"/>
                    </a:lnL>
                    <a:lnR w="12700" cap="flat" cmpd="sng" algn="ctr">
                      <a:solidFill>
                        <a:srgbClr val="C4BC96"/>
                      </a:solidFill>
                      <a:prstDash val="solid"/>
                      <a:round/>
                      <a:headEnd type="none" w="med" len="med"/>
                      <a:tailEnd type="none" w="med" len="med"/>
                    </a:lnR>
                    <a:lnT w="12700" cap="flat" cmpd="sng" algn="ctr">
                      <a:solidFill>
                        <a:srgbClr val="C4BC96"/>
                      </a:solidFill>
                      <a:prstDash val="solid"/>
                      <a:round/>
                      <a:headEnd type="none" w="med" len="med"/>
                      <a:tailEnd type="none" w="med" len="med"/>
                    </a:lnT>
                    <a:lnB w="12700" cap="flat" cmpd="sng" algn="ctr">
                      <a:solidFill>
                        <a:srgbClr val="C4BC96"/>
                      </a:solidFill>
                      <a:prstDash val="solid"/>
                      <a:round/>
                      <a:headEnd type="none" w="med" len="med"/>
                      <a:tailEnd type="none" w="med" len="med"/>
                    </a:lnB>
                    <a:solidFill>
                      <a:srgbClr val="948A54"/>
                    </a:solidFill>
                  </a:tcPr>
                </a:tc>
                <a:extLst>
                  <a:ext uri="{0D108BD9-81ED-4DB2-BD59-A6C34878D82A}">
                    <a16:rowId xmlns:a16="http://schemas.microsoft.com/office/drawing/2014/main" val="10000"/>
                  </a:ext>
                </a:extLst>
              </a:tr>
              <a:tr h="135765">
                <a:tc gridSpan="2">
                  <a:txBody>
                    <a:bodyPr/>
                    <a:lstStyle/>
                    <a:p>
                      <a:pPr marL="0" marR="0">
                        <a:spcBef>
                          <a:spcPts val="0"/>
                        </a:spcBef>
                        <a:spcAft>
                          <a:spcPts val="0"/>
                        </a:spcAft>
                      </a:pPr>
                      <a:r>
                        <a:rPr lang="en-US" sz="1000" b="1"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Building Coalitions </a:t>
                      </a:r>
                      <a:r>
                        <a:rPr lang="en-US" sz="1000"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sym typeface="Webdings" panose="05030102010509060703" pitchFamily="18" charset="2"/>
                        </a:rPr>
                        <a:t></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1094" marR="61094" marT="0" marB="0">
                    <a:lnL>
                      <a:noFill/>
                    </a:lnL>
                    <a:lnR w="12700" cap="flat" cmpd="sng" algn="ctr">
                      <a:solidFill>
                        <a:srgbClr val="C4BC96"/>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rgbClr val="C4BC96"/>
                      </a:solidFill>
                      <a:prstDash val="solid"/>
                      <a:round/>
                      <a:headEnd type="none" w="med" len="med"/>
                      <a:tailEnd type="none" w="med" len="med"/>
                    </a:lnB>
                    <a:solidFill>
                      <a:srgbClr val="31849B"/>
                    </a:solidFill>
                  </a:tcPr>
                </a:tc>
                <a:tc hMerge="1">
                  <a:txBody>
                    <a:bodyPr/>
                    <a:lstStyle/>
                    <a:p>
                      <a:endParaRPr lang="en-US"/>
                    </a:p>
                  </a:txBody>
                  <a:tcPr/>
                </a:tc>
                <a:extLst>
                  <a:ext uri="{0D108BD9-81ED-4DB2-BD59-A6C34878D82A}">
                    <a16:rowId xmlns:a16="http://schemas.microsoft.com/office/drawing/2014/main" val="10001"/>
                  </a:ext>
                </a:extLst>
              </a:tr>
              <a:tr h="149341">
                <a:tc>
                  <a:txBody>
                    <a:bodyPr/>
                    <a:lstStyle/>
                    <a:p>
                      <a:pPr marL="0" marR="0">
                        <a:spcBef>
                          <a:spcPts val="500"/>
                        </a:spcBef>
                        <a:spcAft>
                          <a:spcPts val="500"/>
                        </a:spcAft>
                      </a:pPr>
                      <a:r>
                        <a:rPr lang="en-US" sz="1000" b="1" dirty="0">
                          <a:solidFill>
                            <a:srgbClr val="595959"/>
                          </a:solidFill>
                          <a:effectLst/>
                          <a:latin typeface="Calibri" panose="020F0502020204030204" pitchFamily="34" charset="0"/>
                          <a:ea typeface="Calibri" panose="020F0502020204030204" pitchFamily="34" charset="0"/>
                          <a:cs typeface="Times New Roman" panose="02020603050405020304" pitchFamily="18" charset="0"/>
                        </a:rPr>
                        <a:t>Partnering </a:t>
                      </a:r>
                      <a:r>
                        <a:rPr lang="en-US" sz="1000" dirty="0">
                          <a:solidFill>
                            <a:srgbClr val="595959"/>
                          </a:solidFill>
                          <a:effectLst/>
                          <a:latin typeface="Calibri" panose="020F0502020204030204" pitchFamily="34" charset="0"/>
                          <a:ea typeface="Calibri" panose="020F0502020204030204" pitchFamily="34" charset="0"/>
                          <a:cs typeface="Times New Roman" panose="02020603050405020304" pitchFamily="18" charset="0"/>
                        </a:rPr>
                        <a:t>- Develops networks and builds alliances; collaborates across boundaries to build strategic relationships and achieve common goals.</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1094" marR="61094" marT="0" marB="0">
                    <a:lnL>
                      <a:noFill/>
                    </a:lnL>
                    <a:lnR w="12700" cap="flat" cmpd="sng" algn="ctr">
                      <a:solidFill>
                        <a:srgbClr val="C4BC96"/>
                      </a:solidFill>
                      <a:prstDash val="solid"/>
                      <a:round/>
                      <a:headEnd type="none" w="med" len="med"/>
                      <a:tailEnd type="none" w="med" len="med"/>
                    </a:lnR>
                    <a:lnT w="12700" cap="flat" cmpd="sng" algn="ctr">
                      <a:solidFill>
                        <a:srgbClr val="C4BC96"/>
                      </a:solidFill>
                      <a:prstDash val="solid"/>
                      <a:round/>
                      <a:headEnd type="none" w="med" len="med"/>
                      <a:tailEnd type="none" w="med" len="med"/>
                    </a:lnT>
                    <a:lnB w="12700" cap="flat" cmpd="sng" algn="ctr">
                      <a:solidFill>
                        <a:srgbClr val="C4BC96"/>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500"/>
                        </a:spcAft>
                        <a:buClrTx/>
                        <a:buSzTx/>
                        <a:buFontTx/>
                        <a:buNone/>
                        <a:tabLst/>
                        <a:defRPr/>
                      </a:pPr>
                      <a:r>
                        <a:rPr kumimoji="0" lang="en-US" sz="900" b="1" i="0" u="none" strike="noStrike" kern="1200" cap="none" spc="0" normalizeH="0" baseline="0" noProof="0" dirty="0">
                          <a:ln>
                            <a:noFill/>
                          </a:ln>
                          <a:solidFill>
                            <a:srgbClr val="7F7F7F"/>
                          </a:solidFill>
                          <a:effectLst/>
                          <a:uLnTx/>
                          <a:uFillTx/>
                          <a:latin typeface="+mn-lt"/>
                          <a:ea typeface="Calibri"/>
                          <a:cs typeface="Times New Roman"/>
                          <a:sym typeface="Wingdings"/>
                        </a:rPr>
                        <a:t></a:t>
                      </a:r>
                      <a:endParaRPr kumimoji="0" lang="en-US" sz="1000" b="0" i="0" u="none" strike="noStrike" kern="1200" cap="none" spc="0" normalizeH="0" baseline="0" noProof="0" dirty="0">
                        <a:ln>
                          <a:noFill/>
                        </a:ln>
                        <a:solidFill>
                          <a:prstClr val="black"/>
                        </a:solidFill>
                        <a:effectLst/>
                        <a:uLnTx/>
                        <a:uFillTx/>
                        <a:latin typeface="+mn-lt"/>
                        <a:ea typeface="Calibri"/>
                        <a:cs typeface="Times New Roman"/>
                      </a:endParaRPr>
                    </a:p>
                  </a:txBody>
                  <a:tcPr marL="61094" marR="61094" marT="0" marB="0" anchor="ctr">
                    <a:lnL w="12700" cap="flat" cmpd="sng" algn="ctr">
                      <a:solidFill>
                        <a:srgbClr val="C4BC96"/>
                      </a:solidFill>
                      <a:prstDash val="solid"/>
                      <a:round/>
                      <a:headEnd type="none" w="med" len="med"/>
                      <a:tailEnd type="none" w="med" len="med"/>
                    </a:lnL>
                    <a:lnR w="12700" cap="flat" cmpd="sng" algn="ctr">
                      <a:solidFill>
                        <a:srgbClr val="C4BC96"/>
                      </a:solidFill>
                      <a:prstDash val="solid"/>
                      <a:round/>
                      <a:headEnd type="none" w="med" len="med"/>
                      <a:tailEnd type="none" w="med" len="med"/>
                    </a:lnR>
                    <a:lnT w="12700" cap="flat" cmpd="sng" algn="ctr">
                      <a:solidFill>
                        <a:srgbClr val="C4BC96"/>
                      </a:solidFill>
                      <a:prstDash val="solid"/>
                      <a:round/>
                      <a:headEnd type="none" w="med" len="med"/>
                      <a:tailEnd type="none" w="med" len="med"/>
                    </a:lnT>
                    <a:lnB w="12700" cap="flat" cmpd="sng" algn="ctr">
                      <a:solidFill>
                        <a:srgbClr val="C4BC96"/>
                      </a:solidFill>
                      <a:prstDash val="solid"/>
                      <a:round/>
                      <a:headEnd type="none" w="med" len="med"/>
                      <a:tailEnd type="none" w="med" len="med"/>
                    </a:lnB>
                  </a:tcPr>
                </a:tc>
                <a:extLst>
                  <a:ext uri="{0D108BD9-81ED-4DB2-BD59-A6C34878D82A}">
                    <a16:rowId xmlns:a16="http://schemas.microsoft.com/office/drawing/2014/main" val="10002"/>
                  </a:ext>
                </a:extLst>
              </a:tr>
            </a:tbl>
          </a:graphicData>
        </a:graphic>
      </p:graphicFrame>
      <p:graphicFrame>
        <p:nvGraphicFramePr>
          <p:cNvPr id="33" name="Table 32"/>
          <p:cNvGraphicFramePr>
            <a:graphicFrameLocks noGrp="1"/>
          </p:cNvGraphicFramePr>
          <p:nvPr/>
        </p:nvGraphicFramePr>
        <p:xfrm>
          <a:off x="454428" y="3206687"/>
          <a:ext cx="8232372" cy="1341120"/>
        </p:xfrm>
        <a:graphic>
          <a:graphicData uri="http://schemas.openxmlformats.org/drawingml/2006/table">
            <a:tbl>
              <a:tblPr firstRow="1" firstCol="1" bandRow="1"/>
              <a:tblGrid>
                <a:gridCol w="7394172">
                  <a:extLst>
                    <a:ext uri="{9D8B030D-6E8A-4147-A177-3AD203B41FA5}">
                      <a16:colId xmlns:a16="http://schemas.microsoft.com/office/drawing/2014/main" val="20000"/>
                    </a:ext>
                  </a:extLst>
                </a:gridCol>
                <a:gridCol w="838200">
                  <a:extLst>
                    <a:ext uri="{9D8B030D-6E8A-4147-A177-3AD203B41FA5}">
                      <a16:colId xmlns:a16="http://schemas.microsoft.com/office/drawing/2014/main" val="20001"/>
                    </a:ext>
                  </a:extLst>
                </a:gridCol>
              </a:tblGrid>
              <a:tr h="162918">
                <a:tc>
                  <a:txBody>
                    <a:bodyPr/>
                    <a:lstStyle/>
                    <a:p>
                      <a:pPr marL="0" marR="0">
                        <a:spcBef>
                          <a:spcPts val="0"/>
                        </a:spcBef>
                        <a:spcAft>
                          <a:spcPts val="0"/>
                        </a:spcAft>
                      </a:pPr>
                      <a:r>
                        <a:rPr lang="en-US" sz="1100" dirty="0">
                          <a:solidFill>
                            <a:srgbClr val="CC9900"/>
                          </a:solidFill>
                          <a:effectLst/>
                          <a:latin typeface="Calibri" panose="020F0502020204030204" pitchFamily="34" charset="0"/>
                          <a:ea typeface="Calibri" panose="020F0502020204030204" pitchFamily="34" charset="0"/>
                          <a:cs typeface="Times New Roman" panose="02020603050405020304" pitchFamily="18" charset="0"/>
                        </a:rPr>
                        <a:t>General and Technical Competencies </a:t>
                      </a:r>
                      <a:r>
                        <a:rPr lang="en-US" sz="1100" baseline="300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sym typeface="Webdings" panose="05030102010509060703" pitchFamily="18" charset="2"/>
                        </a:rPr>
                        <a:t></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1094" marR="61094" marT="0" marB="0">
                    <a:lnL>
                      <a:noFill/>
                    </a:lnL>
                    <a:lnR w="12700" cap="flat" cmpd="sng" algn="ctr">
                      <a:solidFill>
                        <a:srgbClr val="C4BC96"/>
                      </a:solidFill>
                      <a:prstDash val="solid"/>
                      <a:round/>
                      <a:headEnd type="none" w="med" len="med"/>
                      <a:tailEnd type="none" w="med" len="med"/>
                    </a:lnR>
                    <a:lnT>
                      <a:noFill/>
                    </a:lnT>
                    <a:lnB>
                      <a:noFill/>
                    </a:lnB>
                  </a:tcPr>
                </a:tc>
                <a:tc>
                  <a:txBody>
                    <a:bodyPr/>
                    <a:lstStyle/>
                    <a:p>
                      <a:pPr marL="0" marR="0" algn="ctr">
                        <a:spcBef>
                          <a:spcPts val="0"/>
                        </a:spcBef>
                        <a:spcAft>
                          <a:spcPts val="0"/>
                        </a:spcAft>
                      </a:pPr>
                      <a:r>
                        <a:rPr lang="en-US" sz="900" b="1"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For My Career Growth</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1094" marR="61094" marT="0" marB="0" anchor="ctr">
                    <a:lnL w="12700" cap="flat" cmpd="sng" algn="ctr">
                      <a:solidFill>
                        <a:srgbClr val="C4BC96"/>
                      </a:solidFill>
                      <a:prstDash val="solid"/>
                      <a:round/>
                      <a:headEnd type="none" w="med" len="med"/>
                      <a:tailEnd type="none" w="med" len="med"/>
                    </a:lnL>
                    <a:lnR w="12700" cap="flat" cmpd="sng" algn="ctr">
                      <a:solidFill>
                        <a:srgbClr val="C4BC96"/>
                      </a:solidFill>
                      <a:prstDash val="solid"/>
                      <a:round/>
                      <a:headEnd type="none" w="med" len="med"/>
                      <a:tailEnd type="none" w="med" len="med"/>
                    </a:lnR>
                    <a:lnT w="12700" cap="flat" cmpd="sng" algn="ctr">
                      <a:solidFill>
                        <a:srgbClr val="C4BC96"/>
                      </a:solidFill>
                      <a:prstDash val="solid"/>
                      <a:round/>
                      <a:headEnd type="none" w="med" len="med"/>
                      <a:tailEnd type="none" w="med" len="med"/>
                    </a:lnT>
                    <a:lnB w="12700" cap="flat" cmpd="sng" algn="ctr">
                      <a:solidFill>
                        <a:srgbClr val="C4BC96"/>
                      </a:solidFill>
                      <a:prstDash val="solid"/>
                      <a:round/>
                      <a:headEnd type="none" w="med" len="med"/>
                      <a:tailEnd type="none" w="med" len="med"/>
                    </a:lnB>
                    <a:solidFill>
                      <a:srgbClr val="948A54"/>
                    </a:solidFill>
                  </a:tcPr>
                </a:tc>
                <a:extLst>
                  <a:ext uri="{0D108BD9-81ED-4DB2-BD59-A6C34878D82A}">
                    <a16:rowId xmlns:a16="http://schemas.microsoft.com/office/drawing/2014/main" val="10000"/>
                  </a:ext>
                </a:extLst>
              </a:tr>
              <a:tr h="135765">
                <a:tc gridSpan="2">
                  <a:txBody>
                    <a:bodyPr/>
                    <a:lstStyle/>
                    <a:p>
                      <a:pPr marL="0" marR="0">
                        <a:spcBef>
                          <a:spcPts val="0"/>
                        </a:spcBef>
                        <a:spcAft>
                          <a:spcPts val="0"/>
                        </a:spcAft>
                      </a:pPr>
                      <a:r>
                        <a:rPr lang="en-US" sz="1000" b="1"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General </a:t>
                      </a:r>
                      <a:r>
                        <a:rPr lang="en-US" sz="1000"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sym typeface="Webdings" panose="05030102010509060703" pitchFamily="18" charset="2"/>
                        </a:rPr>
                        <a:t></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1094" marR="61094" marT="0" marB="0">
                    <a:lnL>
                      <a:noFill/>
                    </a:lnL>
                    <a:lnR w="12700" cap="flat" cmpd="sng" algn="ctr">
                      <a:solidFill>
                        <a:srgbClr val="C4BC96"/>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rgbClr val="C4BC96"/>
                      </a:solidFill>
                      <a:prstDash val="solid"/>
                      <a:round/>
                      <a:headEnd type="none" w="med" len="med"/>
                      <a:tailEnd type="none" w="med" len="med"/>
                    </a:lnB>
                    <a:solidFill>
                      <a:srgbClr val="31849B"/>
                    </a:solidFill>
                  </a:tcPr>
                </a:tc>
                <a:tc hMerge="1">
                  <a:txBody>
                    <a:bodyPr/>
                    <a:lstStyle/>
                    <a:p>
                      <a:endParaRPr lang="en-US"/>
                    </a:p>
                  </a:txBody>
                  <a:tcPr/>
                </a:tc>
                <a:extLst>
                  <a:ext uri="{0D108BD9-81ED-4DB2-BD59-A6C34878D82A}">
                    <a16:rowId xmlns:a16="http://schemas.microsoft.com/office/drawing/2014/main" val="10001"/>
                  </a:ext>
                </a:extLst>
              </a:tr>
              <a:tr h="271529">
                <a:tc>
                  <a:txBody>
                    <a:bodyPr/>
                    <a:lstStyle/>
                    <a:p>
                      <a:pPr marL="0" marR="0">
                        <a:spcBef>
                          <a:spcPts val="500"/>
                        </a:spcBef>
                        <a:spcAft>
                          <a:spcPts val="500"/>
                        </a:spcAft>
                      </a:pPr>
                      <a:r>
                        <a:rPr kumimoji="0" lang="en-US" sz="1000" b="1" i="0" u="none" strike="noStrike" kern="1200" cap="none" spc="0" normalizeH="0" baseline="0" noProof="0" dirty="0">
                          <a:ln>
                            <a:noFill/>
                          </a:ln>
                          <a:solidFill>
                            <a:schemeClr val="tx1">
                              <a:lumMod val="75000"/>
                              <a:lumOff val="25000"/>
                            </a:schemeClr>
                          </a:solidFill>
                          <a:effectLst/>
                          <a:uLnTx/>
                          <a:uFillTx/>
                          <a:latin typeface="Calibri" panose="020F0502020204030204" pitchFamily="34" charset="0"/>
                          <a:ea typeface="Calibri" panose="020F0502020204030204" pitchFamily="34" charset="0"/>
                          <a:cs typeface="Times New Roman" panose="02020603050405020304" pitchFamily="18" charset="0"/>
                        </a:rPr>
                        <a:t>Oral Communication (*)</a:t>
                      </a:r>
                      <a:r>
                        <a:rPr kumimoji="0" lang="en-US" sz="1000" b="0" i="0" u="none" strike="noStrike" kern="1200" cap="none" spc="0" normalizeH="0" baseline="0" noProof="0" dirty="0">
                          <a:ln>
                            <a:noFill/>
                          </a:ln>
                          <a:solidFill>
                            <a:schemeClr val="tx1">
                              <a:lumMod val="75000"/>
                              <a:lumOff val="25000"/>
                            </a:schemeClr>
                          </a:solidFill>
                          <a:effectLst/>
                          <a:uLnTx/>
                          <a:uFillTx/>
                          <a:latin typeface="Calibri" panose="020F0502020204030204" pitchFamily="34" charset="0"/>
                          <a:ea typeface="Calibri" panose="020F0502020204030204" pitchFamily="34" charset="0"/>
                          <a:cs typeface="Times New Roman" panose="02020603050405020304" pitchFamily="18" charset="0"/>
                        </a:rPr>
                        <a:t> - Expresses information (for example, ideas or facts) to individuals or groups effectively, taking into account the audience and nature of the information (for example, technical, sensitive, controversial); makes clear and convincing oral presentations; listens to others, attends to nonverbal cues, and responds appropriately.</a:t>
                      </a:r>
                      <a:endParaRPr lang="en-US" sz="1000" dirty="0">
                        <a:solidFill>
                          <a:schemeClr val="tx1">
                            <a:lumMod val="75000"/>
                            <a:lumOff val="25000"/>
                          </a:schemeClr>
                        </a:solidFill>
                        <a:effectLst/>
                        <a:latin typeface="+mn-lt"/>
                        <a:ea typeface="Calibri"/>
                        <a:cs typeface="Times New Roman"/>
                      </a:endParaRPr>
                    </a:p>
                  </a:txBody>
                  <a:tcPr marL="61094" marR="61094" marT="0" marB="0">
                    <a:lnL>
                      <a:noFill/>
                    </a:lnL>
                    <a:lnR w="12700" cap="flat" cmpd="sng" algn="ctr">
                      <a:solidFill>
                        <a:srgbClr val="C4BC96"/>
                      </a:solidFill>
                      <a:prstDash val="solid"/>
                      <a:round/>
                      <a:headEnd type="none" w="med" len="med"/>
                      <a:tailEnd type="none" w="med" len="med"/>
                    </a:lnR>
                    <a:lnT w="12700" cap="flat" cmpd="sng" algn="ctr">
                      <a:solidFill>
                        <a:srgbClr val="C4BC96"/>
                      </a:solidFill>
                      <a:prstDash val="solid"/>
                      <a:round/>
                      <a:headEnd type="none" w="med" len="med"/>
                      <a:tailEnd type="none" w="med" len="med"/>
                    </a:lnT>
                    <a:lnB w="12700" cap="flat" cmpd="sng" algn="ctr">
                      <a:solidFill>
                        <a:srgbClr val="C4BC96"/>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500"/>
                        </a:spcAft>
                        <a:buClrTx/>
                        <a:buSzTx/>
                        <a:buFontTx/>
                        <a:buNone/>
                        <a:tabLst/>
                        <a:defRPr/>
                      </a:pPr>
                      <a:r>
                        <a:rPr kumimoji="0" lang="en-US" sz="900" b="1" i="0" u="none" strike="noStrike" kern="1200" cap="none" spc="0" normalizeH="0" baseline="0" noProof="0" dirty="0">
                          <a:ln>
                            <a:noFill/>
                          </a:ln>
                          <a:solidFill>
                            <a:srgbClr val="7F7F7F"/>
                          </a:solidFill>
                          <a:effectLst/>
                          <a:uLnTx/>
                          <a:uFillTx/>
                          <a:latin typeface="+mn-lt"/>
                          <a:ea typeface="Calibri"/>
                          <a:cs typeface="Times New Roman"/>
                          <a:sym typeface="Wingdings"/>
                        </a:rPr>
                        <a:t></a:t>
                      </a:r>
                      <a:endParaRPr kumimoji="0" lang="en-US" sz="1000" b="0" i="0" u="none" strike="noStrike" kern="1200" cap="none" spc="0" normalizeH="0" baseline="0" noProof="0" dirty="0">
                        <a:ln>
                          <a:noFill/>
                        </a:ln>
                        <a:solidFill>
                          <a:prstClr val="black"/>
                        </a:solidFill>
                        <a:effectLst/>
                        <a:uLnTx/>
                        <a:uFillTx/>
                        <a:latin typeface="+mn-lt"/>
                        <a:ea typeface="Calibri"/>
                        <a:cs typeface="Times New Roman"/>
                      </a:endParaRPr>
                    </a:p>
                  </a:txBody>
                  <a:tcPr marL="61094" marR="61094" marT="0" marB="0" anchor="ctr">
                    <a:lnL w="12700" cap="flat" cmpd="sng" algn="ctr">
                      <a:solidFill>
                        <a:srgbClr val="C4BC96"/>
                      </a:solidFill>
                      <a:prstDash val="solid"/>
                      <a:round/>
                      <a:headEnd type="none" w="med" len="med"/>
                      <a:tailEnd type="none" w="med" len="med"/>
                    </a:lnL>
                    <a:lnR w="12700" cap="flat" cmpd="sng" algn="ctr">
                      <a:solidFill>
                        <a:srgbClr val="C4BC96"/>
                      </a:solidFill>
                      <a:prstDash val="solid"/>
                      <a:round/>
                      <a:headEnd type="none" w="med" len="med"/>
                      <a:tailEnd type="none" w="med" len="med"/>
                    </a:lnR>
                    <a:lnT w="12700" cap="flat" cmpd="sng" algn="ctr">
                      <a:solidFill>
                        <a:srgbClr val="C4BC96"/>
                      </a:solidFill>
                      <a:prstDash val="solid"/>
                      <a:round/>
                      <a:headEnd type="none" w="med" len="med"/>
                      <a:tailEnd type="none" w="med" len="med"/>
                    </a:lnT>
                    <a:lnB w="12700" cap="flat" cmpd="sng" algn="ctr">
                      <a:solidFill>
                        <a:srgbClr val="C4BC96"/>
                      </a:solidFill>
                      <a:prstDash val="solid"/>
                      <a:round/>
                      <a:headEnd type="none" w="med" len="med"/>
                      <a:tailEnd type="none" w="med" len="med"/>
                    </a:lnB>
                  </a:tcPr>
                </a:tc>
                <a:extLst>
                  <a:ext uri="{0D108BD9-81ED-4DB2-BD59-A6C34878D82A}">
                    <a16:rowId xmlns:a16="http://schemas.microsoft.com/office/drawing/2014/main" val="10002"/>
                  </a:ext>
                </a:extLst>
              </a:tr>
              <a:tr h="135765">
                <a:tc gridSpan="2">
                  <a:txBody>
                    <a:bodyPr/>
                    <a:lstStyle/>
                    <a:p>
                      <a:pPr marL="0" marR="0">
                        <a:spcBef>
                          <a:spcPts val="0"/>
                        </a:spcBef>
                        <a:spcAft>
                          <a:spcPts val="0"/>
                        </a:spcAft>
                      </a:pPr>
                      <a:r>
                        <a:rPr lang="en-US" sz="1000" b="1"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Technical </a:t>
                      </a:r>
                      <a:r>
                        <a:rPr lang="en-US" sz="1000"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sym typeface="Webdings" panose="05030102010509060703" pitchFamily="18" charset="2"/>
                        </a:rPr>
                        <a:t></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1094" marR="61094" marT="0" marB="0">
                    <a:lnL>
                      <a:noFill/>
                    </a:lnL>
                    <a:lnR w="12700" cap="flat" cmpd="sng" algn="ctr">
                      <a:solidFill>
                        <a:srgbClr val="C4BC96"/>
                      </a:solidFill>
                      <a:prstDash val="solid"/>
                      <a:round/>
                      <a:headEnd type="none" w="med" len="med"/>
                      <a:tailEnd type="none" w="med" len="med"/>
                    </a:lnR>
                    <a:lnT w="12700" cap="flat" cmpd="sng" algn="ctr">
                      <a:solidFill>
                        <a:srgbClr val="C4BC96"/>
                      </a:solidFill>
                      <a:prstDash val="solid"/>
                      <a:round/>
                      <a:headEnd type="none" w="med" len="med"/>
                      <a:tailEnd type="none" w="med" len="med"/>
                    </a:lnT>
                    <a:lnB w="12700" cap="flat" cmpd="sng" algn="ctr">
                      <a:solidFill>
                        <a:srgbClr val="C4BC96"/>
                      </a:solidFill>
                      <a:prstDash val="solid"/>
                      <a:round/>
                      <a:headEnd type="none" w="med" len="med"/>
                      <a:tailEnd type="none" w="med" len="med"/>
                    </a:lnB>
                    <a:solidFill>
                      <a:srgbClr val="31849B"/>
                    </a:solidFill>
                  </a:tcPr>
                </a:tc>
                <a:tc hMerge="1">
                  <a:txBody>
                    <a:bodyPr/>
                    <a:lstStyle/>
                    <a:p>
                      <a:endParaRPr lang="en-US"/>
                    </a:p>
                  </a:txBody>
                  <a:tcPr/>
                </a:tc>
                <a:extLst>
                  <a:ext uri="{0D108BD9-81ED-4DB2-BD59-A6C34878D82A}">
                    <a16:rowId xmlns:a16="http://schemas.microsoft.com/office/drawing/2014/main" val="10003"/>
                  </a:ext>
                </a:extLst>
              </a:tr>
              <a:tr h="271529">
                <a:tc>
                  <a:txBody>
                    <a:bodyPr/>
                    <a:lstStyle/>
                    <a:p>
                      <a:pPr marL="0" marR="0">
                        <a:spcBef>
                          <a:spcPts val="600"/>
                        </a:spcBef>
                        <a:spcAft>
                          <a:spcPts val="600"/>
                        </a:spcAft>
                      </a:pPr>
                      <a:r>
                        <a:rPr lang="en-US" sz="1000" b="1" dirty="0">
                          <a:solidFill>
                            <a:srgbClr val="595959"/>
                          </a:solidFill>
                          <a:effectLst/>
                          <a:latin typeface="Calibri" panose="020F0502020204030204" pitchFamily="34" charset="0"/>
                          <a:ea typeface="Calibri" panose="020F0502020204030204" pitchFamily="34" charset="0"/>
                          <a:cs typeface="Times New Roman" panose="02020603050405020304" pitchFamily="18" charset="0"/>
                        </a:rPr>
                        <a:t>Workforce Planning</a:t>
                      </a:r>
                      <a:r>
                        <a:rPr lang="en-US" sz="1000" dirty="0">
                          <a:solidFill>
                            <a:srgbClr val="595959"/>
                          </a:solidFill>
                          <a:effectLst/>
                          <a:latin typeface="Calibri" panose="020F0502020204030204" pitchFamily="34" charset="0"/>
                          <a:ea typeface="Calibri" panose="020F0502020204030204" pitchFamily="34" charset="0"/>
                          <a:cs typeface="Times New Roman" panose="02020603050405020304" pitchFamily="18" charset="0"/>
                        </a:rPr>
                        <a:t> - Knowledge of HR concepts, principles, and practices related to determining workload projections and current and future competency gaps to align human capital with organizational goals.</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1094" marR="61094" marT="0" marB="0">
                    <a:lnL>
                      <a:noFill/>
                    </a:lnL>
                    <a:lnR w="12700" cap="flat" cmpd="sng" algn="ctr">
                      <a:solidFill>
                        <a:srgbClr val="C4BC96"/>
                      </a:solidFill>
                      <a:prstDash val="solid"/>
                      <a:round/>
                      <a:headEnd type="none" w="med" len="med"/>
                      <a:tailEnd type="none" w="med" len="med"/>
                    </a:lnR>
                    <a:lnT w="12700" cap="flat" cmpd="sng" algn="ctr">
                      <a:solidFill>
                        <a:srgbClr val="C4BC96"/>
                      </a:solidFill>
                      <a:prstDash val="solid"/>
                      <a:round/>
                      <a:headEnd type="none" w="med" len="med"/>
                      <a:tailEnd type="none" w="med" len="med"/>
                    </a:lnT>
                    <a:lnB w="12700" cap="flat" cmpd="sng" algn="ctr">
                      <a:solidFill>
                        <a:srgbClr val="C4BC96"/>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500"/>
                        </a:spcAft>
                        <a:buClrTx/>
                        <a:buSzTx/>
                        <a:buFontTx/>
                        <a:buNone/>
                        <a:tabLst/>
                        <a:defRPr/>
                      </a:pPr>
                      <a:r>
                        <a:rPr lang="en-US" sz="1000" b="1" dirty="0">
                          <a:solidFill>
                            <a:srgbClr val="7F7F7F"/>
                          </a:solidFill>
                          <a:effectLst/>
                          <a:latin typeface="+mn-lt"/>
                          <a:ea typeface="Calibri"/>
                          <a:cs typeface="Times New Roman"/>
                          <a:sym typeface="Wingdings"/>
                        </a:rPr>
                        <a:t></a:t>
                      </a:r>
                      <a:endParaRPr lang="en-US" sz="1050" dirty="0">
                        <a:effectLst/>
                        <a:latin typeface="+mn-lt"/>
                        <a:ea typeface="Calibri"/>
                        <a:cs typeface="Times New Roman"/>
                      </a:endParaRPr>
                    </a:p>
                  </a:txBody>
                  <a:tcPr marL="61094" marR="61094" marT="0" marB="0" anchor="ctr">
                    <a:lnL w="12700" cap="flat" cmpd="sng" algn="ctr">
                      <a:solidFill>
                        <a:srgbClr val="C4BC96"/>
                      </a:solidFill>
                      <a:prstDash val="solid"/>
                      <a:round/>
                      <a:headEnd type="none" w="med" len="med"/>
                      <a:tailEnd type="none" w="med" len="med"/>
                    </a:lnL>
                    <a:lnR w="12700" cap="flat" cmpd="sng" algn="ctr">
                      <a:solidFill>
                        <a:srgbClr val="C4BC96"/>
                      </a:solidFill>
                      <a:prstDash val="solid"/>
                      <a:round/>
                      <a:headEnd type="none" w="med" len="med"/>
                      <a:tailEnd type="none" w="med" len="med"/>
                    </a:lnR>
                    <a:lnT w="12700" cap="flat" cmpd="sng" algn="ctr">
                      <a:solidFill>
                        <a:srgbClr val="C4BC96"/>
                      </a:solidFill>
                      <a:prstDash val="solid"/>
                      <a:round/>
                      <a:headEnd type="none" w="med" len="med"/>
                      <a:tailEnd type="none" w="med" len="med"/>
                    </a:lnT>
                    <a:lnB w="12700" cap="flat" cmpd="sng" algn="ctr">
                      <a:solidFill>
                        <a:srgbClr val="C4BC96"/>
                      </a:solidFill>
                      <a:prstDash val="solid"/>
                      <a:round/>
                      <a:headEnd type="none" w="med" len="med"/>
                      <a:tailEnd type="none" w="med" len="med"/>
                    </a:lnB>
                  </a:tcPr>
                </a:tc>
                <a:extLst>
                  <a:ext uri="{0D108BD9-81ED-4DB2-BD59-A6C34878D82A}">
                    <a16:rowId xmlns:a16="http://schemas.microsoft.com/office/drawing/2014/main" val="10004"/>
                  </a:ext>
                </a:extLst>
              </a:tr>
            </a:tbl>
          </a:graphicData>
        </a:graphic>
      </p:graphicFrame>
      <p:sp>
        <p:nvSpPr>
          <p:cNvPr id="34" name="Text Box 1"/>
          <p:cNvSpPr txBox="1"/>
          <p:nvPr/>
        </p:nvSpPr>
        <p:spPr>
          <a:xfrm>
            <a:off x="1774998" y="1413512"/>
            <a:ext cx="2468880" cy="182880"/>
          </a:xfrm>
          <a:prstGeom prst="rect">
            <a:avLst/>
          </a:prstGeom>
          <a:solidFill>
            <a:schemeClr val="bg1"/>
          </a:solidFill>
          <a:ln w="6350">
            <a:solidFill>
              <a:schemeClr val="accent5">
                <a:lumMod val="75000"/>
              </a:schemeClr>
            </a:solid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0" rIns="91440" bIns="0" numCol="1" spcCol="0" rtlCol="0" fromWordArt="0" anchor="ctr" anchorCtr="0" forceAA="0" compatLnSpc="1">
            <a:prstTxWarp prst="textNoShape">
              <a:avLst/>
            </a:prstTxWarp>
            <a:noAutofit/>
          </a:bodyPr>
          <a:lstStyle/>
          <a:p>
            <a:pPr marL="0" marR="0" algn="ctr">
              <a:spcBef>
                <a:spcPts val="0"/>
              </a:spcBef>
              <a:spcAft>
                <a:spcPts val="0"/>
              </a:spcAft>
            </a:pPr>
            <a:r>
              <a:rPr lang="en-US" sz="1100" b="1" dirty="0">
                <a:solidFill>
                  <a:schemeClr val="accent5">
                    <a:lumMod val="75000"/>
                  </a:schemeClr>
                </a:solidFill>
                <a:ea typeface="Calibri"/>
                <a:cs typeface="Times New Roman"/>
              </a:rPr>
              <a:t>Competencies for My Position</a:t>
            </a:r>
            <a:endParaRPr lang="en-US" sz="1100" dirty="0">
              <a:solidFill>
                <a:schemeClr val="accent5">
                  <a:lumMod val="75000"/>
                </a:schemeClr>
              </a:solidFill>
              <a:effectLst/>
              <a:ea typeface="Calibri"/>
              <a:cs typeface="Times New Roman"/>
            </a:endParaRPr>
          </a:p>
        </p:txBody>
      </p:sp>
      <p:sp>
        <p:nvSpPr>
          <p:cNvPr id="35" name="Text Box 1"/>
          <p:cNvSpPr txBox="1"/>
          <p:nvPr/>
        </p:nvSpPr>
        <p:spPr>
          <a:xfrm>
            <a:off x="4776330" y="1413512"/>
            <a:ext cx="2468880" cy="182880"/>
          </a:xfrm>
          <a:prstGeom prst="rect">
            <a:avLst/>
          </a:prstGeom>
          <a:solidFill>
            <a:schemeClr val="bg1"/>
          </a:solidFill>
          <a:ln w="6350">
            <a:solidFill>
              <a:schemeClr val="accent5">
                <a:lumMod val="75000"/>
              </a:schemeClr>
            </a:solid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0" rIns="91440" bIns="0" numCol="1" spcCol="0" rtlCol="0" fromWordArt="0" anchor="ctr" anchorCtr="0" forceAA="0" compatLnSpc="1">
            <a:prstTxWarp prst="textNoShape">
              <a:avLst/>
            </a:prstTxWarp>
            <a:noAutofit/>
          </a:bodyPr>
          <a:lstStyle/>
          <a:p>
            <a:pPr marL="0" marR="0" algn="ctr">
              <a:spcBef>
                <a:spcPts val="0"/>
              </a:spcBef>
              <a:spcAft>
                <a:spcPts val="0"/>
              </a:spcAft>
            </a:pPr>
            <a:r>
              <a:rPr lang="en-US" sz="1100" b="1" dirty="0">
                <a:solidFill>
                  <a:schemeClr val="accent5">
                    <a:lumMod val="75000"/>
                  </a:schemeClr>
                </a:solidFill>
                <a:ea typeface="Calibri"/>
                <a:cs typeface="Times New Roman"/>
              </a:rPr>
              <a:t>Competencies for My Career Growth</a:t>
            </a:r>
            <a:endParaRPr lang="en-US" sz="1100" dirty="0">
              <a:solidFill>
                <a:schemeClr val="accent5">
                  <a:lumMod val="75000"/>
                </a:schemeClr>
              </a:solidFill>
              <a:effectLst/>
              <a:ea typeface="Calibri"/>
              <a:cs typeface="Times New Roman"/>
            </a:endParaRPr>
          </a:p>
        </p:txBody>
      </p:sp>
      <p:graphicFrame>
        <p:nvGraphicFramePr>
          <p:cNvPr id="37" name="Table 36"/>
          <p:cNvGraphicFramePr>
            <a:graphicFrameLocks noGrp="1"/>
          </p:cNvGraphicFramePr>
          <p:nvPr>
            <p:extLst>
              <p:ext uri="{D42A27DB-BD31-4B8C-83A1-F6EECF244321}">
                <p14:modId xmlns:p14="http://schemas.microsoft.com/office/powerpoint/2010/main" val="927798797"/>
              </p:ext>
            </p:extLst>
          </p:nvPr>
        </p:nvGraphicFramePr>
        <p:xfrm>
          <a:off x="457078" y="5490938"/>
          <a:ext cx="8232372" cy="881129"/>
        </p:xfrm>
        <a:graphic>
          <a:graphicData uri="http://schemas.openxmlformats.org/drawingml/2006/table">
            <a:tbl>
              <a:tblPr firstRow="1" firstCol="1" bandRow="1"/>
              <a:tblGrid>
                <a:gridCol w="383772">
                  <a:extLst>
                    <a:ext uri="{9D8B030D-6E8A-4147-A177-3AD203B41FA5}">
                      <a16:colId xmlns:a16="http://schemas.microsoft.com/office/drawing/2014/main" val="20000"/>
                    </a:ext>
                  </a:extLst>
                </a:gridCol>
                <a:gridCol w="7848600">
                  <a:extLst>
                    <a:ext uri="{9D8B030D-6E8A-4147-A177-3AD203B41FA5}">
                      <a16:colId xmlns:a16="http://schemas.microsoft.com/office/drawing/2014/main" val="20001"/>
                    </a:ext>
                  </a:extLst>
                </a:gridCol>
              </a:tblGrid>
              <a:tr h="135765">
                <a:tc gridSpan="2">
                  <a:txBody>
                    <a:bodyPr/>
                    <a:lstStyle/>
                    <a:p>
                      <a:pPr marL="0" marR="0">
                        <a:spcBef>
                          <a:spcPts val="0"/>
                        </a:spcBef>
                        <a:spcAft>
                          <a:spcPts val="0"/>
                        </a:spcAft>
                      </a:pPr>
                      <a:r>
                        <a:rPr lang="en-US" sz="1000" b="1"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Included</a:t>
                      </a:r>
                      <a:r>
                        <a:rPr lang="en-US" sz="1000" b="1" baseline="0"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 in My </a:t>
                      </a:r>
                      <a:r>
                        <a:rPr lang="en-US" sz="1000" b="1"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Position </a:t>
                      </a:r>
                      <a:r>
                        <a:rPr lang="en-US" sz="1000"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sym typeface="Webdings" panose="05030102010509060703" pitchFamily="18" charset="2"/>
                        </a:rPr>
                        <a:t></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1094" marR="61094" marT="0" marB="0">
                    <a:lnL>
                      <a:noFill/>
                    </a:lnL>
                    <a:lnR w="12700" cap="flat" cmpd="sng" algn="ctr">
                      <a:solidFill>
                        <a:srgbClr val="C4BC96"/>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rgbClr val="C4BC96"/>
                      </a:solidFill>
                      <a:prstDash val="solid"/>
                      <a:round/>
                      <a:headEnd type="none" w="med" len="med"/>
                      <a:tailEnd type="none" w="med" len="med"/>
                    </a:lnB>
                    <a:solidFill>
                      <a:srgbClr val="31849B"/>
                    </a:solidFill>
                  </a:tcPr>
                </a:tc>
                <a:tc hMerge="1">
                  <a:txBody>
                    <a:bodyPr/>
                    <a:lstStyle/>
                    <a:p>
                      <a:endParaRPr lang="en-US"/>
                    </a:p>
                  </a:txBody>
                  <a:tcPr/>
                </a:tc>
                <a:extLst>
                  <a:ext uri="{0D108BD9-81ED-4DB2-BD59-A6C34878D82A}">
                    <a16:rowId xmlns:a16="http://schemas.microsoft.com/office/drawing/2014/main" val="10000"/>
                  </a:ext>
                </a:extLst>
              </a:tr>
              <a:tr h="271529">
                <a:tc>
                  <a:txBody>
                    <a:bodyPr/>
                    <a:lstStyle/>
                    <a:p>
                      <a:pPr marL="0" marR="0" lvl="0" indent="0" algn="r" defTabSz="914400" rtl="0" eaLnBrk="1" fontAlgn="auto" latinLnBrk="0" hangingPunct="1">
                        <a:lnSpc>
                          <a:spcPct val="100000"/>
                        </a:lnSpc>
                        <a:spcBef>
                          <a:spcPts val="600"/>
                        </a:spcBef>
                        <a:spcAft>
                          <a:spcPts val="600"/>
                        </a:spcAft>
                        <a:buClrTx/>
                        <a:buSzTx/>
                        <a:buFontTx/>
                        <a:buNone/>
                        <a:tabLst/>
                        <a:defRPr/>
                      </a:pPr>
                      <a:r>
                        <a:rPr kumimoji="0" lang="en-US" sz="1000" b="0" i="0" u="none" strike="noStrike" kern="1200" cap="none" spc="0" normalizeH="0" baseline="0" noProof="0" dirty="0">
                          <a:ln>
                            <a:noFill/>
                          </a:ln>
                          <a:solidFill>
                            <a:srgbClr val="CC9900"/>
                          </a:solidFill>
                          <a:effectLst/>
                          <a:uLnTx/>
                          <a:uFillTx/>
                          <a:latin typeface="Calibri" panose="020F0502020204030204" pitchFamily="34" charset="0"/>
                          <a:ea typeface="Calibri" panose="020F0502020204030204" pitchFamily="34" charset="0"/>
                          <a:cs typeface="Times New Roman" panose="02020603050405020304" pitchFamily="18" charset="0"/>
                          <a:sym typeface="Wingdings 2" panose="05020102010507070707" pitchFamily="18" charset="2"/>
                        </a:rPr>
                        <a:t></a:t>
                      </a:r>
                      <a:endParaRPr kumimoji="0" lang="en-US" sz="10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endParaRPr>
                    </a:p>
                  </a:txBody>
                  <a:tcPr marL="61094" marR="61094" marT="0" marB="0">
                    <a:lnL>
                      <a:noFill/>
                    </a:lnL>
                    <a:lnR w="12700" cap="flat" cmpd="sng" algn="ctr">
                      <a:solidFill>
                        <a:srgbClr val="C4BC96"/>
                      </a:solidFill>
                      <a:prstDash val="solid"/>
                      <a:round/>
                      <a:headEnd type="none" w="med" len="med"/>
                      <a:tailEnd type="none" w="med" len="med"/>
                    </a:lnR>
                    <a:lnT w="12700" cap="flat" cmpd="sng" algn="ctr">
                      <a:solidFill>
                        <a:srgbClr val="C4BC96"/>
                      </a:solidFill>
                      <a:prstDash val="solid"/>
                      <a:round/>
                      <a:headEnd type="none" w="med" len="med"/>
                      <a:tailEnd type="none" w="med" len="med"/>
                    </a:lnT>
                    <a:lnB w="12700" cap="flat" cmpd="sng" algn="ctr">
                      <a:solidFill>
                        <a:srgbClr val="C4BC96"/>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600"/>
                        </a:spcBef>
                        <a:spcAft>
                          <a:spcPts val="600"/>
                        </a:spcAft>
                        <a:buClrTx/>
                        <a:buSzTx/>
                        <a:buFontTx/>
                        <a:buNone/>
                        <a:tabLst/>
                        <a:defRPr/>
                      </a:pPr>
                      <a:r>
                        <a:rPr kumimoji="0" lang="en-US" sz="1000" b="1" i="0" u="none" strike="noStrike" kern="1200" cap="none" spc="0" normalizeH="0" baseline="0" noProof="0" dirty="0">
                          <a:ln>
                            <a:noFill/>
                          </a:ln>
                          <a:solidFill>
                            <a:srgbClr val="595959"/>
                          </a:solidFill>
                          <a:effectLst/>
                          <a:uLnTx/>
                          <a:uFillTx/>
                          <a:latin typeface="Calibri" panose="020F0502020204030204" pitchFamily="34" charset="0"/>
                          <a:ea typeface="Calibri" panose="020F0502020204030204" pitchFamily="34" charset="0"/>
                          <a:cs typeface="Times New Roman" panose="02020603050405020304" pitchFamily="18" charset="0"/>
                        </a:rPr>
                        <a:t>Workforce Planning</a:t>
                      </a:r>
                      <a:r>
                        <a:rPr kumimoji="0" lang="en-US" sz="1000" b="0" i="0" u="none" strike="noStrike" kern="1200" cap="none" spc="0" normalizeH="0" baseline="0" noProof="0" dirty="0">
                          <a:ln>
                            <a:noFill/>
                          </a:ln>
                          <a:solidFill>
                            <a:srgbClr val="595959"/>
                          </a:solidFill>
                          <a:effectLst/>
                          <a:uLnTx/>
                          <a:uFillTx/>
                          <a:latin typeface="Calibri" panose="020F0502020204030204" pitchFamily="34" charset="0"/>
                          <a:ea typeface="Calibri" panose="020F0502020204030204" pitchFamily="34" charset="0"/>
                          <a:cs typeface="Times New Roman" panose="02020603050405020304" pitchFamily="18" charset="0"/>
                        </a:rPr>
                        <a:t> - Knowledge of HR concepts, principles, and practices related to determining workload projections and current and future competency gaps to align human capital with organizational goals.</a:t>
                      </a:r>
                      <a:endParaRPr kumimoji="0" lang="en-US" sz="10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endParaRPr>
                    </a:p>
                  </a:txBody>
                  <a:tcPr marL="61094" marR="61094" marT="0" marB="0" anchor="ctr">
                    <a:lnL w="12700" cap="flat" cmpd="sng" algn="ctr">
                      <a:solidFill>
                        <a:srgbClr val="C4BC96"/>
                      </a:solidFill>
                      <a:prstDash val="solid"/>
                      <a:round/>
                      <a:headEnd type="none" w="med" len="med"/>
                      <a:tailEnd type="none" w="med" len="med"/>
                    </a:lnL>
                    <a:lnR w="12700" cap="flat" cmpd="sng" algn="ctr">
                      <a:solidFill>
                        <a:srgbClr val="C4BC96"/>
                      </a:solidFill>
                      <a:prstDash val="solid"/>
                      <a:round/>
                      <a:headEnd type="none" w="med" len="med"/>
                      <a:tailEnd type="none" w="med" len="med"/>
                    </a:lnR>
                    <a:lnT w="12700" cap="flat" cmpd="sng" algn="ctr">
                      <a:solidFill>
                        <a:srgbClr val="C4BC96"/>
                      </a:solidFill>
                      <a:prstDash val="solid"/>
                      <a:round/>
                      <a:headEnd type="none" w="med" len="med"/>
                      <a:tailEnd type="none" w="med" len="med"/>
                    </a:lnT>
                    <a:lnB w="12700" cap="flat" cmpd="sng" algn="ctr">
                      <a:solidFill>
                        <a:srgbClr val="C4BC96"/>
                      </a:solidFill>
                      <a:prstDash val="solid"/>
                      <a:round/>
                      <a:headEnd type="none" w="med" len="med"/>
                      <a:tailEnd type="none" w="med" len="med"/>
                    </a:lnB>
                  </a:tcPr>
                </a:tc>
                <a:extLst>
                  <a:ext uri="{0D108BD9-81ED-4DB2-BD59-A6C34878D82A}">
                    <a16:rowId xmlns:a16="http://schemas.microsoft.com/office/drawing/2014/main" val="10001"/>
                  </a:ext>
                </a:extLst>
              </a:tr>
              <a:tr h="135765">
                <a:tc gridSpan="2">
                  <a:txBody>
                    <a:bodyPr/>
                    <a:lstStyle/>
                    <a:p>
                      <a:pPr marL="0" marR="0">
                        <a:spcBef>
                          <a:spcPts val="0"/>
                        </a:spcBef>
                        <a:spcAft>
                          <a:spcPts val="0"/>
                        </a:spcAft>
                      </a:pPr>
                      <a:r>
                        <a:rPr lang="en-US" sz="1000" b="1"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Not Included in My Position </a:t>
                      </a:r>
                      <a:r>
                        <a:rPr lang="en-US" sz="1000"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sym typeface="Webdings" panose="05030102010509060703" pitchFamily="18" charset="2"/>
                        </a:rPr>
                        <a:t></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1094" marR="61094" marT="0" marB="0">
                    <a:lnL>
                      <a:noFill/>
                    </a:lnL>
                    <a:lnR w="12700" cap="flat" cmpd="sng" algn="ctr">
                      <a:solidFill>
                        <a:srgbClr val="C4BC96"/>
                      </a:solidFill>
                      <a:prstDash val="solid"/>
                      <a:round/>
                      <a:headEnd type="none" w="med" len="med"/>
                      <a:tailEnd type="none" w="med" len="med"/>
                    </a:lnR>
                    <a:lnT w="12700" cap="flat" cmpd="sng" algn="ctr">
                      <a:solidFill>
                        <a:srgbClr val="C4BC96"/>
                      </a:solidFill>
                      <a:prstDash val="solid"/>
                      <a:round/>
                      <a:headEnd type="none" w="med" len="med"/>
                      <a:tailEnd type="none" w="med" len="med"/>
                    </a:lnT>
                    <a:lnB w="12700" cap="flat" cmpd="sng" algn="ctr">
                      <a:solidFill>
                        <a:srgbClr val="C4BC96"/>
                      </a:solidFill>
                      <a:prstDash val="solid"/>
                      <a:round/>
                      <a:headEnd type="none" w="med" len="med"/>
                      <a:tailEnd type="none" w="med" len="med"/>
                    </a:lnB>
                    <a:solidFill>
                      <a:srgbClr val="31849B"/>
                    </a:solidFill>
                  </a:tcPr>
                </a:tc>
                <a:tc hMerge="1">
                  <a:txBody>
                    <a:bodyPr/>
                    <a:lstStyle/>
                    <a:p>
                      <a:endParaRPr lang="en-US"/>
                    </a:p>
                  </a:txBody>
                  <a:tcPr/>
                </a:tc>
                <a:extLst>
                  <a:ext uri="{0D108BD9-81ED-4DB2-BD59-A6C34878D82A}">
                    <a16:rowId xmlns:a16="http://schemas.microsoft.com/office/drawing/2014/main" val="10002"/>
                  </a:ext>
                </a:extLst>
              </a:tr>
              <a:tr h="271529">
                <a:tc>
                  <a:txBody>
                    <a:bodyPr/>
                    <a:lstStyle/>
                    <a:p>
                      <a:pPr marL="0" marR="0" lvl="0" indent="0" algn="r" defTabSz="914400" rtl="0" eaLnBrk="1" fontAlgn="auto" latinLnBrk="0" hangingPunct="1">
                        <a:lnSpc>
                          <a:spcPct val="100000"/>
                        </a:lnSpc>
                        <a:spcBef>
                          <a:spcPts val="600"/>
                        </a:spcBef>
                        <a:spcAft>
                          <a:spcPts val="600"/>
                        </a:spcAft>
                        <a:buClrTx/>
                        <a:buSzTx/>
                        <a:buFontTx/>
                        <a:buNone/>
                        <a:tabLst/>
                        <a:defRPr/>
                      </a:pPr>
                      <a:endParaRPr kumimoji="0" lang="en-US" sz="10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endParaRPr>
                    </a:p>
                  </a:txBody>
                  <a:tcPr marL="61094" marR="61094" marT="0" marB="0">
                    <a:lnL>
                      <a:noFill/>
                    </a:lnL>
                    <a:lnR w="12700" cap="flat" cmpd="sng" algn="ctr">
                      <a:solidFill>
                        <a:srgbClr val="C4BC96"/>
                      </a:solidFill>
                      <a:prstDash val="solid"/>
                      <a:round/>
                      <a:headEnd type="none" w="med" len="med"/>
                      <a:tailEnd type="none" w="med" len="med"/>
                    </a:lnR>
                    <a:lnT w="12700" cap="flat" cmpd="sng" algn="ctr">
                      <a:solidFill>
                        <a:srgbClr val="C4BC96"/>
                      </a:solidFill>
                      <a:prstDash val="solid"/>
                      <a:round/>
                      <a:headEnd type="none" w="med" len="med"/>
                      <a:tailEnd type="none" w="med" len="med"/>
                    </a:lnT>
                    <a:lnB w="12700" cap="flat" cmpd="sng" algn="ctr">
                      <a:solidFill>
                        <a:srgbClr val="C4BC96"/>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600"/>
                        </a:spcBef>
                        <a:spcAft>
                          <a:spcPts val="600"/>
                        </a:spcAft>
                        <a:buClrTx/>
                        <a:buSzTx/>
                        <a:buFontTx/>
                        <a:buNone/>
                        <a:tabLst/>
                        <a:defRPr/>
                      </a:pPr>
                      <a:r>
                        <a:rPr kumimoji="0" lang="en-US" sz="1000" b="0" i="1"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None</a:t>
                      </a:r>
                    </a:p>
                  </a:txBody>
                  <a:tcPr marL="61094" marR="61094" marT="0" marB="0" anchor="ctr">
                    <a:lnL w="12700" cap="flat" cmpd="sng" algn="ctr">
                      <a:solidFill>
                        <a:srgbClr val="C4BC96"/>
                      </a:solidFill>
                      <a:prstDash val="solid"/>
                      <a:round/>
                      <a:headEnd type="none" w="med" len="med"/>
                      <a:tailEnd type="none" w="med" len="med"/>
                    </a:lnL>
                    <a:lnR w="12700" cap="flat" cmpd="sng" algn="ctr">
                      <a:solidFill>
                        <a:srgbClr val="C4BC96"/>
                      </a:solidFill>
                      <a:prstDash val="solid"/>
                      <a:round/>
                      <a:headEnd type="none" w="med" len="med"/>
                      <a:tailEnd type="none" w="med" len="med"/>
                    </a:lnR>
                    <a:lnT w="12700" cap="flat" cmpd="sng" algn="ctr">
                      <a:solidFill>
                        <a:srgbClr val="C4BC96"/>
                      </a:solidFill>
                      <a:prstDash val="solid"/>
                      <a:round/>
                      <a:headEnd type="none" w="med" len="med"/>
                      <a:tailEnd type="none" w="med" len="med"/>
                    </a:lnT>
                    <a:lnB w="12700" cap="flat" cmpd="sng" algn="ctr">
                      <a:solidFill>
                        <a:srgbClr val="C4BC96"/>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sp>
        <p:nvSpPr>
          <p:cNvPr id="38" name="Text Box 6"/>
          <p:cNvSpPr txBox="1"/>
          <p:nvPr/>
        </p:nvSpPr>
        <p:spPr>
          <a:xfrm>
            <a:off x="3840480" y="4979699"/>
            <a:ext cx="1463040" cy="182880"/>
          </a:xfrm>
          <a:prstGeom prst="rect">
            <a:avLst/>
          </a:prstGeom>
          <a:solidFill>
            <a:schemeClr val="bg1"/>
          </a:solidFill>
          <a:ln w="6350">
            <a:solidFill>
              <a:schemeClr val="accent5">
                <a:lumMod val="75000"/>
              </a:schemeClr>
            </a:solid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0" rIns="91440" bIns="0" numCol="1" spcCol="0" rtlCol="0" fromWordArt="0" anchor="ctr" anchorCtr="0" forceAA="0" compatLnSpc="1">
            <a:prstTxWarp prst="textNoShape">
              <a:avLst/>
            </a:prstTxWarp>
            <a:noAutofit/>
          </a:bodyPr>
          <a:lstStyle/>
          <a:p>
            <a:pPr marL="0" marR="0" algn="ctr">
              <a:spcBef>
                <a:spcPts val="0"/>
              </a:spcBef>
              <a:spcAft>
                <a:spcPts val="0"/>
              </a:spcAft>
            </a:pPr>
            <a:r>
              <a:rPr lang="en-US" sz="1100" b="1" dirty="0">
                <a:solidFill>
                  <a:schemeClr val="accent5">
                    <a:lumMod val="75000"/>
                  </a:schemeClr>
                </a:solidFill>
                <a:effectLst/>
                <a:ea typeface="Calibri"/>
                <a:cs typeface="Times New Roman"/>
              </a:rPr>
              <a:t>Search Database</a:t>
            </a:r>
            <a:endParaRPr lang="en-US" sz="1100" dirty="0">
              <a:solidFill>
                <a:schemeClr val="accent5">
                  <a:lumMod val="75000"/>
                </a:schemeClr>
              </a:solidFill>
              <a:effectLst/>
              <a:ea typeface="Calibri"/>
              <a:cs typeface="Times New Roman"/>
            </a:endParaRPr>
          </a:p>
        </p:txBody>
      </p:sp>
      <p:sp>
        <p:nvSpPr>
          <p:cNvPr id="19" name="Rectangle 10"/>
          <p:cNvSpPr>
            <a:spLocks noChangeArrowheads="1"/>
          </p:cNvSpPr>
          <p:nvPr/>
        </p:nvSpPr>
        <p:spPr bwMode="auto">
          <a:xfrm>
            <a:off x="1075548" y="986345"/>
            <a:ext cx="7148111" cy="430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fontAlgn="base">
              <a:spcBef>
                <a:spcPct val="0"/>
              </a:spcBef>
              <a:spcAft>
                <a:spcPct val="0"/>
              </a:spcAft>
              <a:tabLst>
                <a:tab pos="5429250" algn="l"/>
              </a:tabLst>
              <a:defRPr>
                <a:solidFill>
                  <a:schemeClr val="tx1"/>
                </a:solidFill>
                <a:latin typeface="Arial" pitchFamily="34" charset="0"/>
                <a:cs typeface="Arial" pitchFamily="34" charset="0"/>
              </a:defRPr>
            </a:lvl1pPr>
            <a:lvl2pPr fontAlgn="base">
              <a:spcBef>
                <a:spcPct val="0"/>
              </a:spcBef>
              <a:spcAft>
                <a:spcPct val="0"/>
              </a:spcAft>
              <a:tabLst>
                <a:tab pos="5429250" algn="l"/>
              </a:tabLst>
              <a:defRPr>
                <a:solidFill>
                  <a:schemeClr val="tx1"/>
                </a:solidFill>
                <a:latin typeface="Arial" pitchFamily="34" charset="0"/>
                <a:cs typeface="Arial" pitchFamily="34" charset="0"/>
              </a:defRPr>
            </a:lvl2pPr>
            <a:lvl3pPr fontAlgn="base">
              <a:spcBef>
                <a:spcPct val="0"/>
              </a:spcBef>
              <a:spcAft>
                <a:spcPct val="0"/>
              </a:spcAft>
              <a:tabLst>
                <a:tab pos="5429250" algn="l"/>
              </a:tabLst>
              <a:defRPr>
                <a:solidFill>
                  <a:schemeClr val="tx1"/>
                </a:solidFill>
                <a:latin typeface="Arial" pitchFamily="34" charset="0"/>
                <a:cs typeface="Arial" pitchFamily="34" charset="0"/>
              </a:defRPr>
            </a:lvl3pPr>
            <a:lvl4pPr fontAlgn="base">
              <a:spcBef>
                <a:spcPct val="0"/>
              </a:spcBef>
              <a:spcAft>
                <a:spcPct val="0"/>
              </a:spcAft>
              <a:tabLst>
                <a:tab pos="5429250" algn="l"/>
              </a:tabLst>
              <a:defRPr>
                <a:solidFill>
                  <a:schemeClr val="tx1"/>
                </a:solidFill>
                <a:latin typeface="Arial" pitchFamily="34" charset="0"/>
                <a:cs typeface="Arial" pitchFamily="34" charset="0"/>
              </a:defRPr>
            </a:lvl4pPr>
            <a:lvl5pPr fontAlgn="base">
              <a:spcBef>
                <a:spcPct val="0"/>
              </a:spcBef>
              <a:spcAft>
                <a:spcPct val="0"/>
              </a:spcAft>
              <a:tabLst>
                <a:tab pos="5429250" algn="l"/>
              </a:tabLst>
              <a:defRPr>
                <a:solidFill>
                  <a:schemeClr val="tx1"/>
                </a:solidFill>
                <a:latin typeface="Arial" pitchFamily="34" charset="0"/>
                <a:cs typeface="Arial" pitchFamily="34" charset="0"/>
              </a:defRPr>
            </a:lvl5pPr>
            <a:lvl6pPr fontAlgn="base">
              <a:spcBef>
                <a:spcPct val="0"/>
              </a:spcBef>
              <a:spcAft>
                <a:spcPct val="0"/>
              </a:spcAft>
              <a:tabLst>
                <a:tab pos="5429250" algn="l"/>
              </a:tabLst>
              <a:defRPr>
                <a:solidFill>
                  <a:schemeClr val="tx1"/>
                </a:solidFill>
                <a:latin typeface="Arial" pitchFamily="34" charset="0"/>
                <a:cs typeface="Arial" pitchFamily="34" charset="0"/>
              </a:defRPr>
            </a:lvl6pPr>
            <a:lvl7pPr fontAlgn="base">
              <a:spcBef>
                <a:spcPct val="0"/>
              </a:spcBef>
              <a:spcAft>
                <a:spcPct val="0"/>
              </a:spcAft>
              <a:tabLst>
                <a:tab pos="5429250" algn="l"/>
              </a:tabLst>
              <a:defRPr>
                <a:solidFill>
                  <a:schemeClr val="tx1"/>
                </a:solidFill>
                <a:latin typeface="Arial" pitchFamily="34" charset="0"/>
                <a:cs typeface="Arial" pitchFamily="34" charset="0"/>
              </a:defRPr>
            </a:lvl7pPr>
            <a:lvl8pPr fontAlgn="base">
              <a:spcBef>
                <a:spcPct val="0"/>
              </a:spcBef>
              <a:spcAft>
                <a:spcPct val="0"/>
              </a:spcAft>
              <a:tabLst>
                <a:tab pos="5429250" algn="l"/>
              </a:tabLst>
              <a:defRPr>
                <a:solidFill>
                  <a:schemeClr val="tx1"/>
                </a:solidFill>
                <a:latin typeface="Arial" pitchFamily="34" charset="0"/>
                <a:cs typeface="Arial" pitchFamily="34" charset="0"/>
              </a:defRPr>
            </a:lvl8pPr>
            <a:lvl9pPr fontAlgn="base">
              <a:spcBef>
                <a:spcPct val="0"/>
              </a:spcBef>
              <a:spcAft>
                <a:spcPct val="0"/>
              </a:spcAft>
              <a:tabLst>
                <a:tab pos="5429250" algn="l"/>
              </a:tabLst>
              <a:defRPr>
                <a:solidFill>
                  <a:schemeClr val="tx1"/>
                </a:solidFill>
                <a:latin typeface="Arial" pitchFamily="34" charset="0"/>
                <a:cs typeface="Arial" pitchFamily="34" charset="0"/>
              </a:defRPr>
            </a:lvl9pPr>
          </a:lstStyle>
          <a:p>
            <a:pPr lvl="0" algn="ctr"/>
            <a:r>
              <a:rPr kumimoji="0" lang="en-US" altLang="en-US" sz="1100" b="1" i="0" u="none" strike="noStrike" cap="none" normalizeH="0" baseline="0" dirty="0">
                <a:ln>
                  <a:noFill/>
                </a:ln>
                <a:solidFill>
                  <a:srgbClr val="31849B"/>
                </a:solidFill>
                <a:effectLst/>
                <a:latin typeface="Calibri" pitchFamily="34" charset="0"/>
                <a:ea typeface="Calibri" pitchFamily="34" charset="0"/>
                <a:cs typeface="Times New Roman" pitchFamily="18" charset="0"/>
              </a:rPr>
              <a:t>   </a:t>
            </a:r>
            <a:r>
              <a:rPr kumimoji="0" lang="en-US" altLang="en-US" sz="1100" b="1" i="0" u="sng" strike="noStrike" cap="none" normalizeH="0" baseline="0" dirty="0">
                <a:ln>
                  <a:noFill/>
                </a:ln>
                <a:solidFill>
                  <a:srgbClr val="31849B"/>
                </a:solidFill>
                <a:effectLst/>
                <a:latin typeface="Calibri" pitchFamily="34" charset="0"/>
                <a:ea typeface="Calibri" pitchFamily="34" charset="0"/>
                <a:cs typeface="Times New Roman" pitchFamily="18" charset="0"/>
              </a:rPr>
              <a:t>Step 1 </a:t>
            </a:r>
            <a:r>
              <a:rPr lang="en-US" altLang="en-US" sz="1100" b="1" u="sng" dirty="0">
                <a:solidFill>
                  <a:srgbClr val="31849B"/>
                </a:solidFill>
                <a:latin typeface="Calibri" pitchFamily="34" charset="0"/>
                <a:ea typeface="Calibri" pitchFamily="34" charset="0"/>
                <a:cs typeface="Times New Roman" pitchFamily="18" charset="0"/>
              </a:rPr>
              <a:t>-</a:t>
            </a:r>
            <a:r>
              <a:rPr kumimoji="0" lang="en-US" altLang="en-US" sz="1100" b="1" i="0" u="sng" strike="noStrike" cap="none" normalizeH="0" baseline="0" dirty="0">
                <a:ln>
                  <a:noFill/>
                </a:ln>
                <a:solidFill>
                  <a:srgbClr val="31849B"/>
                </a:solidFill>
                <a:effectLst/>
                <a:latin typeface="Calibri" pitchFamily="34" charset="0"/>
                <a:ea typeface="Calibri" pitchFamily="34" charset="0"/>
                <a:cs typeface="Times New Roman" pitchFamily="18" charset="0"/>
              </a:rPr>
              <a:t> Review and Add Competencies</a:t>
            </a:r>
            <a:r>
              <a:rPr kumimoji="0" lang="en-US" altLang="en-US" sz="1100" b="1" i="0" strike="noStrike" cap="none" normalizeH="0" baseline="0" dirty="0">
                <a:ln>
                  <a:noFill/>
                </a:ln>
                <a:solidFill>
                  <a:srgbClr val="31849B"/>
                </a:solidFill>
                <a:effectLst/>
                <a:latin typeface="Calibri" pitchFamily="34" charset="0"/>
                <a:ea typeface="Calibri" pitchFamily="34" charset="0"/>
                <a:cs typeface="Times New Roman" pitchFamily="18" charset="0"/>
              </a:rPr>
              <a:t>  </a:t>
            </a:r>
            <a:r>
              <a:rPr lang="en-US" altLang="en-US" sz="1100" b="1" dirty="0">
                <a:solidFill>
                  <a:srgbClr val="31849B"/>
                </a:solidFill>
                <a:latin typeface="Calibri" pitchFamily="34" charset="0"/>
                <a:ea typeface="Calibri" pitchFamily="34" charset="0"/>
                <a:cs typeface="Times New Roman" pitchFamily="18" charset="0"/>
                <a:sym typeface="Wingdings" pitchFamily="2" charset="2"/>
              </a:rPr>
              <a:t>  </a:t>
            </a:r>
            <a:r>
              <a:rPr kumimoji="0" lang="en-US" altLang="en-US" sz="1100" b="1" i="0" u="none" strike="noStrike" cap="none" normalizeH="0" baseline="0" dirty="0">
                <a:ln>
                  <a:noFill/>
                </a:ln>
                <a:solidFill>
                  <a:srgbClr val="31849B"/>
                </a:solidFill>
                <a:effectLst/>
                <a:latin typeface="Calibri" pitchFamily="34" charset="0"/>
                <a:ea typeface="Calibri" pitchFamily="34" charset="0"/>
                <a:cs typeface="Times New Roman" pitchFamily="18" charset="0"/>
              </a:rPr>
              <a:t> </a:t>
            </a:r>
            <a:r>
              <a:rPr kumimoji="0" lang="en-US" altLang="en-US" sz="1100" b="1" i="0" u="none" strike="noStrike" cap="none" normalizeH="0" baseline="0" dirty="0">
                <a:ln>
                  <a:noFill/>
                </a:ln>
                <a:solidFill>
                  <a:srgbClr val="31849B"/>
                </a:solidFill>
                <a:effectLst/>
                <a:latin typeface="Calibri" pitchFamily="34" charset="0"/>
                <a:ea typeface="Calibri" pitchFamily="34" charset="0"/>
                <a:cs typeface="Times New Roman" pitchFamily="18" charset="0"/>
                <a:sym typeface="Wingdings" pitchFamily="2" charset="2"/>
              </a:rPr>
              <a:t>          Step 2 </a:t>
            </a:r>
            <a:r>
              <a:rPr lang="en-US" altLang="en-US" sz="1100" b="1" dirty="0">
                <a:solidFill>
                  <a:srgbClr val="31849B"/>
                </a:solidFill>
                <a:latin typeface="Calibri" pitchFamily="34" charset="0"/>
                <a:ea typeface="Calibri" pitchFamily="34" charset="0"/>
                <a:cs typeface="Times New Roman" pitchFamily="18" charset="0"/>
                <a:sym typeface="Wingdings" pitchFamily="2" charset="2"/>
              </a:rPr>
              <a:t>-</a:t>
            </a:r>
            <a:r>
              <a:rPr kumimoji="0" lang="en-US" altLang="en-US" sz="1100" b="1" i="0" u="none" strike="noStrike" cap="none" normalizeH="0" baseline="0" dirty="0">
                <a:ln>
                  <a:noFill/>
                </a:ln>
                <a:solidFill>
                  <a:srgbClr val="31849B"/>
                </a:solidFill>
                <a:effectLst/>
                <a:latin typeface="Calibri" pitchFamily="34" charset="0"/>
                <a:ea typeface="Calibri" pitchFamily="34" charset="0"/>
                <a:cs typeface="Times New Roman" pitchFamily="18" charset="0"/>
                <a:sym typeface="Wingdings" pitchFamily="2" charset="2"/>
              </a:rPr>
              <a:t> </a:t>
            </a:r>
            <a:r>
              <a:rPr lang="en-US" altLang="en-US" sz="1100" b="1" dirty="0">
                <a:solidFill>
                  <a:srgbClr val="31849B"/>
                </a:solidFill>
                <a:latin typeface="Calibri" pitchFamily="34" charset="0"/>
                <a:ea typeface="Calibri" pitchFamily="34" charset="0"/>
                <a:cs typeface="Times New Roman" pitchFamily="18" charset="0"/>
                <a:sym typeface="Wingdings" pitchFamily="2" charset="2"/>
              </a:rPr>
              <a:t>Conduct Self-Assessment</a:t>
            </a:r>
            <a:r>
              <a:rPr kumimoji="0" lang="en-US" altLang="en-US" sz="1100" b="1" i="0" u="none" strike="noStrike" cap="none" normalizeH="0" baseline="0" dirty="0">
                <a:ln>
                  <a:noFill/>
                </a:ln>
                <a:solidFill>
                  <a:srgbClr val="31849B"/>
                </a:solidFill>
                <a:effectLst/>
                <a:latin typeface="Calibri" pitchFamily="34" charset="0"/>
                <a:ea typeface="Calibri" pitchFamily="34" charset="0"/>
                <a:cs typeface="Times New Roman" pitchFamily="18" charset="0"/>
                <a:sym typeface="Wingdings" pitchFamily="2" charset="2"/>
              </a:rPr>
              <a:t>    </a:t>
            </a:r>
            <a:r>
              <a:rPr kumimoji="0" lang="en-US" altLang="en-US" sz="1100" b="1" i="0" u="none" strike="noStrike" cap="none" normalizeH="0" baseline="0" dirty="0">
                <a:ln>
                  <a:noFill/>
                </a:ln>
                <a:solidFill>
                  <a:srgbClr val="31849B"/>
                </a:solidFill>
                <a:effectLst/>
                <a:latin typeface="Calibri" pitchFamily="34" charset="0"/>
                <a:ea typeface="Calibri" pitchFamily="34" charset="0"/>
                <a:cs typeface="Times New Roman" pitchFamily="18" charset="0"/>
              </a:rPr>
              <a:t> </a:t>
            </a:r>
            <a:r>
              <a:rPr kumimoji="0" lang="en-US" altLang="en-US" sz="1100" b="1" i="0" u="none" strike="noStrike" cap="none" normalizeH="0" baseline="0" dirty="0">
                <a:ln>
                  <a:noFill/>
                </a:ln>
                <a:solidFill>
                  <a:srgbClr val="31849B"/>
                </a:solidFill>
                <a:effectLst/>
                <a:latin typeface="Calibri" pitchFamily="34" charset="0"/>
                <a:ea typeface="Calibri" pitchFamily="34" charset="0"/>
                <a:cs typeface="Times New Roman" pitchFamily="18" charset="0"/>
                <a:sym typeface="Wingdings" pitchFamily="2" charset="2"/>
              </a:rPr>
              <a:t>          Step 3 </a:t>
            </a:r>
            <a:r>
              <a:rPr lang="en-US" altLang="en-US" sz="1100" b="1" dirty="0">
                <a:solidFill>
                  <a:srgbClr val="31849B"/>
                </a:solidFill>
                <a:latin typeface="Calibri" pitchFamily="34" charset="0"/>
                <a:ea typeface="Calibri" pitchFamily="34" charset="0"/>
                <a:cs typeface="Times New Roman" pitchFamily="18" charset="0"/>
                <a:sym typeface="Wingdings" pitchFamily="2" charset="2"/>
              </a:rPr>
              <a:t>-</a:t>
            </a:r>
            <a:r>
              <a:rPr kumimoji="0" lang="en-US" altLang="en-US" sz="1100" b="1" i="0" u="none" strike="noStrike" cap="none" normalizeH="0" baseline="0" dirty="0">
                <a:ln>
                  <a:noFill/>
                </a:ln>
                <a:solidFill>
                  <a:srgbClr val="31849B"/>
                </a:solidFill>
                <a:effectLst/>
                <a:latin typeface="Calibri" pitchFamily="34" charset="0"/>
                <a:ea typeface="Calibri" pitchFamily="34" charset="0"/>
                <a:cs typeface="Times New Roman" pitchFamily="18" charset="0"/>
                <a:sym typeface="Wingdings" pitchFamily="2" charset="2"/>
              </a:rPr>
              <a:t> Review and Send</a:t>
            </a:r>
            <a:endParaRPr kumimoji="0" lang="en-US" altLang="en-US" sz="800" b="0" i="0" u="none" strike="noStrike" cap="none" normalizeH="0" baseline="0" dirty="0">
              <a:ln>
                <a:noFill/>
              </a:ln>
              <a:solidFill>
                <a:schemeClr val="tx1"/>
              </a:solidFill>
              <a:effectLst/>
              <a:latin typeface="Arial" pitchFamily="34" charset="0"/>
              <a:cs typeface="Arial" pitchFamily="34" charset="0"/>
              <a:sym typeface="Wingdings" pitchFamily="2" charset="2"/>
            </a:endParaRPr>
          </a:p>
          <a:p>
            <a:pPr marL="0" marR="0" lvl="0" indent="0" algn="ctr" defTabSz="914400" rtl="0" eaLnBrk="0" fontAlgn="base" latinLnBrk="0" hangingPunct="0">
              <a:lnSpc>
                <a:spcPct val="100000"/>
              </a:lnSpc>
              <a:spcBef>
                <a:spcPct val="0"/>
              </a:spcBef>
              <a:spcAft>
                <a:spcPct val="0"/>
              </a:spcAft>
              <a:buClrTx/>
              <a:buSzTx/>
              <a:buFontTx/>
              <a:buNone/>
              <a:tabLst>
                <a:tab pos="5429250" algn="l"/>
              </a:tabLst>
            </a:pPr>
            <a:endParaRPr kumimoji="0" lang="en-US" altLang="en-US" sz="1100" b="1" i="0" u="none" strike="noStrike" cap="none" normalizeH="0" baseline="0" dirty="0">
              <a:ln>
                <a:noFill/>
              </a:ln>
              <a:solidFill>
                <a:srgbClr val="31849B"/>
              </a:solidFill>
              <a:effectLst/>
              <a:latin typeface="Calibri" pitchFamily="34" charset="0"/>
              <a:ea typeface="Calibri" pitchFamily="34" charset="0"/>
              <a:cs typeface="Times New Roman" pitchFamily="18" charset="0"/>
              <a:sym typeface="Wingdings" pitchFamily="2" charset="2"/>
            </a:endParaRPr>
          </a:p>
        </p:txBody>
      </p:sp>
      <p:sp>
        <p:nvSpPr>
          <p:cNvPr id="23" name="Oval 12"/>
          <p:cNvSpPr>
            <a:spLocks noChangeArrowheads="1"/>
          </p:cNvSpPr>
          <p:nvPr/>
        </p:nvSpPr>
        <p:spPr bwMode="auto">
          <a:xfrm>
            <a:off x="6400800" y="1039651"/>
            <a:ext cx="182563" cy="182563"/>
          </a:xfrm>
          <a:prstGeom prst="ellipse">
            <a:avLst/>
          </a:prstGeom>
          <a:solidFill>
            <a:srgbClr val="A5A5A5"/>
          </a:solidFill>
          <a:ln>
            <a:noFill/>
          </a:ln>
          <a:extLst>
            <a:ext uri="{91240B29-F687-4F45-9708-019B960494DF}">
              <a14:hiddenLine xmlns:a14="http://schemas.microsoft.com/office/drawing/2010/main" w="3175">
                <a:solidFill>
                  <a:srgbClr val="000000"/>
                </a:solidFill>
                <a:round/>
                <a:headEnd/>
                <a:tailEnd/>
              </a14:hiddenLine>
            </a:ext>
          </a:extLst>
        </p:spPr>
        <p:txBody>
          <a:bodyPr vert="horz" wrap="square" lIns="0" tIns="0" rIns="0" bIns="0" numCol="1" anchor="ctr"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a:ln>
                <a:noFill/>
              </a:ln>
              <a:solidFill>
                <a:schemeClr val="tx1"/>
              </a:solidFill>
              <a:effectLst/>
              <a:latin typeface="Arial" pitchFamily="34" charset="0"/>
              <a:cs typeface="Arial" pitchFamily="34" charset="0"/>
            </a:endParaRPr>
          </a:p>
        </p:txBody>
      </p:sp>
      <p:sp>
        <p:nvSpPr>
          <p:cNvPr id="24" name="Oval 6"/>
          <p:cNvSpPr>
            <a:spLocks noChangeArrowheads="1"/>
          </p:cNvSpPr>
          <p:nvPr/>
        </p:nvSpPr>
        <p:spPr bwMode="auto">
          <a:xfrm>
            <a:off x="3870540" y="1044291"/>
            <a:ext cx="182563" cy="182563"/>
          </a:xfrm>
          <a:prstGeom prst="ellipse">
            <a:avLst/>
          </a:prstGeom>
          <a:solidFill>
            <a:srgbClr val="A5A5A5"/>
          </a:solidFill>
          <a:ln>
            <a:noFill/>
          </a:ln>
          <a:extLst>
            <a:ext uri="{91240B29-F687-4F45-9708-019B960494DF}">
              <a14:hiddenLine xmlns:a14="http://schemas.microsoft.com/office/drawing/2010/main" w="3175">
                <a:solidFill>
                  <a:srgbClr val="000000"/>
                </a:solidFill>
                <a:round/>
                <a:headEnd/>
                <a:tailEnd/>
              </a14:hiddenLine>
            </a:ext>
          </a:extLst>
        </p:spPr>
        <p:txBody>
          <a:bodyPr vert="horz" wrap="square" lIns="0" tIns="0" rIns="0" bIns="0" numCol="1" anchor="ctr"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a:ln>
                <a:noFill/>
              </a:ln>
              <a:solidFill>
                <a:schemeClr val="tx1"/>
              </a:solidFill>
              <a:effectLst/>
              <a:latin typeface="Arial" pitchFamily="34" charset="0"/>
              <a:cs typeface="Arial" pitchFamily="34" charset="0"/>
            </a:endParaRPr>
          </a:p>
        </p:txBody>
      </p:sp>
      <p:sp>
        <p:nvSpPr>
          <p:cNvPr id="25" name="Oval 10"/>
          <p:cNvSpPr>
            <a:spLocks noChangeArrowheads="1"/>
          </p:cNvSpPr>
          <p:nvPr/>
        </p:nvSpPr>
        <p:spPr bwMode="auto">
          <a:xfrm>
            <a:off x="1019019" y="1041512"/>
            <a:ext cx="182562" cy="182562"/>
          </a:xfrm>
          <a:prstGeom prst="ellipse">
            <a:avLst/>
          </a:prstGeom>
          <a:solidFill>
            <a:srgbClr val="A5A5A5"/>
          </a:solidFill>
          <a:ln>
            <a:noFill/>
          </a:ln>
          <a:extLst>
            <a:ext uri="{91240B29-F687-4F45-9708-019B960494DF}">
              <a14:hiddenLine xmlns:a14="http://schemas.microsoft.com/office/drawing/2010/main" w="3175">
                <a:solidFill>
                  <a:srgbClr val="000000"/>
                </a:solidFill>
                <a:round/>
                <a:headEnd/>
                <a:tailEnd/>
              </a14:hiddenLine>
            </a:ext>
          </a:extLst>
        </p:spPr>
        <p:txBody>
          <a:bodyPr vert="horz" wrap="square" lIns="0" tIns="0" rIns="0" bIns="0" numCol="1" anchor="ctr"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a:ln>
                <a:noFill/>
              </a:ln>
              <a:solidFill>
                <a:schemeClr val="tx1"/>
              </a:solidFill>
              <a:effectLst/>
              <a:latin typeface="Arial" pitchFamily="34" charset="0"/>
              <a:cs typeface="Arial" pitchFamily="34" charset="0"/>
            </a:endParaRPr>
          </a:p>
        </p:txBody>
      </p:sp>
      <p:sp>
        <p:nvSpPr>
          <p:cNvPr id="26" name="TextBox 25"/>
          <p:cNvSpPr txBox="1"/>
          <p:nvPr/>
        </p:nvSpPr>
        <p:spPr>
          <a:xfrm>
            <a:off x="2971242" y="524754"/>
            <a:ext cx="3201517" cy="430887"/>
          </a:xfrm>
          <a:prstGeom prst="rect">
            <a:avLst/>
          </a:prstGeom>
          <a:noFill/>
        </p:spPr>
        <p:txBody>
          <a:bodyPr wrap="none" rtlCol="0">
            <a:spAutoFit/>
          </a:bodyPr>
          <a:lstStyle/>
          <a:p>
            <a:r>
              <a:rPr lang="en-US" sz="2200" b="1" dirty="0">
                <a:solidFill>
                  <a:srgbClr val="CC9900"/>
                </a:solidFill>
              </a:rPr>
              <a:t>Complete My Assessment</a:t>
            </a:r>
            <a:endParaRPr lang="en-US" sz="2200" dirty="0">
              <a:solidFill>
                <a:srgbClr val="CC9900"/>
              </a:solidFill>
            </a:endParaRPr>
          </a:p>
        </p:txBody>
      </p:sp>
    </p:spTree>
    <p:extLst>
      <p:ext uri="{BB962C8B-B14F-4D97-AF65-F5344CB8AC3E}">
        <p14:creationId xmlns:p14="http://schemas.microsoft.com/office/powerpoint/2010/main" val="137534307"/>
      </p:ext>
    </p:extLst>
  </p:cSld>
  <p:clrMapOvr>
    <a:masterClrMapping/>
  </p:clrMapOvr>
  <p:transition spd="slow">
    <p:push dir="d"/>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extBox 14"/>
          <p:cNvSpPr txBox="1"/>
          <p:nvPr/>
        </p:nvSpPr>
        <p:spPr>
          <a:xfrm>
            <a:off x="137160" y="228600"/>
            <a:ext cx="8869680" cy="261610"/>
          </a:xfrm>
          <a:prstGeom prst="rect">
            <a:avLst/>
          </a:prstGeom>
          <a:solidFill>
            <a:schemeClr val="tx1">
              <a:lumMod val="85000"/>
              <a:lumOff val="15000"/>
            </a:schemeClr>
          </a:solidFill>
        </p:spPr>
        <p:txBody>
          <a:bodyPr wrap="square" rtlCol="0">
            <a:spAutoFit/>
          </a:bodyPr>
          <a:lstStyle/>
          <a:p>
            <a:pPr>
              <a:tabLst>
                <a:tab pos="3138488" algn="l"/>
              </a:tabLst>
            </a:pPr>
            <a:r>
              <a:rPr lang="en-US" sz="1100" b="1" dirty="0">
                <a:solidFill>
                  <a:srgbClr val="FFFFFF"/>
                </a:solidFill>
                <a:ea typeface="Calibri"/>
                <a:cs typeface="Times New Roman"/>
              </a:rPr>
              <a:t> Home				</a:t>
            </a:r>
            <a:r>
              <a:rPr lang="en-US" sz="1100" b="1" dirty="0">
                <a:solidFill>
                  <a:schemeClr val="bg1"/>
                </a:solidFill>
                <a:ea typeface="Calibri"/>
                <a:cs typeface="Times New Roman"/>
              </a:rPr>
              <a:t>	Help </a:t>
            </a:r>
            <a:r>
              <a:rPr lang="en-US" sz="1100" b="1" dirty="0">
                <a:solidFill>
                  <a:schemeClr val="bg1"/>
                </a:solidFill>
                <a:ea typeface="Calibri"/>
                <a:cs typeface="Times New Roman"/>
                <a:sym typeface="Wingdings 3"/>
              </a:rPr>
              <a:t>          Goofy Goof – Sign Out</a:t>
            </a:r>
            <a:r>
              <a:rPr lang="en-US" sz="1100" b="1" dirty="0">
                <a:solidFill>
                  <a:srgbClr val="FFFFFF"/>
                </a:solidFill>
                <a:ea typeface="Calibri"/>
                <a:cs typeface="Times New Roman"/>
              </a:rPr>
              <a:t> </a:t>
            </a:r>
            <a:endParaRPr lang="en-US" sz="1100" u="sng" dirty="0"/>
          </a:p>
        </p:txBody>
      </p:sp>
      <p:sp>
        <p:nvSpPr>
          <p:cNvPr id="18" name="TextBox 17"/>
          <p:cNvSpPr txBox="1"/>
          <p:nvPr/>
        </p:nvSpPr>
        <p:spPr>
          <a:xfrm>
            <a:off x="228599" y="1878971"/>
            <a:ext cx="8534401" cy="3498394"/>
          </a:xfrm>
          <a:prstGeom prst="rect">
            <a:avLst/>
          </a:prstGeom>
          <a:noFill/>
        </p:spPr>
        <p:txBody>
          <a:bodyPr wrap="square" rtlCol="0">
            <a:spAutoFit/>
          </a:bodyPr>
          <a:lstStyle/>
          <a:p>
            <a:pPr>
              <a:tabLst>
                <a:tab pos="5429250" algn="l"/>
              </a:tabLst>
            </a:pPr>
            <a:r>
              <a:rPr lang="en-US" sz="1600" dirty="0">
                <a:solidFill>
                  <a:srgbClr val="CC9900"/>
                </a:solidFill>
                <a:ea typeface="Calibri"/>
                <a:cs typeface="Times New Roman"/>
              </a:rPr>
              <a:t>Competencies for My Position </a:t>
            </a:r>
            <a:r>
              <a:rPr lang="en-US" sz="1600" baseline="30000" dirty="0">
                <a:solidFill>
                  <a:srgbClr val="CC9900"/>
                </a:solidFill>
                <a:latin typeface="Calibri" panose="020F0502020204030204" pitchFamily="34" charset="0"/>
                <a:ea typeface="Calibri" panose="020F0502020204030204" pitchFamily="34" charset="0"/>
                <a:cs typeface="Times New Roman" panose="02020603050405020304" pitchFamily="18" charset="0"/>
                <a:sym typeface="Webdings" panose="05030102010509060703" pitchFamily="18" charset="2"/>
              </a:rPr>
              <a:t></a:t>
            </a:r>
            <a:r>
              <a:rPr lang="en-US" sz="1600" dirty="0">
                <a:solidFill>
                  <a:srgbClr val="CC9900"/>
                </a:solidFill>
                <a:ea typeface="Calibri"/>
                <a:cs typeface="Times New Roman"/>
              </a:rPr>
              <a:t> </a:t>
            </a:r>
            <a:r>
              <a:rPr lang="en-US" sz="1600" dirty="0">
                <a:solidFill>
                  <a:srgbClr val="FFC000"/>
                </a:solidFill>
                <a:ea typeface="Calibri"/>
                <a:cs typeface="Times New Roman"/>
              </a:rPr>
              <a:t> </a:t>
            </a:r>
          </a:p>
          <a:p>
            <a:pPr>
              <a:tabLst>
                <a:tab pos="5429250" algn="l"/>
              </a:tabLst>
            </a:pPr>
            <a:endParaRPr lang="en-US" sz="600" dirty="0">
              <a:ea typeface="Calibri"/>
              <a:cs typeface="Times New Roman"/>
            </a:endParaRPr>
          </a:p>
          <a:p>
            <a:pPr>
              <a:tabLst>
                <a:tab pos="5429250" algn="l"/>
              </a:tabLst>
            </a:pPr>
            <a:endParaRPr lang="en-US" sz="600" dirty="0">
              <a:ea typeface="Calibri"/>
              <a:cs typeface="Times New Roman"/>
            </a:endParaRPr>
          </a:p>
          <a:p>
            <a:pPr lvl="0" algn="r"/>
            <a:r>
              <a:rPr lang="en-US" sz="1000" i="1" dirty="0">
                <a:solidFill>
                  <a:srgbClr val="7F7F7F"/>
                </a:solidFill>
                <a:ea typeface="Calibri"/>
                <a:cs typeface="Times New Roman"/>
              </a:rPr>
              <a:t> </a:t>
            </a:r>
            <a:endParaRPr lang="en-US" sz="1100" dirty="0">
              <a:ea typeface="Calibri"/>
              <a:cs typeface="Times New Roman"/>
            </a:endParaRPr>
          </a:p>
          <a:p>
            <a:r>
              <a:rPr lang="en-US" sz="1100" dirty="0">
                <a:solidFill>
                  <a:srgbClr val="000000"/>
                </a:solidFill>
                <a:ea typeface="Calibri"/>
                <a:cs typeface="Times New Roman"/>
              </a:rPr>
              <a:t> </a:t>
            </a:r>
          </a:p>
          <a:p>
            <a:endParaRPr lang="en-US" sz="1100" dirty="0">
              <a:solidFill>
                <a:srgbClr val="000000"/>
              </a:solidFill>
              <a:ea typeface="Calibri"/>
              <a:cs typeface="Times New Roman"/>
            </a:endParaRPr>
          </a:p>
          <a:p>
            <a:endParaRPr lang="en-US" sz="1100" dirty="0">
              <a:solidFill>
                <a:srgbClr val="000000"/>
              </a:solidFill>
              <a:ea typeface="Calibri"/>
              <a:cs typeface="Times New Roman"/>
            </a:endParaRPr>
          </a:p>
          <a:p>
            <a:endParaRPr lang="en-US" sz="1100" dirty="0">
              <a:solidFill>
                <a:srgbClr val="000000"/>
              </a:solidFill>
              <a:ea typeface="Calibri"/>
              <a:cs typeface="Times New Roman"/>
            </a:endParaRPr>
          </a:p>
          <a:p>
            <a:endParaRPr lang="en-US" sz="1100" dirty="0">
              <a:solidFill>
                <a:srgbClr val="000000"/>
              </a:solidFill>
              <a:ea typeface="Calibri"/>
              <a:cs typeface="Times New Roman"/>
            </a:endParaRPr>
          </a:p>
          <a:p>
            <a:endParaRPr lang="en-US" sz="1100" dirty="0">
              <a:solidFill>
                <a:srgbClr val="000000"/>
              </a:solidFill>
              <a:ea typeface="Calibri"/>
              <a:cs typeface="Times New Roman"/>
            </a:endParaRPr>
          </a:p>
          <a:p>
            <a:endParaRPr lang="en-US" sz="1100" dirty="0">
              <a:solidFill>
                <a:srgbClr val="000000"/>
              </a:solidFill>
              <a:ea typeface="Calibri"/>
              <a:cs typeface="Times New Roman"/>
            </a:endParaRPr>
          </a:p>
          <a:p>
            <a:endParaRPr lang="en-US" sz="1100" dirty="0">
              <a:solidFill>
                <a:srgbClr val="000000"/>
              </a:solidFill>
              <a:ea typeface="Calibri"/>
              <a:cs typeface="Times New Roman"/>
            </a:endParaRPr>
          </a:p>
          <a:p>
            <a:endParaRPr lang="en-US" sz="1100" dirty="0">
              <a:solidFill>
                <a:srgbClr val="000000"/>
              </a:solidFill>
              <a:ea typeface="Calibri"/>
              <a:cs typeface="Times New Roman"/>
            </a:endParaRPr>
          </a:p>
          <a:p>
            <a:endParaRPr lang="en-US" sz="1100" dirty="0">
              <a:solidFill>
                <a:srgbClr val="000000"/>
              </a:solidFill>
              <a:ea typeface="Calibri"/>
              <a:cs typeface="Times New Roman"/>
            </a:endParaRPr>
          </a:p>
          <a:p>
            <a:endParaRPr lang="en-US" sz="1100" dirty="0">
              <a:solidFill>
                <a:srgbClr val="000000"/>
              </a:solidFill>
              <a:ea typeface="Calibri"/>
              <a:cs typeface="Times New Roman"/>
            </a:endParaRPr>
          </a:p>
          <a:p>
            <a:endParaRPr lang="en-US" sz="1100" dirty="0">
              <a:solidFill>
                <a:srgbClr val="000000"/>
              </a:solidFill>
              <a:ea typeface="Calibri"/>
              <a:cs typeface="Times New Roman"/>
            </a:endParaRPr>
          </a:p>
          <a:p>
            <a:endParaRPr lang="en-US" sz="1100" dirty="0">
              <a:solidFill>
                <a:srgbClr val="000000"/>
              </a:solidFill>
              <a:ea typeface="Calibri"/>
              <a:cs typeface="Times New Roman"/>
            </a:endParaRPr>
          </a:p>
          <a:p>
            <a:endParaRPr lang="en-US" sz="1100" dirty="0">
              <a:solidFill>
                <a:srgbClr val="000000"/>
              </a:solidFill>
              <a:ea typeface="Calibri"/>
              <a:cs typeface="Times New Roman"/>
            </a:endParaRPr>
          </a:p>
          <a:p>
            <a:pPr lvl="0">
              <a:tabLst>
                <a:tab pos="5429250" algn="l"/>
              </a:tabLst>
            </a:pPr>
            <a:r>
              <a:rPr lang="en-US" sz="1600" dirty="0">
                <a:solidFill>
                  <a:srgbClr val="CC9900"/>
                </a:solidFill>
                <a:ea typeface="Calibri"/>
                <a:cs typeface="Times New Roman"/>
              </a:rPr>
              <a:t>Competencies for My Career Growth </a:t>
            </a:r>
            <a:r>
              <a:rPr lang="en-US" sz="1600" baseline="30000" dirty="0">
                <a:solidFill>
                  <a:srgbClr val="CC9900"/>
                </a:solidFill>
                <a:latin typeface="Calibri" panose="020F0502020204030204" pitchFamily="34" charset="0"/>
                <a:ea typeface="Calibri" panose="020F0502020204030204" pitchFamily="34" charset="0"/>
                <a:cs typeface="Times New Roman" panose="02020603050405020304" pitchFamily="18" charset="0"/>
                <a:sym typeface="Webdings" panose="05030102010509060703" pitchFamily="18" charset="2"/>
              </a:rPr>
              <a:t></a:t>
            </a:r>
            <a:r>
              <a:rPr lang="en-US" sz="1000" dirty="0">
                <a:solidFill>
                  <a:srgbClr val="CC9900"/>
                </a:solidFill>
                <a:ea typeface="Calibri"/>
                <a:cs typeface="Times New Roman"/>
              </a:rPr>
              <a:t> (</a:t>
            </a:r>
            <a:r>
              <a:rPr lang="en-US" sz="1000" u="sng" dirty="0">
                <a:solidFill>
                  <a:srgbClr val="0070C0"/>
                </a:solidFill>
                <a:ea typeface="Calibri"/>
                <a:cs typeface="Times New Roman"/>
              </a:rPr>
              <a:t>edit</a:t>
            </a:r>
            <a:r>
              <a:rPr lang="en-US" sz="1000" dirty="0">
                <a:solidFill>
                  <a:srgbClr val="CC9900"/>
                </a:solidFill>
                <a:ea typeface="Calibri"/>
                <a:cs typeface="Times New Roman"/>
              </a:rPr>
              <a:t>) </a:t>
            </a:r>
            <a:endParaRPr lang="en-US" sz="1600" baseline="30000" dirty="0">
              <a:solidFill>
                <a:srgbClr val="CC9900"/>
              </a:solidFill>
              <a:latin typeface="Calibri" panose="020F0502020204030204" pitchFamily="34" charset="0"/>
              <a:ea typeface="Calibri" panose="020F0502020204030204" pitchFamily="34" charset="0"/>
              <a:cs typeface="Times New Roman" panose="02020603050405020304" pitchFamily="18" charset="0"/>
              <a:sym typeface="Webdings" panose="05030102010509060703" pitchFamily="18" charset="2"/>
            </a:endParaRPr>
          </a:p>
          <a:p>
            <a:pPr lvl="0">
              <a:tabLst>
                <a:tab pos="5429250" algn="l"/>
              </a:tabLst>
            </a:pPr>
            <a:endParaRPr lang="en-US" sz="2000" baseline="30000" dirty="0">
              <a:solidFill>
                <a:srgbClr val="CC9900"/>
              </a:solidFill>
              <a:latin typeface="Calibri" panose="020F0502020204030204" pitchFamily="34" charset="0"/>
              <a:ea typeface="Calibri"/>
              <a:cs typeface="Times New Roman" panose="02020603050405020304" pitchFamily="18" charset="0"/>
              <a:sym typeface="Webdings" panose="05030102010509060703" pitchFamily="18" charset="2"/>
            </a:endParaRPr>
          </a:p>
        </p:txBody>
      </p:sp>
      <p:sp>
        <p:nvSpPr>
          <p:cNvPr id="6" name="Rectangle 5"/>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a:ln>
                <a:noFill/>
              </a:ln>
              <a:solidFill>
                <a:schemeClr val="tx1"/>
              </a:solidFill>
              <a:effectLst/>
              <a:latin typeface="Arial" pitchFamily="34" charset="0"/>
              <a:cs typeface="Arial" pitchFamily="34" charset="0"/>
            </a:endParaRPr>
          </a:p>
        </p:txBody>
      </p:sp>
      <p:sp>
        <p:nvSpPr>
          <p:cNvPr id="20" name="Text Box 1"/>
          <p:cNvSpPr txBox="1"/>
          <p:nvPr/>
        </p:nvSpPr>
        <p:spPr>
          <a:xfrm>
            <a:off x="3839094" y="6629400"/>
            <a:ext cx="1463040" cy="182880"/>
          </a:xfrm>
          <a:prstGeom prst="rect">
            <a:avLst/>
          </a:prstGeom>
          <a:solidFill>
            <a:schemeClr val="accent5">
              <a:lumMod val="75000"/>
            </a:schemeClr>
          </a:solid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0" rIns="91440" bIns="0" numCol="1" spcCol="0" rtlCol="0" fromWordArt="0" anchor="ctr" anchorCtr="0" forceAA="0" compatLnSpc="1">
            <a:prstTxWarp prst="textNoShape">
              <a:avLst/>
            </a:prstTxWarp>
            <a:noAutofit/>
          </a:bodyPr>
          <a:lstStyle/>
          <a:p>
            <a:pPr marL="0" marR="0" algn="ctr">
              <a:spcBef>
                <a:spcPts val="0"/>
              </a:spcBef>
              <a:spcAft>
                <a:spcPts val="0"/>
              </a:spcAft>
            </a:pPr>
            <a:r>
              <a:rPr lang="en-US" sz="1100" b="1" dirty="0">
                <a:solidFill>
                  <a:srgbClr val="FFFFFF"/>
                </a:solidFill>
                <a:effectLst/>
                <a:ea typeface="Calibri"/>
                <a:cs typeface="Times New Roman"/>
              </a:rPr>
              <a:t>Save for Later</a:t>
            </a:r>
            <a:endParaRPr lang="en-US" sz="1100" dirty="0">
              <a:effectLst/>
              <a:ea typeface="Calibri"/>
              <a:cs typeface="Times New Roman"/>
            </a:endParaRPr>
          </a:p>
        </p:txBody>
      </p:sp>
      <p:sp>
        <p:nvSpPr>
          <p:cNvPr id="21" name="Text Box 4"/>
          <p:cNvSpPr txBox="1"/>
          <p:nvPr/>
        </p:nvSpPr>
        <p:spPr>
          <a:xfrm>
            <a:off x="5543536" y="6629400"/>
            <a:ext cx="1463040" cy="182880"/>
          </a:xfrm>
          <a:prstGeom prst="rect">
            <a:avLst/>
          </a:prstGeom>
          <a:solidFill>
            <a:schemeClr val="accent5">
              <a:lumMod val="75000"/>
            </a:schemeClr>
          </a:solid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45720" tIns="0" rIns="45720" bIns="0" numCol="1" spcCol="0" rtlCol="0" fromWordArt="0" anchor="ctr" anchorCtr="0" forceAA="0" compatLnSpc="1">
            <a:prstTxWarp prst="textNoShape">
              <a:avLst/>
            </a:prstTxWarp>
            <a:noAutofit/>
          </a:bodyPr>
          <a:lstStyle/>
          <a:p>
            <a:pPr marL="0" marR="0" algn="ctr">
              <a:spcBef>
                <a:spcPts val="0"/>
              </a:spcBef>
              <a:spcAft>
                <a:spcPts val="0"/>
              </a:spcAft>
            </a:pPr>
            <a:r>
              <a:rPr lang="en-US" sz="1100" b="1">
                <a:solidFill>
                  <a:srgbClr val="FFFFFF"/>
                </a:solidFill>
                <a:effectLst/>
                <a:ea typeface="Calibri"/>
                <a:cs typeface="Times New Roman"/>
              </a:rPr>
              <a:t>Save and Next Step  </a:t>
            </a:r>
            <a:r>
              <a:rPr lang="en-US" sz="1100" b="1">
                <a:solidFill>
                  <a:srgbClr val="FFFFFF"/>
                </a:solidFill>
                <a:effectLst/>
                <a:ea typeface="Calibri"/>
                <a:cs typeface="Times New Roman"/>
                <a:sym typeface="Wingdings 3"/>
              </a:rPr>
              <a:t></a:t>
            </a:r>
            <a:endParaRPr lang="en-US" sz="1100">
              <a:effectLst/>
              <a:ea typeface="Calibri"/>
              <a:cs typeface="Times New Roman"/>
            </a:endParaRPr>
          </a:p>
        </p:txBody>
      </p:sp>
      <p:sp>
        <p:nvSpPr>
          <p:cNvPr id="22" name="Text Box 13"/>
          <p:cNvSpPr txBox="1"/>
          <p:nvPr/>
        </p:nvSpPr>
        <p:spPr>
          <a:xfrm>
            <a:off x="2128302" y="6629400"/>
            <a:ext cx="1463040" cy="182880"/>
          </a:xfrm>
          <a:prstGeom prst="rect">
            <a:avLst/>
          </a:prstGeom>
          <a:solidFill>
            <a:schemeClr val="accent5">
              <a:lumMod val="75000"/>
            </a:schemeClr>
          </a:solid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0" rIns="91440" bIns="0" numCol="1" spcCol="0" rtlCol="0" fromWordArt="0" anchor="ctr" anchorCtr="0" forceAA="0" compatLnSpc="1">
            <a:prstTxWarp prst="textNoShape">
              <a:avLst/>
            </a:prstTxWarp>
            <a:noAutofit/>
          </a:bodyPr>
          <a:lstStyle/>
          <a:p>
            <a:pPr algn="ctr"/>
            <a:r>
              <a:rPr lang="en-US" sz="1100" b="1" dirty="0">
                <a:solidFill>
                  <a:srgbClr val="FFFFFF"/>
                </a:solidFill>
                <a:ea typeface="Calibri"/>
                <a:cs typeface="Times New Roman"/>
                <a:sym typeface="Wingdings 3"/>
              </a:rPr>
              <a:t></a:t>
            </a:r>
            <a:r>
              <a:rPr lang="en-US" sz="1100" b="1" dirty="0">
                <a:solidFill>
                  <a:srgbClr val="FFFFFF"/>
                </a:solidFill>
                <a:ea typeface="Calibri"/>
                <a:cs typeface="Times New Roman"/>
              </a:rPr>
              <a:t>  Previous Page</a:t>
            </a:r>
            <a:endParaRPr lang="en-US" sz="1100" dirty="0">
              <a:ea typeface="Calibri"/>
              <a:cs typeface="Times New Roman"/>
            </a:endParaRPr>
          </a:p>
        </p:txBody>
      </p:sp>
      <p:graphicFrame>
        <p:nvGraphicFramePr>
          <p:cNvPr id="32" name="Table 31"/>
          <p:cNvGraphicFramePr>
            <a:graphicFrameLocks noGrp="1"/>
          </p:cNvGraphicFramePr>
          <p:nvPr>
            <p:extLst>
              <p:ext uri="{D42A27DB-BD31-4B8C-83A1-F6EECF244321}">
                <p14:modId xmlns:p14="http://schemas.microsoft.com/office/powerpoint/2010/main" val="3780449613"/>
              </p:ext>
            </p:extLst>
          </p:nvPr>
        </p:nvGraphicFramePr>
        <p:xfrm>
          <a:off x="454428" y="2291460"/>
          <a:ext cx="8232372" cy="777240"/>
        </p:xfrm>
        <a:graphic>
          <a:graphicData uri="http://schemas.openxmlformats.org/drawingml/2006/table">
            <a:tbl>
              <a:tblPr firstRow="1" firstCol="1" bandRow="1"/>
              <a:tblGrid>
                <a:gridCol w="7394172">
                  <a:extLst>
                    <a:ext uri="{9D8B030D-6E8A-4147-A177-3AD203B41FA5}">
                      <a16:colId xmlns:a16="http://schemas.microsoft.com/office/drawing/2014/main" val="20000"/>
                    </a:ext>
                  </a:extLst>
                </a:gridCol>
                <a:gridCol w="838200">
                  <a:extLst>
                    <a:ext uri="{9D8B030D-6E8A-4147-A177-3AD203B41FA5}">
                      <a16:colId xmlns:a16="http://schemas.microsoft.com/office/drawing/2014/main" val="20001"/>
                    </a:ext>
                  </a:extLst>
                </a:gridCol>
              </a:tblGrid>
              <a:tr h="162918">
                <a:tc>
                  <a:txBody>
                    <a:bodyPr/>
                    <a:lstStyle/>
                    <a:p>
                      <a:pPr marL="0" marR="0">
                        <a:spcBef>
                          <a:spcPts val="0"/>
                        </a:spcBef>
                        <a:spcAft>
                          <a:spcPts val="0"/>
                        </a:spcAft>
                      </a:pPr>
                      <a:r>
                        <a:rPr lang="en-US" sz="1100" dirty="0">
                          <a:solidFill>
                            <a:srgbClr val="CC9900"/>
                          </a:solidFill>
                          <a:effectLst/>
                          <a:latin typeface="Calibri" panose="020F0502020204030204" pitchFamily="34" charset="0"/>
                          <a:ea typeface="Calibri" panose="020F0502020204030204" pitchFamily="34" charset="0"/>
                          <a:cs typeface="Times New Roman" panose="02020603050405020304" pitchFamily="18" charset="0"/>
                        </a:rPr>
                        <a:t>Leadership Competencies </a:t>
                      </a:r>
                      <a:r>
                        <a:rPr lang="en-US" sz="1100" baseline="300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sym typeface="Webdings" panose="05030102010509060703" pitchFamily="18" charset="2"/>
                        </a:rPr>
                        <a:t></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000" u="none" dirty="0">
                          <a:solidFill>
                            <a:srgbClr val="CC9900"/>
                          </a:solidFill>
                          <a:latin typeface="Calibri" panose="020F0502020204030204" pitchFamily="34" charset="0"/>
                          <a:ea typeface="Calibri" panose="020F0502020204030204" pitchFamily="34" charset="0"/>
                          <a:cs typeface="Times New Roman" panose="02020603050405020304" pitchFamily="18" charset="0"/>
                        </a:rPr>
                        <a:t>     </a:t>
                      </a:r>
                      <a:r>
                        <a:rPr lang="en-US" sz="1000" u="sng" dirty="0">
                          <a:solidFill>
                            <a:srgbClr val="CC9900"/>
                          </a:solidFill>
                          <a:latin typeface="Calibri" panose="020F0502020204030204" pitchFamily="34" charset="0"/>
                          <a:ea typeface="Calibri" panose="020F0502020204030204" pitchFamily="34" charset="0"/>
                          <a:cs typeface="Times New Roman" panose="02020603050405020304" pitchFamily="18" charset="0"/>
                        </a:rPr>
                        <a:t>View Proficiency Level Illustrations</a:t>
                      </a:r>
                      <a:endParaRPr lang="en-US" sz="1000" dirty="0">
                        <a:solidFill>
                          <a:prstClr val="black"/>
                        </a:solidFill>
                        <a:ea typeface="Calibri"/>
                        <a:cs typeface="Times New Roman"/>
                      </a:endParaRPr>
                    </a:p>
                  </a:txBody>
                  <a:tcPr marL="61094" marR="61094" marT="0" marB="0">
                    <a:lnL>
                      <a:noFill/>
                    </a:lnL>
                    <a:lnR w="12700" cap="flat" cmpd="sng" algn="ctr">
                      <a:solidFill>
                        <a:srgbClr val="C4BC96"/>
                      </a:solidFill>
                      <a:prstDash val="solid"/>
                      <a:round/>
                      <a:headEnd type="none" w="med" len="med"/>
                      <a:tailEnd type="none" w="med" len="med"/>
                    </a:lnR>
                    <a:lnT>
                      <a:noFill/>
                    </a:lnT>
                    <a:lnB>
                      <a:noFill/>
                    </a:lnB>
                  </a:tcPr>
                </a:tc>
                <a:tc>
                  <a:txBody>
                    <a:bodyPr/>
                    <a:lstStyle/>
                    <a:p>
                      <a:pPr marL="0" marR="0" algn="ctr">
                        <a:spcBef>
                          <a:spcPts val="0"/>
                        </a:spcBef>
                        <a:spcAft>
                          <a:spcPts val="0"/>
                        </a:spcAft>
                      </a:pPr>
                      <a:r>
                        <a:rPr lang="en-US" sz="900" b="1"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My Proficiency</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1094" marR="61094" marT="0" marB="0" anchor="ctr">
                    <a:lnL w="12700" cap="flat" cmpd="sng" algn="ctr">
                      <a:solidFill>
                        <a:srgbClr val="C4BC96"/>
                      </a:solidFill>
                      <a:prstDash val="solid"/>
                      <a:round/>
                      <a:headEnd type="none" w="med" len="med"/>
                      <a:tailEnd type="none" w="med" len="med"/>
                    </a:lnL>
                    <a:lnR w="12700" cap="flat" cmpd="sng" algn="ctr">
                      <a:solidFill>
                        <a:srgbClr val="C4BC96"/>
                      </a:solidFill>
                      <a:prstDash val="solid"/>
                      <a:round/>
                      <a:headEnd type="none" w="med" len="med"/>
                      <a:tailEnd type="none" w="med" len="med"/>
                    </a:lnR>
                    <a:lnT w="12700" cap="flat" cmpd="sng" algn="ctr">
                      <a:solidFill>
                        <a:srgbClr val="C4BC96"/>
                      </a:solidFill>
                      <a:prstDash val="solid"/>
                      <a:round/>
                      <a:headEnd type="none" w="med" len="med"/>
                      <a:tailEnd type="none" w="med" len="med"/>
                    </a:lnT>
                    <a:lnB w="12700" cap="flat" cmpd="sng" algn="ctr">
                      <a:solidFill>
                        <a:srgbClr val="C4BC96"/>
                      </a:solidFill>
                      <a:prstDash val="solid"/>
                      <a:round/>
                      <a:headEnd type="none" w="med" len="med"/>
                      <a:tailEnd type="none" w="med" len="med"/>
                    </a:lnB>
                    <a:solidFill>
                      <a:srgbClr val="948A54"/>
                    </a:solidFill>
                  </a:tcPr>
                </a:tc>
                <a:extLst>
                  <a:ext uri="{0D108BD9-81ED-4DB2-BD59-A6C34878D82A}">
                    <a16:rowId xmlns:a16="http://schemas.microsoft.com/office/drawing/2014/main" val="10000"/>
                  </a:ext>
                </a:extLst>
              </a:tr>
              <a:tr h="135765">
                <a:tc gridSpan="2">
                  <a:txBody>
                    <a:bodyPr/>
                    <a:lstStyle/>
                    <a:p>
                      <a:pPr marL="0" marR="0">
                        <a:spcBef>
                          <a:spcPts val="0"/>
                        </a:spcBef>
                        <a:spcAft>
                          <a:spcPts val="0"/>
                        </a:spcAft>
                      </a:pPr>
                      <a:r>
                        <a:rPr lang="en-US" sz="1000" b="1"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Building Coalitions </a:t>
                      </a:r>
                      <a:r>
                        <a:rPr lang="en-US" sz="1000"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sym typeface="Webdings" panose="05030102010509060703" pitchFamily="18" charset="2"/>
                        </a:rPr>
                        <a:t></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1094" marR="61094" marT="0" marB="0">
                    <a:lnL>
                      <a:noFill/>
                    </a:lnL>
                    <a:lnR w="12700" cap="flat" cmpd="sng" algn="ctr">
                      <a:solidFill>
                        <a:srgbClr val="C4BC96"/>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rgbClr val="C4BC96"/>
                      </a:solidFill>
                      <a:prstDash val="solid"/>
                      <a:round/>
                      <a:headEnd type="none" w="med" len="med"/>
                      <a:tailEnd type="none" w="med" len="med"/>
                    </a:lnB>
                    <a:solidFill>
                      <a:srgbClr val="31849B"/>
                    </a:solidFill>
                  </a:tcPr>
                </a:tc>
                <a:tc hMerge="1">
                  <a:txBody>
                    <a:bodyPr/>
                    <a:lstStyle/>
                    <a:p>
                      <a:endParaRPr lang="en-US"/>
                    </a:p>
                  </a:txBody>
                  <a:tcPr/>
                </a:tc>
                <a:extLst>
                  <a:ext uri="{0D108BD9-81ED-4DB2-BD59-A6C34878D82A}">
                    <a16:rowId xmlns:a16="http://schemas.microsoft.com/office/drawing/2014/main" val="10001"/>
                  </a:ext>
                </a:extLst>
              </a:tr>
              <a:tr h="149341">
                <a:tc>
                  <a:txBody>
                    <a:bodyPr/>
                    <a:lstStyle/>
                    <a:p>
                      <a:pPr marL="0" marR="0">
                        <a:spcBef>
                          <a:spcPts val="500"/>
                        </a:spcBef>
                        <a:spcAft>
                          <a:spcPts val="500"/>
                        </a:spcAft>
                      </a:pPr>
                      <a:r>
                        <a:rPr lang="en-US" sz="1000" b="1" dirty="0">
                          <a:solidFill>
                            <a:srgbClr val="595959"/>
                          </a:solidFill>
                          <a:effectLst/>
                          <a:latin typeface="Calibri" panose="020F0502020204030204" pitchFamily="34" charset="0"/>
                          <a:ea typeface="Calibri" panose="020F0502020204030204" pitchFamily="34" charset="0"/>
                          <a:cs typeface="Times New Roman" panose="02020603050405020304" pitchFamily="18" charset="0"/>
                        </a:rPr>
                        <a:t>Partnering </a:t>
                      </a:r>
                      <a:r>
                        <a:rPr lang="en-US" sz="1000" dirty="0">
                          <a:solidFill>
                            <a:srgbClr val="595959"/>
                          </a:solidFill>
                          <a:effectLst/>
                          <a:latin typeface="Calibri" panose="020F0502020204030204" pitchFamily="34" charset="0"/>
                          <a:ea typeface="Calibri" panose="020F0502020204030204" pitchFamily="34" charset="0"/>
                          <a:cs typeface="Times New Roman" panose="02020603050405020304" pitchFamily="18" charset="0"/>
                        </a:rPr>
                        <a:t>- Develops networks and builds alliances; collaborates across boundaries to build strategic relationships and achieve common goals.</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1094" marR="61094" marT="0" marB="0">
                    <a:lnL>
                      <a:noFill/>
                    </a:lnL>
                    <a:lnR w="12700" cap="flat" cmpd="sng" algn="ctr">
                      <a:solidFill>
                        <a:srgbClr val="C4BC96"/>
                      </a:solidFill>
                      <a:prstDash val="solid"/>
                      <a:round/>
                      <a:headEnd type="none" w="med" len="med"/>
                      <a:tailEnd type="none" w="med" len="med"/>
                    </a:lnR>
                    <a:lnT w="12700" cap="flat" cmpd="sng" algn="ctr">
                      <a:solidFill>
                        <a:srgbClr val="C4BC96"/>
                      </a:solidFill>
                      <a:prstDash val="solid"/>
                      <a:round/>
                      <a:headEnd type="none" w="med" len="med"/>
                      <a:tailEnd type="none" w="med" len="med"/>
                    </a:lnT>
                    <a:lnB w="12700" cap="flat" cmpd="sng" algn="ctr">
                      <a:solidFill>
                        <a:srgbClr val="C4BC96"/>
                      </a:solidFill>
                      <a:prstDash val="solid"/>
                      <a:round/>
                      <a:headEnd type="none" w="med" len="med"/>
                      <a:tailEnd type="none" w="med" len="med"/>
                    </a:lnB>
                  </a:tcPr>
                </a:tc>
                <a:tc>
                  <a:txBody>
                    <a:bodyPr/>
                    <a:lstStyle/>
                    <a:p>
                      <a:pPr marL="0" marR="0" lvl="0" indent="0" algn="r" defTabSz="914400" rtl="0" eaLnBrk="1" fontAlgn="auto" latinLnBrk="0" hangingPunct="1">
                        <a:lnSpc>
                          <a:spcPct val="100000"/>
                        </a:lnSpc>
                        <a:spcBef>
                          <a:spcPts val="0"/>
                        </a:spcBef>
                        <a:spcAft>
                          <a:spcPts val="500"/>
                        </a:spcAft>
                        <a:buClrTx/>
                        <a:buSzTx/>
                        <a:buFontTx/>
                        <a:buNone/>
                        <a:tabLst/>
                        <a:defRPr/>
                      </a:pPr>
                      <a:r>
                        <a:rPr lang="en-US" sz="1000" dirty="0">
                          <a:solidFill>
                            <a:srgbClr val="595959"/>
                          </a:solidFill>
                          <a:effectLst/>
                          <a:latin typeface="+mn-lt"/>
                          <a:ea typeface="Calibri"/>
                          <a:cs typeface="Times New Roman"/>
                          <a:sym typeface="Wingdings 3"/>
                        </a:rPr>
                        <a:t></a:t>
                      </a:r>
                      <a:endParaRPr kumimoji="0" lang="en-US" sz="1000" b="0" i="0" u="none" strike="noStrike" kern="1200" cap="none" spc="0" normalizeH="0" baseline="0" noProof="0" dirty="0">
                        <a:ln>
                          <a:noFill/>
                        </a:ln>
                        <a:solidFill>
                          <a:prstClr val="black"/>
                        </a:solidFill>
                        <a:effectLst/>
                        <a:uLnTx/>
                        <a:uFillTx/>
                        <a:latin typeface="+mn-lt"/>
                        <a:ea typeface="Calibri"/>
                        <a:cs typeface="Times New Roman"/>
                      </a:endParaRPr>
                    </a:p>
                  </a:txBody>
                  <a:tcPr marL="61094" marR="61094" marT="0" marB="0" anchor="ctr">
                    <a:lnL w="12700" cap="flat" cmpd="sng" algn="ctr">
                      <a:solidFill>
                        <a:srgbClr val="C4BC96"/>
                      </a:solidFill>
                      <a:prstDash val="solid"/>
                      <a:round/>
                      <a:headEnd type="none" w="med" len="med"/>
                      <a:tailEnd type="none" w="med" len="med"/>
                    </a:lnL>
                    <a:lnR w="12700" cap="flat" cmpd="sng" algn="ctr">
                      <a:solidFill>
                        <a:srgbClr val="C4BC96"/>
                      </a:solidFill>
                      <a:prstDash val="solid"/>
                      <a:round/>
                      <a:headEnd type="none" w="med" len="med"/>
                      <a:tailEnd type="none" w="med" len="med"/>
                    </a:lnR>
                    <a:lnT w="12700" cap="flat" cmpd="sng" algn="ctr">
                      <a:solidFill>
                        <a:srgbClr val="C4BC96"/>
                      </a:solidFill>
                      <a:prstDash val="solid"/>
                      <a:round/>
                      <a:headEnd type="none" w="med" len="med"/>
                      <a:tailEnd type="none" w="med" len="med"/>
                    </a:lnT>
                    <a:lnB w="12700" cap="flat" cmpd="sng" algn="ctr">
                      <a:solidFill>
                        <a:srgbClr val="C4BC96"/>
                      </a:solidFill>
                      <a:prstDash val="solid"/>
                      <a:round/>
                      <a:headEnd type="none" w="med" len="med"/>
                      <a:tailEnd type="none" w="med" len="med"/>
                    </a:lnB>
                  </a:tcPr>
                </a:tc>
                <a:extLst>
                  <a:ext uri="{0D108BD9-81ED-4DB2-BD59-A6C34878D82A}">
                    <a16:rowId xmlns:a16="http://schemas.microsoft.com/office/drawing/2014/main" val="10002"/>
                  </a:ext>
                </a:extLst>
              </a:tr>
            </a:tbl>
          </a:graphicData>
        </a:graphic>
      </p:graphicFrame>
      <p:graphicFrame>
        <p:nvGraphicFramePr>
          <p:cNvPr id="33" name="Table 32"/>
          <p:cNvGraphicFramePr>
            <a:graphicFrameLocks noGrp="1"/>
          </p:cNvGraphicFramePr>
          <p:nvPr>
            <p:extLst>
              <p:ext uri="{D42A27DB-BD31-4B8C-83A1-F6EECF244321}">
                <p14:modId xmlns:p14="http://schemas.microsoft.com/office/powerpoint/2010/main" val="3540841870"/>
              </p:ext>
            </p:extLst>
          </p:nvPr>
        </p:nvGraphicFramePr>
        <p:xfrm>
          <a:off x="454428" y="3206687"/>
          <a:ext cx="8232372" cy="1234440"/>
        </p:xfrm>
        <a:graphic>
          <a:graphicData uri="http://schemas.openxmlformats.org/drawingml/2006/table">
            <a:tbl>
              <a:tblPr firstRow="1" firstCol="1" bandRow="1"/>
              <a:tblGrid>
                <a:gridCol w="7394172">
                  <a:extLst>
                    <a:ext uri="{9D8B030D-6E8A-4147-A177-3AD203B41FA5}">
                      <a16:colId xmlns:a16="http://schemas.microsoft.com/office/drawing/2014/main" val="20000"/>
                    </a:ext>
                  </a:extLst>
                </a:gridCol>
                <a:gridCol w="838200">
                  <a:extLst>
                    <a:ext uri="{9D8B030D-6E8A-4147-A177-3AD203B41FA5}">
                      <a16:colId xmlns:a16="http://schemas.microsoft.com/office/drawing/2014/main" val="20001"/>
                    </a:ext>
                  </a:extLst>
                </a:gridCol>
              </a:tblGrid>
              <a:tr h="162918">
                <a:tc>
                  <a:txBody>
                    <a:bodyPr/>
                    <a:lstStyle/>
                    <a:p>
                      <a:pPr marL="0" marR="0">
                        <a:spcBef>
                          <a:spcPts val="0"/>
                        </a:spcBef>
                        <a:spcAft>
                          <a:spcPts val="0"/>
                        </a:spcAft>
                      </a:pPr>
                      <a:r>
                        <a:rPr lang="en-US" sz="1100" dirty="0">
                          <a:solidFill>
                            <a:srgbClr val="CC9900"/>
                          </a:solidFill>
                          <a:effectLst/>
                          <a:latin typeface="Calibri" panose="020F0502020204030204" pitchFamily="34" charset="0"/>
                          <a:ea typeface="Calibri" panose="020F0502020204030204" pitchFamily="34" charset="0"/>
                          <a:cs typeface="Times New Roman" panose="02020603050405020304" pitchFamily="18" charset="0"/>
                        </a:rPr>
                        <a:t>General and Technical Competencies </a:t>
                      </a:r>
                      <a:r>
                        <a:rPr lang="en-US" sz="1100" baseline="300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sym typeface="Webdings" panose="05030102010509060703" pitchFamily="18" charset="2"/>
                        </a:rPr>
                        <a:t></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1094" marR="61094" marT="0" marB="0">
                    <a:lnL>
                      <a:noFill/>
                    </a:lnL>
                    <a:lnR w="12700" cap="flat" cmpd="sng" algn="ctr">
                      <a:solidFill>
                        <a:srgbClr val="C4BC96"/>
                      </a:solidFill>
                      <a:prstDash val="solid"/>
                      <a:round/>
                      <a:headEnd type="none" w="med" len="med"/>
                      <a:tailEnd type="none" w="med" len="med"/>
                    </a:lnR>
                    <a:lnT>
                      <a:noFill/>
                    </a:lnT>
                    <a:lnB>
                      <a:noFill/>
                    </a:lnB>
                  </a:tcPr>
                </a:tc>
                <a:tc>
                  <a:txBody>
                    <a:bodyPr/>
                    <a:lstStyle/>
                    <a:p>
                      <a:pPr marL="0" marR="0" algn="ctr">
                        <a:spcBef>
                          <a:spcPts val="0"/>
                        </a:spcBef>
                        <a:spcAft>
                          <a:spcPts val="0"/>
                        </a:spcAft>
                      </a:pPr>
                      <a:r>
                        <a:rPr lang="en-US" sz="900" b="1"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My Proficiency</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1094" marR="61094" marT="0" marB="0" anchor="ctr">
                    <a:lnL w="12700" cap="flat" cmpd="sng" algn="ctr">
                      <a:solidFill>
                        <a:srgbClr val="C4BC96"/>
                      </a:solidFill>
                      <a:prstDash val="solid"/>
                      <a:round/>
                      <a:headEnd type="none" w="med" len="med"/>
                      <a:tailEnd type="none" w="med" len="med"/>
                    </a:lnL>
                    <a:lnR w="12700" cap="flat" cmpd="sng" algn="ctr">
                      <a:solidFill>
                        <a:srgbClr val="C4BC96"/>
                      </a:solidFill>
                      <a:prstDash val="solid"/>
                      <a:round/>
                      <a:headEnd type="none" w="med" len="med"/>
                      <a:tailEnd type="none" w="med" len="med"/>
                    </a:lnR>
                    <a:lnT w="12700" cap="flat" cmpd="sng" algn="ctr">
                      <a:solidFill>
                        <a:srgbClr val="C4BC96"/>
                      </a:solidFill>
                      <a:prstDash val="solid"/>
                      <a:round/>
                      <a:headEnd type="none" w="med" len="med"/>
                      <a:tailEnd type="none" w="med" len="med"/>
                    </a:lnT>
                    <a:lnB w="12700" cap="flat" cmpd="sng" algn="ctr">
                      <a:solidFill>
                        <a:srgbClr val="C4BC96"/>
                      </a:solidFill>
                      <a:prstDash val="solid"/>
                      <a:round/>
                      <a:headEnd type="none" w="med" len="med"/>
                      <a:tailEnd type="none" w="med" len="med"/>
                    </a:lnB>
                    <a:solidFill>
                      <a:srgbClr val="948A54"/>
                    </a:solidFill>
                  </a:tcPr>
                </a:tc>
                <a:extLst>
                  <a:ext uri="{0D108BD9-81ED-4DB2-BD59-A6C34878D82A}">
                    <a16:rowId xmlns:a16="http://schemas.microsoft.com/office/drawing/2014/main" val="10000"/>
                  </a:ext>
                </a:extLst>
              </a:tr>
              <a:tr h="135765">
                <a:tc gridSpan="2">
                  <a:txBody>
                    <a:bodyPr/>
                    <a:lstStyle/>
                    <a:p>
                      <a:pPr marL="0" marR="0">
                        <a:spcBef>
                          <a:spcPts val="0"/>
                        </a:spcBef>
                        <a:spcAft>
                          <a:spcPts val="0"/>
                        </a:spcAft>
                      </a:pPr>
                      <a:r>
                        <a:rPr lang="en-US" sz="1000" b="1"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General </a:t>
                      </a:r>
                      <a:r>
                        <a:rPr lang="en-US" sz="1000"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sym typeface="Webdings" panose="05030102010509060703" pitchFamily="18" charset="2"/>
                        </a:rPr>
                        <a:t></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1094" marR="61094" marT="0" marB="0">
                    <a:lnL>
                      <a:noFill/>
                    </a:lnL>
                    <a:lnR w="12700" cap="flat" cmpd="sng" algn="ctr">
                      <a:solidFill>
                        <a:srgbClr val="C4BC96"/>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rgbClr val="C4BC96"/>
                      </a:solidFill>
                      <a:prstDash val="solid"/>
                      <a:round/>
                      <a:headEnd type="none" w="med" len="med"/>
                      <a:tailEnd type="none" w="med" len="med"/>
                    </a:lnB>
                    <a:solidFill>
                      <a:srgbClr val="31849B"/>
                    </a:solidFill>
                  </a:tcPr>
                </a:tc>
                <a:tc hMerge="1">
                  <a:txBody>
                    <a:bodyPr/>
                    <a:lstStyle/>
                    <a:p>
                      <a:endParaRPr lang="en-US"/>
                    </a:p>
                  </a:txBody>
                  <a:tcPr/>
                </a:tc>
                <a:extLst>
                  <a:ext uri="{0D108BD9-81ED-4DB2-BD59-A6C34878D82A}">
                    <a16:rowId xmlns:a16="http://schemas.microsoft.com/office/drawing/2014/main" val="10001"/>
                  </a:ext>
                </a:extLst>
              </a:tr>
              <a:tr h="271529">
                <a:tc>
                  <a:txBody>
                    <a:bodyPr/>
                    <a:lstStyle/>
                    <a:p>
                      <a:pPr marL="0" marR="0">
                        <a:spcBef>
                          <a:spcPts val="500"/>
                        </a:spcBef>
                        <a:spcAft>
                          <a:spcPts val="500"/>
                        </a:spcAft>
                      </a:pPr>
                      <a:r>
                        <a:rPr kumimoji="0" lang="en-US" sz="1000" b="1" i="0" u="none" strike="noStrike" kern="1200" cap="none" spc="0" normalizeH="0" baseline="0" noProof="0" dirty="0">
                          <a:ln>
                            <a:noFill/>
                          </a:ln>
                          <a:solidFill>
                            <a:schemeClr val="tx1">
                              <a:lumMod val="75000"/>
                              <a:lumOff val="25000"/>
                            </a:schemeClr>
                          </a:solidFill>
                          <a:effectLst/>
                          <a:uLnTx/>
                          <a:uFillTx/>
                          <a:latin typeface="Calibri" panose="020F0502020204030204" pitchFamily="34" charset="0"/>
                          <a:ea typeface="Calibri" panose="020F0502020204030204" pitchFamily="34" charset="0"/>
                          <a:cs typeface="Times New Roman" panose="02020603050405020304" pitchFamily="18" charset="0"/>
                        </a:rPr>
                        <a:t>Oral Communication (*)</a:t>
                      </a:r>
                      <a:r>
                        <a:rPr kumimoji="0" lang="en-US" sz="1000" b="0" i="0" u="none" strike="noStrike" kern="1200" cap="none" spc="0" normalizeH="0" baseline="0" noProof="0" dirty="0">
                          <a:ln>
                            <a:noFill/>
                          </a:ln>
                          <a:solidFill>
                            <a:schemeClr val="tx1">
                              <a:lumMod val="75000"/>
                              <a:lumOff val="25000"/>
                            </a:schemeClr>
                          </a:solidFill>
                          <a:effectLst/>
                          <a:uLnTx/>
                          <a:uFillTx/>
                          <a:latin typeface="Calibri" panose="020F0502020204030204" pitchFamily="34" charset="0"/>
                          <a:ea typeface="Calibri" panose="020F0502020204030204" pitchFamily="34" charset="0"/>
                          <a:cs typeface="Times New Roman" panose="02020603050405020304" pitchFamily="18" charset="0"/>
                        </a:rPr>
                        <a:t> - Expresses information (for example, ideas or facts) to individuals or groups effectively, taking into account the audience and nature of the information (for example, technical, sensitive, controversial); makes clear and convincing oral presentations; listens to others, attends to nonverbal cues, and responds appropriately.</a:t>
                      </a:r>
                      <a:endParaRPr lang="en-US" sz="1000" dirty="0">
                        <a:solidFill>
                          <a:schemeClr val="tx1">
                            <a:lumMod val="75000"/>
                            <a:lumOff val="25000"/>
                          </a:schemeClr>
                        </a:solidFill>
                        <a:effectLst/>
                        <a:latin typeface="+mn-lt"/>
                        <a:ea typeface="Calibri"/>
                        <a:cs typeface="Times New Roman"/>
                      </a:endParaRPr>
                    </a:p>
                  </a:txBody>
                  <a:tcPr marL="61094" marR="61094" marT="0" marB="0">
                    <a:lnL>
                      <a:noFill/>
                    </a:lnL>
                    <a:lnR w="12700" cap="flat" cmpd="sng" algn="ctr">
                      <a:solidFill>
                        <a:srgbClr val="C4BC96"/>
                      </a:solidFill>
                      <a:prstDash val="solid"/>
                      <a:round/>
                      <a:headEnd type="none" w="med" len="med"/>
                      <a:tailEnd type="none" w="med" len="med"/>
                    </a:lnR>
                    <a:lnT w="12700" cap="flat" cmpd="sng" algn="ctr">
                      <a:solidFill>
                        <a:srgbClr val="C4BC96"/>
                      </a:solidFill>
                      <a:prstDash val="solid"/>
                      <a:round/>
                      <a:headEnd type="none" w="med" len="med"/>
                      <a:tailEnd type="none" w="med" len="med"/>
                    </a:lnT>
                    <a:lnB w="12700" cap="flat" cmpd="sng" algn="ctr">
                      <a:solidFill>
                        <a:srgbClr val="C4BC96"/>
                      </a:solidFill>
                      <a:prstDash val="solid"/>
                      <a:round/>
                      <a:headEnd type="none" w="med" len="med"/>
                      <a:tailEnd type="none" w="med" len="med"/>
                    </a:lnB>
                  </a:tcPr>
                </a:tc>
                <a:tc>
                  <a:txBody>
                    <a:bodyPr/>
                    <a:lstStyle/>
                    <a:p>
                      <a:pPr marL="0" marR="0" lvl="0" indent="0" algn="r" defTabSz="914400" rtl="0" eaLnBrk="1" fontAlgn="auto" latinLnBrk="0" hangingPunct="1">
                        <a:lnSpc>
                          <a:spcPct val="100000"/>
                        </a:lnSpc>
                        <a:spcBef>
                          <a:spcPts val="0"/>
                        </a:spcBef>
                        <a:spcAft>
                          <a:spcPts val="500"/>
                        </a:spcAft>
                        <a:buClrTx/>
                        <a:buSzTx/>
                        <a:buFontTx/>
                        <a:buNone/>
                        <a:tabLst/>
                        <a:defRPr/>
                      </a:pPr>
                      <a:r>
                        <a:rPr lang="en-US" sz="1000" dirty="0">
                          <a:solidFill>
                            <a:srgbClr val="595959"/>
                          </a:solidFill>
                          <a:effectLst/>
                          <a:latin typeface="+mn-lt"/>
                          <a:ea typeface="Calibri"/>
                          <a:cs typeface="Times New Roman"/>
                          <a:sym typeface="Wingdings 3"/>
                        </a:rPr>
                        <a:t></a:t>
                      </a:r>
                      <a:endParaRPr kumimoji="0" lang="en-US" sz="1000" b="0" i="0" u="none" strike="noStrike" kern="1200" cap="none" spc="0" normalizeH="0" baseline="0" noProof="0" dirty="0">
                        <a:ln>
                          <a:noFill/>
                        </a:ln>
                        <a:solidFill>
                          <a:prstClr val="black"/>
                        </a:solidFill>
                        <a:effectLst/>
                        <a:uLnTx/>
                        <a:uFillTx/>
                        <a:latin typeface="+mn-lt"/>
                        <a:ea typeface="Calibri"/>
                        <a:cs typeface="Times New Roman"/>
                      </a:endParaRPr>
                    </a:p>
                  </a:txBody>
                  <a:tcPr marL="61094" marR="61094" marT="0" marB="0" anchor="ctr">
                    <a:lnL w="12700" cap="flat" cmpd="sng" algn="ctr">
                      <a:solidFill>
                        <a:srgbClr val="C4BC96"/>
                      </a:solidFill>
                      <a:prstDash val="solid"/>
                      <a:round/>
                      <a:headEnd type="none" w="med" len="med"/>
                      <a:tailEnd type="none" w="med" len="med"/>
                    </a:lnL>
                    <a:lnR w="12700" cap="flat" cmpd="sng" algn="ctr">
                      <a:solidFill>
                        <a:srgbClr val="C4BC96"/>
                      </a:solidFill>
                      <a:prstDash val="solid"/>
                      <a:round/>
                      <a:headEnd type="none" w="med" len="med"/>
                      <a:tailEnd type="none" w="med" len="med"/>
                    </a:lnR>
                    <a:lnT w="12700" cap="flat" cmpd="sng" algn="ctr">
                      <a:solidFill>
                        <a:srgbClr val="C4BC96"/>
                      </a:solidFill>
                      <a:prstDash val="solid"/>
                      <a:round/>
                      <a:headEnd type="none" w="med" len="med"/>
                      <a:tailEnd type="none" w="med" len="med"/>
                    </a:lnT>
                    <a:lnB w="12700" cap="flat" cmpd="sng" algn="ctr">
                      <a:solidFill>
                        <a:srgbClr val="C4BC96"/>
                      </a:solidFill>
                      <a:prstDash val="solid"/>
                      <a:round/>
                      <a:headEnd type="none" w="med" len="med"/>
                      <a:tailEnd type="none" w="med" len="med"/>
                    </a:lnB>
                  </a:tcPr>
                </a:tc>
                <a:extLst>
                  <a:ext uri="{0D108BD9-81ED-4DB2-BD59-A6C34878D82A}">
                    <a16:rowId xmlns:a16="http://schemas.microsoft.com/office/drawing/2014/main" val="10002"/>
                  </a:ext>
                </a:extLst>
              </a:tr>
              <a:tr h="135765">
                <a:tc gridSpan="2">
                  <a:txBody>
                    <a:bodyPr/>
                    <a:lstStyle/>
                    <a:p>
                      <a:pPr marL="0" marR="0">
                        <a:spcBef>
                          <a:spcPts val="0"/>
                        </a:spcBef>
                        <a:spcAft>
                          <a:spcPts val="0"/>
                        </a:spcAft>
                      </a:pPr>
                      <a:r>
                        <a:rPr lang="en-US" sz="1000" b="1"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Technical </a:t>
                      </a:r>
                      <a:r>
                        <a:rPr lang="en-US" sz="1000"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sym typeface="Webdings" panose="05030102010509060703" pitchFamily="18" charset="2"/>
                        </a:rPr>
                        <a:t></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1094" marR="61094" marT="0" marB="0">
                    <a:lnL>
                      <a:noFill/>
                    </a:lnL>
                    <a:lnR w="12700" cap="flat" cmpd="sng" algn="ctr">
                      <a:solidFill>
                        <a:srgbClr val="C4BC96"/>
                      </a:solidFill>
                      <a:prstDash val="solid"/>
                      <a:round/>
                      <a:headEnd type="none" w="med" len="med"/>
                      <a:tailEnd type="none" w="med" len="med"/>
                    </a:lnR>
                    <a:lnT w="12700" cap="flat" cmpd="sng" algn="ctr">
                      <a:solidFill>
                        <a:srgbClr val="C4BC96"/>
                      </a:solidFill>
                      <a:prstDash val="solid"/>
                      <a:round/>
                      <a:headEnd type="none" w="med" len="med"/>
                      <a:tailEnd type="none" w="med" len="med"/>
                    </a:lnT>
                    <a:lnB w="12700" cap="flat" cmpd="sng" algn="ctr">
                      <a:solidFill>
                        <a:srgbClr val="C4BC96"/>
                      </a:solidFill>
                      <a:prstDash val="solid"/>
                      <a:round/>
                      <a:headEnd type="none" w="med" len="med"/>
                      <a:tailEnd type="none" w="med" len="med"/>
                    </a:lnB>
                    <a:solidFill>
                      <a:srgbClr val="31849B"/>
                    </a:solidFill>
                  </a:tcPr>
                </a:tc>
                <a:tc hMerge="1">
                  <a:txBody>
                    <a:bodyPr/>
                    <a:lstStyle/>
                    <a:p>
                      <a:endParaRPr lang="en-US"/>
                    </a:p>
                  </a:txBody>
                  <a:tcPr/>
                </a:tc>
                <a:extLst>
                  <a:ext uri="{0D108BD9-81ED-4DB2-BD59-A6C34878D82A}">
                    <a16:rowId xmlns:a16="http://schemas.microsoft.com/office/drawing/2014/main" val="10003"/>
                  </a:ext>
                </a:extLst>
              </a:tr>
              <a:tr h="271529">
                <a:tc>
                  <a:txBody>
                    <a:bodyPr/>
                    <a:lstStyle/>
                    <a:p>
                      <a:pPr marL="0" marR="0">
                        <a:spcBef>
                          <a:spcPts val="600"/>
                        </a:spcBef>
                        <a:spcAft>
                          <a:spcPts val="600"/>
                        </a:spcAft>
                      </a:pPr>
                      <a:r>
                        <a:rPr lang="en-US" sz="1000" b="1" dirty="0">
                          <a:solidFill>
                            <a:srgbClr val="595959"/>
                          </a:solidFill>
                          <a:effectLst/>
                          <a:latin typeface="Calibri" panose="020F0502020204030204" pitchFamily="34" charset="0"/>
                          <a:ea typeface="Calibri" panose="020F0502020204030204" pitchFamily="34" charset="0"/>
                          <a:cs typeface="Times New Roman" panose="02020603050405020304" pitchFamily="18" charset="0"/>
                        </a:rPr>
                        <a:t>Workforce Planning</a:t>
                      </a:r>
                      <a:r>
                        <a:rPr lang="en-US" sz="1000" dirty="0">
                          <a:solidFill>
                            <a:srgbClr val="595959"/>
                          </a:solidFill>
                          <a:effectLst/>
                          <a:latin typeface="Calibri" panose="020F0502020204030204" pitchFamily="34" charset="0"/>
                          <a:ea typeface="Calibri" panose="020F0502020204030204" pitchFamily="34" charset="0"/>
                          <a:cs typeface="Times New Roman" panose="02020603050405020304" pitchFamily="18" charset="0"/>
                        </a:rPr>
                        <a:t> - Knowledge of HR concepts, principles, and practices related to determining workload projections and current and future competency gaps to align human capital with organizational goals.</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1094" marR="61094" marT="0" marB="0">
                    <a:lnL>
                      <a:noFill/>
                    </a:lnL>
                    <a:lnR w="12700" cap="flat" cmpd="sng" algn="ctr">
                      <a:solidFill>
                        <a:srgbClr val="C4BC96"/>
                      </a:solidFill>
                      <a:prstDash val="solid"/>
                      <a:round/>
                      <a:headEnd type="none" w="med" len="med"/>
                      <a:tailEnd type="none" w="med" len="med"/>
                    </a:lnR>
                    <a:lnT w="12700" cap="flat" cmpd="sng" algn="ctr">
                      <a:solidFill>
                        <a:srgbClr val="C4BC96"/>
                      </a:solidFill>
                      <a:prstDash val="solid"/>
                      <a:round/>
                      <a:headEnd type="none" w="med" len="med"/>
                      <a:tailEnd type="none" w="med" len="med"/>
                    </a:lnT>
                    <a:lnB w="12700" cap="flat" cmpd="sng" algn="ctr">
                      <a:solidFill>
                        <a:srgbClr val="C4BC96"/>
                      </a:solidFill>
                      <a:prstDash val="solid"/>
                      <a:round/>
                      <a:headEnd type="none" w="med" len="med"/>
                      <a:tailEnd type="none" w="med" len="med"/>
                    </a:lnB>
                  </a:tcPr>
                </a:tc>
                <a:tc>
                  <a:txBody>
                    <a:bodyPr/>
                    <a:lstStyle/>
                    <a:p>
                      <a:pPr marL="0" marR="0" lvl="0" indent="0" algn="r" defTabSz="914400" rtl="0" eaLnBrk="1" fontAlgn="auto" latinLnBrk="0" hangingPunct="1">
                        <a:lnSpc>
                          <a:spcPct val="100000"/>
                        </a:lnSpc>
                        <a:spcBef>
                          <a:spcPts val="0"/>
                        </a:spcBef>
                        <a:spcAft>
                          <a:spcPts val="500"/>
                        </a:spcAft>
                        <a:buClrTx/>
                        <a:buSzTx/>
                        <a:buFontTx/>
                        <a:buNone/>
                        <a:tabLst/>
                        <a:defRPr/>
                      </a:pPr>
                      <a:r>
                        <a:rPr lang="en-US" sz="1050" dirty="0">
                          <a:solidFill>
                            <a:srgbClr val="595959"/>
                          </a:solidFill>
                          <a:effectLst/>
                          <a:latin typeface="+mn-lt"/>
                          <a:ea typeface="Calibri"/>
                          <a:cs typeface="Times New Roman"/>
                          <a:sym typeface="Wingdings 3"/>
                        </a:rPr>
                        <a:t></a:t>
                      </a:r>
                      <a:endParaRPr lang="en-US" sz="1050" dirty="0">
                        <a:effectLst/>
                        <a:latin typeface="+mn-lt"/>
                        <a:ea typeface="Calibri"/>
                        <a:cs typeface="Times New Roman"/>
                      </a:endParaRPr>
                    </a:p>
                  </a:txBody>
                  <a:tcPr marL="61094" marR="61094" marT="0" marB="0" anchor="ctr">
                    <a:lnL w="12700" cap="flat" cmpd="sng" algn="ctr">
                      <a:solidFill>
                        <a:srgbClr val="C4BC96"/>
                      </a:solidFill>
                      <a:prstDash val="solid"/>
                      <a:round/>
                      <a:headEnd type="none" w="med" len="med"/>
                      <a:tailEnd type="none" w="med" len="med"/>
                    </a:lnL>
                    <a:lnR w="12700" cap="flat" cmpd="sng" algn="ctr">
                      <a:solidFill>
                        <a:srgbClr val="C4BC96"/>
                      </a:solidFill>
                      <a:prstDash val="solid"/>
                      <a:round/>
                      <a:headEnd type="none" w="med" len="med"/>
                      <a:tailEnd type="none" w="med" len="med"/>
                    </a:lnR>
                    <a:lnT w="12700" cap="flat" cmpd="sng" algn="ctr">
                      <a:solidFill>
                        <a:srgbClr val="C4BC96"/>
                      </a:solidFill>
                      <a:prstDash val="solid"/>
                      <a:round/>
                      <a:headEnd type="none" w="med" len="med"/>
                      <a:tailEnd type="none" w="med" len="med"/>
                    </a:lnT>
                    <a:lnB w="12700" cap="flat" cmpd="sng" algn="ctr">
                      <a:solidFill>
                        <a:srgbClr val="C4BC96"/>
                      </a:solidFill>
                      <a:prstDash val="solid"/>
                      <a:round/>
                      <a:headEnd type="none" w="med" len="med"/>
                      <a:tailEnd type="none" w="med" len="med"/>
                    </a:lnB>
                  </a:tcPr>
                </a:tc>
                <a:extLst>
                  <a:ext uri="{0D108BD9-81ED-4DB2-BD59-A6C34878D82A}">
                    <a16:rowId xmlns:a16="http://schemas.microsoft.com/office/drawing/2014/main" val="10004"/>
                  </a:ext>
                </a:extLst>
              </a:tr>
            </a:tbl>
          </a:graphicData>
        </a:graphic>
      </p:graphicFrame>
      <p:sp>
        <p:nvSpPr>
          <p:cNvPr id="34" name="Text Box 1"/>
          <p:cNvSpPr txBox="1"/>
          <p:nvPr/>
        </p:nvSpPr>
        <p:spPr>
          <a:xfrm>
            <a:off x="1774998" y="1413512"/>
            <a:ext cx="2468880" cy="182880"/>
          </a:xfrm>
          <a:prstGeom prst="rect">
            <a:avLst/>
          </a:prstGeom>
          <a:solidFill>
            <a:schemeClr val="bg1"/>
          </a:solidFill>
          <a:ln w="6350">
            <a:solidFill>
              <a:schemeClr val="accent5">
                <a:lumMod val="75000"/>
              </a:schemeClr>
            </a:solid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0" rIns="91440" bIns="0" numCol="1" spcCol="0" rtlCol="0" fromWordArt="0" anchor="ctr" anchorCtr="0" forceAA="0" compatLnSpc="1">
            <a:prstTxWarp prst="textNoShape">
              <a:avLst/>
            </a:prstTxWarp>
            <a:noAutofit/>
          </a:bodyPr>
          <a:lstStyle/>
          <a:p>
            <a:pPr marL="0" marR="0" algn="ctr">
              <a:spcBef>
                <a:spcPts val="0"/>
              </a:spcBef>
              <a:spcAft>
                <a:spcPts val="0"/>
              </a:spcAft>
            </a:pPr>
            <a:r>
              <a:rPr lang="en-US" sz="1100" b="1" dirty="0">
                <a:solidFill>
                  <a:schemeClr val="accent5">
                    <a:lumMod val="75000"/>
                  </a:schemeClr>
                </a:solidFill>
                <a:ea typeface="Calibri"/>
                <a:cs typeface="Times New Roman"/>
              </a:rPr>
              <a:t>Competencies for My Position</a:t>
            </a:r>
            <a:endParaRPr lang="en-US" sz="1100" dirty="0">
              <a:solidFill>
                <a:schemeClr val="accent5">
                  <a:lumMod val="75000"/>
                </a:schemeClr>
              </a:solidFill>
              <a:effectLst/>
              <a:ea typeface="Calibri"/>
              <a:cs typeface="Times New Roman"/>
            </a:endParaRPr>
          </a:p>
        </p:txBody>
      </p:sp>
      <p:sp>
        <p:nvSpPr>
          <p:cNvPr id="35" name="Text Box 1"/>
          <p:cNvSpPr txBox="1"/>
          <p:nvPr/>
        </p:nvSpPr>
        <p:spPr>
          <a:xfrm>
            <a:off x="4776330" y="1413512"/>
            <a:ext cx="2468880" cy="182880"/>
          </a:xfrm>
          <a:prstGeom prst="rect">
            <a:avLst/>
          </a:prstGeom>
          <a:solidFill>
            <a:schemeClr val="bg1"/>
          </a:solidFill>
          <a:ln w="6350">
            <a:solidFill>
              <a:schemeClr val="accent5">
                <a:lumMod val="75000"/>
              </a:schemeClr>
            </a:solid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0" rIns="91440" bIns="0" numCol="1" spcCol="0" rtlCol="0" fromWordArt="0" anchor="ctr" anchorCtr="0" forceAA="0" compatLnSpc="1">
            <a:prstTxWarp prst="textNoShape">
              <a:avLst/>
            </a:prstTxWarp>
            <a:noAutofit/>
          </a:bodyPr>
          <a:lstStyle/>
          <a:p>
            <a:pPr marL="0" marR="0" algn="ctr">
              <a:spcBef>
                <a:spcPts val="0"/>
              </a:spcBef>
              <a:spcAft>
                <a:spcPts val="0"/>
              </a:spcAft>
            </a:pPr>
            <a:r>
              <a:rPr lang="en-US" sz="1100" b="1" dirty="0">
                <a:solidFill>
                  <a:schemeClr val="accent5">
                    <a:lumMod val="75000"/>
                  </a:schemeClr>
                </a:solidFill>
                <a:ea typeface="Calibri"/>
                <a:cs typeface="Times New Roman"/>
              </a:rPr>
              <a:t>Competencies for My Career Growth</a:t>
            </a:r>
            <a:endParaRPr lang="en-US" sz="1100" dirty="0">
              <a:solidFill>
                <a:schemeClr val="accent5">
                  <a:lumMod val="75000"/>
                </a:schemeClr>
              </a:solidFill>
              <a:effectLst/>
              <a:ea typeface="Calibri"/>
              <a:cs typeface="Times New Roman"/>
            </a:endParaRPr>
          </a:p>
        </p:txBody>
      </p:sp>
      <p:graphicFrame>
        <p:nvGraphicFramePr>
          <p:cNvPr id="19" name="Table 18"/>
          <p:cNvGraphicFramePr>
            <a:graphicFrameLocks noGrp="1"/>
          </p:cNvGraphicFramePr>
          <p:nvPr>
            <p:extLst>
              <p:ext uri="{D42A27DB-BD31-4B8C-83A1-F6EECF244321}">
                <p14:modId xmlns:p14="http://schemas.microsoft.com/office/powerpoint/2010/main" val="3687994774"/>
              </p:ext>
            </p:extLst>
          </p:nvPr>
        </p:nvGraphicFramePr>
        <p:xfrm>
          <a:off x="454428" y="5129477"/>
          <a:ext cx="8232372" cy="1155449"/>
        </p:xfrm>
        <a:graphic>
          <a:graphicData uri="http://schemas.openxmlformats.org/drawingml/2006/table">
            <a:tbl>
              <a:tblPr firstRow="1" firstCol="1" bandRow="1"/>
              <a:tblGrid>
                <a:gridCol w="6632172">
                  <a:extLst>
                    <a:ext uri="{9D8B030D-6E8A-4147-A177-3AD203B41FA5}">
                      <a16:colId xmlns:a16="http://schemas.microsoft.com/office/drawing/2014/main" val="20000"/>
                    </a:ext>
                  </a:extLst>
                </a:gridCol>
                <a:gridCol w="762000">
                  <a:extLst>
                    <a:ext uri="{9D8B030D-6E8A-4147-A177-3AD203B41FA5}">
                      <a16:colId xmlns:a16="http://schemas.microsoft.com/office/drawing/2014/main" val="20001"/>
                    </a:ext>
                  </a:extLst>
                </a:gridCol>
                <a:gridCol w="838200">
                  <a:extLst>
                    <a:ext uri="{9D8B030D-6E8A-4147-A177-3AD203B41FA5}">
                      <a16:colId xmlns:a16="http://schemas.microsoft.com/office/drawing/2014/main" val="20002"/>
                    </a:ext>
                  </a:extLst>
                </a:gridCol>
              </a:tblGrid>
              <a:tr h="162918">
                <a:tc>
                  <a:txBody>
                    <a:bodyPr/>
                    <a:lstStyle/>
                    <a:p>
                      <a:pPr marL="0" marR="0">
                        <a:spcBef>
                          <a:spcPts val="0"/>
                        </a:spcBef>
                        <a:spcAft>
                          <a:spcPts val="0"/>
                        </a:spcAft>
                      </a:pPr>
                      <a:endParaRPr lang="en-US" sz="900" dirty="0">
                        <a:effectLst/>
                        <a:latin typeface="Calibri" panose="020F0502020204030204" pitchFamily="34" charset="0"/>
                        <a:ea typeface="Calibri" panose="020F0502020204030204" pitchFamily="34" charset="0"/>
                        <a:cs typeface="Times New Roman" panose="02020603050405020304" pitchFamily="18" charset="0"/>
                      </a:endParaRPr>
                    </a:p>
                  </a:txBody>
                  <a:tcPr marL="61094" marR="61094" marT="0" marB="0">
                    <a:lnL>
                      <a:noFill/>
                    </a:lnL>
                    <a:lnR w="12700" cap="flat" cmpd="sng" algn="ctr">
                      <a:solidFill>
                        <a:schemeClr val="bg2">
                          <a:lumMod val="75000"/>
                        </a:schemeClr>
                      </a:solidFill>
                      <a:prstDash val="solid"/>
                      <a:round/>
                      <a:headEnd type="none" w="med" len="med"/>
                      <a:tailEnd type="none" w="med" len="med"/>
                    </a:lnR>
                    <a:lnT>
                      <a:noFill/>
                    </a:lnT>
                    <a:lnB>
                      <a:noFill/>
                    </a:lnB>
                  </a:tcPr>
                </a:tc>
                <a:tc>
                  <a:txBody>
                    <a:bodyPr/>
                    <a:lstStyle/>
                    <a:p>
                      <a:pPr marL="0" marR="0" algn="ctr">
                        <a:spcBef>
                          <a:spcPts val="0"/>
                        </a:spcBef>
                        <a:spcAft>
                          <a:spcPts val="0"/>
                        </a:spcAft>
                      </a:pPr>
                      <a:r>
                        <a:rPr lang="en-US" sz="900" b="1"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Desired</a:t>
                      </a:r>
                      <a:r>
                        <a:rPr lang="en-US" sz="900" b="1" baseline="0"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 </a:t>
                      </a:r>
                      <a:r>
                        <a:rPr lang="en-US" sz="900" b="1"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Proficiency</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1094" marR="61094" marT="0" marB="0" anchor="ctr">
                    <a:lnL w="12700" cap="flat" cmpd="sng" algn="ctr">
                      <a:solidFill>
                        <a:schemeClr val="bg2">
                          <a:lumMod val="75000"/>
                        </a:schemeClr>
                      </a:solidFill>
                      <a:prstDash val="solid"/>
                      <a:round/>
                      <a:headEnd type="none" w="med" len="med"/>
                      <a:tailEnd type="none" w="med" len="med"/>
                    </a:lnL>
                    <a:lnR w="12700" cap="flat" cmpd="sng" algn="ctr">
                      <a:solidFill>
                        <a:srgbClr val="C4BC96"/>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solidFill>
                      <a:schemeClr val="bg2">
                        <a:lumMod val="50000"/>
                      </a:schemeClr>
                    </a:solidFill>
                  </a:tcPr>
                </a:tc>
                <a:tc>
                  <a:txBody>
                    <a:bodyPr/>
                    <a:lstStyle/>
                    <a:p>
                      <a:pPr marL="0" marR="0" algn="ctr">
                        <a:spcBef>
                          <a:spcPts val="0"/>
                        </a:spcBef>
                        <a:spcAft>
                          <a:spcPts val="0"/>
                        </a:spcAft>
                      </a:pPr>
                      <a:r>
                        <a:rPr lang="en-US" sz="900" b="1"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My Proficiency</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1094" marR="61094" marT="0" marB="0" anchor="ctr">
                    <a:lnL w="12700" cap="flat" cmpd="sng" algn="ctr">
                      <a:solidFill>
                        <a:srgbClr val="C4BC96"/>
                      </a:solidFill>
                      <a:prstDash val="solid"/>
                      <a:round/>
                      <a:headEnd type="none" w="med" len="med"/>
                      <a:tailEnd type="none" w="med" len="med"/>
                    </a:lnL>
                    <a:lnR w="12700" cap="flat" cmpd="sng" algn="ctr">
                      <a:solidFill>
                        <a:srgbClr val="C4BC96"/>
                      </a:solidFill>
                      <a:prstDash val="solid"/>
                      <a:round/>
                      <a:headEnd type="none" w="med" len="med"/>
                      <a:tailEnd type="none" w="med" len="med"/>
                    </a:lnR>
                    <a:lnT w="12700" cap="flat" cmpd="sng" algn="ctr">
                      <a:solidFill>
                        <a:srgbClr val="C4BC96"/>
                      </a:solidFill>
                      <a:prstDash val="solid"/>
                      <a:round/>
                      <a:headEnd type="none" w="med" len="med"/>
                      <a:tailEnd type="none" w="med" len="med"/>
                    </a:lnT>
                    <a:lnB w="12700" cap="flat" cmpd="sng" algn="ctr">
                      <a:solidFill>
                        <a:srgbClr val="C4BC96"/>
                      </a:solidFill>
                      <a:prstDash val="solid"/>
                      <a:round/>
                      <a:headEnd type="none" w="med" len="med"/>
                      <a:tailEnd type="none" w="med" len="med"/>
                    </a:lnB>
                    <a:solidFill>
                      <a:srgbClr val="948A54"/>
                    </a:solidFill>
                  </a:tcPr>
                </a:tc>
                <a:extLst>
                  <a:ext uri="{0D108BD9-81ED-4DB2-BD59-A6C34878D82A}">
                    <a16:rowId xmlns:a16="http://schemas.microsoft.com/office/drawing/2014/main" val="10000"/>
                  </a:ext>
                </a:extLst>
              </a:tr>
              <a:tr h="135765">
                <a:tc gridSpan="3">
                  <a:txBody>
                    <a:bodyPr/>
                    <a:lstStyle/>
                    <a:p>
                      <a:pPr marL="0" marR="0">
                        <a:spcBef>
                          <a:spcPts val="0"/>
                        </a:spcBef>
                        <a:spcAft>
                          <a:spcPts val="0"/>
                        </a:spcAft>
                      </a:pPr>
                      <a:r>
                        <a:rPr lang="en-US" sz="1000" b="1"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Included in My Position </a:t>
                      </a:r>
                      <a:r>
                        <a:rPr lang="en-US" sz="1000"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sym typeface="Webdings" panose="05030102010509060703" pitchFamily="18" charset="2"/>
                        </a:rPr>
                        <a:t></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1094" marR="61094" marT="0" marB="0">
                    <a:lnL>
                      <a:noFill/>
                    </a:lnL>
                    <a:lnR w="12700" cap="flat" cmpd="sng" algn="ctr">
                      <a:solidFill>
                        <a:srgbClr val="C4BC96"/>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rgbClr val="C4BC96"/>
                      </a:solidFill>
                      <a:prstDash val="solid"/>
                      <a:round/>
                      <a:headEnd type="none" w="med" len="med"/>
                      <a:tailEnd type="none" w="med" len="med"/>
                    </a:lnB>
                    <a:solidFill>
                      <a:srgbClr val="31849B"/>
                    </a:solid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1"/>
                  </a:ext>
                </a:extLst>
              </a:tr>
              <a:tr h="271529">
                <a:tc>
                  <a:txBody>
                    <a:bodyPr/>
                    <a:lstStyle/>
                    <a:p>
                      <a:pPr marL="0" marR="0" lvl="0" indent="0" algn="l" defTabSz="914400" rtl="0" eaLnBrk="1" fontAlgn="auto" latinLnBrk="0" hangingPunct="1">
                        <a:lnSpc>
                          <a:spcPct val="100000"/>
                        </a:lnSpc>
                        <a:spcBef>
                          <a:spcPts val="600"/>
                        </a:spcBef>
                        <a:spcAft>
                          <a:spcPts val="600"/>
                        </a:spcAft>
                        <a:buClrTx/>
                        <a:buSzTx/>
                        <a:buFontTx/>
                        <a:buNone/>
                        <a:tabLst/>
                        <a:defRPr/>
                      </a:pPr>
                      <a:r>
                        <a:rPr kumimoji="0" lang="en-US" sz="1000" b="1" i="0" u="none" strike="noStrike" kern="1200" cap="none" spc="0" normalizeH="0" baseline="0" noProof="0" dirty="0">
                          <a:ln>
                            <a:noFill/>
                          </a:ln>
                          <a:solidFill>
                            <a:srgbClr val="595959"/>
                          </a:solidFill>
                          <a:effectLst/>
                          <a:uLnTx/>
                          <a:uFillTx/>
                          <a:latin typeface="Calibri" panose="020F0502020204030204" pitchFamily="34" charset="0"/>
                          <a:ea typeface="Calibri" panose="020F0502020204030204" pitchFamily="34" charset="0"/>
                          <a:cs typeface="Times New Roman" panose="02020603050405020304" pitchFamily="18" charset="0"/>
                        </a:rPr>
                        <a:t>Workforce Planning</a:t>
                      </a:r>
                      <a:r>
                        <a:rPr kumimoji="0" lang="en-US" sz="1000" b="0" i="0" u="none" strike="noStrike" kern="1200" cap="none" spc="0" normalizeH="0" baseline="0" noProof="0" dirty="0">
                          <a:ln>
                            <a:noFill/>
                          </a:ln>
                          <a:solidFill>
                            <a:srgbClr val="595959"/>
                          </a:solidFill>
                          <a:effectLst/>
                          <a:uLnTx/>
                          <a:uFillTx/>
                          <a:latin typeface="Calibri" panose="020F0502020204030204" pitchFamily="34" charset="0"/>
                          <a:ea typeface="Calibri" panose="020F0502020204030204" pitchFamily="34" charset="0"/>
                          <a:cs typeface="Times New Roman" panose="02020603050405020304" pitchFamily="18" charset="0"/>
                        </a:rPr>
                        <a:t> - Knowledge of HR concepts, principles, and practices related to determining workload projections and current and future competency gaps to align human capital with organizational goals.</a:t>
                      </a:r>
                      <a:endParaRPr kumimoji="0" lang="en-US" sz="10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endParaRPr>
                    </a:p>
                  </a:txBody>
                  <a:tcPr marL="61094" marR="61094" marT="0" marB="0">
                    <a:lnL>
                      <a:noFill/>
                    </a:lnL>
                    <a:lnR w="12700" cap="flat" cmpd="sng" algn="ctr">
                      <a:solidFill>
                        <a:srgbClr val="C4BC96"/>
                      </a:solidFill>
                      <a:prstDash val="solid"/>
                      <a:round/>
                      <a:headEnd type="none" w="med" len="med"/>
                      <a:tailEnd type="none" w="med" len="med"/>
                    </a:lnR>
                    <a:lnT w="12700" cap="flat" cmpd="sng" algn="ctr">
                      <a:solidFill>
                        <a:srgbClr val="C4BC96"/>
                      </a:solidFill>
                      <a:prstDash val="solid"/>
                      <a:round/>
                      <a:headEnd type="none" w="med" len="med"/>
                      <a:tailEnd type="none" w="med" len="med"/>
                    </a:lnT>
                    <a:lnB w="12700" cap="flat" cmpd="sng" algn="ctr">
                      <a:solidFill>
                        <a:srgbClr val="C4BC96"/>
                      </a:solidFill>
                      <a:prstDash val="solid"/>
                      <a:round/>
                      <a:headEnd type="none" w="med" len="med"/>
                      <a:tailEnd type="none" w="med" len="med"/>
                    </a:lnB>
                  </a:tcPr>
                </a:tc>
                <a:tc>
                  <a:txBody>
                    <a:bodyPr/>
                    <a:lstStyle/>
                    <a:p>
                      <a:pPr marL="0" marR="0" lvl="0" indent="0" algn="r" defTabSz="914400" rtl="0" eaLnBrk="1" fontAlgn="auto" latinLnBrk="0" hangingPunct="1">
                        <a:lnSpc>
                          <a:spcPct val="100000"/>
                        </a:lnSpc>
                        <a:spcBef>
                          <a:spcPts val="600"/>
                        </a:spcBef>
                        <a:spcAft>
                          <a:spcPts val="600"/>
                        </a:spcAft>
                        <a:buClrTx/>
                        <a:buSzTx/>
                        <a:buFontTx/>
                        <a:buNone/>
                        <a:tabLst/>
                        <a:defRPr/>
                      </a:pPr>
                      <a:r>
                        <a:rPr lang="en-US" sz="1000" dirty="0">
                          <a:solidFill>
                            <a:srgbClr val="595959"/>
                          </a:solidFill>
                          <a:effectLst/>
                          <a:latin typeface="+mn-lt"/>
                          <a:ea typeface="Calibri"/>
                          <a:cs typeface="Times New Roman"/>
                          <a:sym typeface="Wingdings 3"/>
                        </a:rPr>
                        <a:t></a:t>
                      </a:r>
                    </a:p>
                  </a:txBody>
                  <a:tcPr marL="61094" marR="61094" marT="0" marB="0" anchor="ctr">
                    <a:lnL w="12700" cap="flat" cmpd="sng" algn="ctr">
                      <a:solidFill>
                        <a:srgbClr val="C4BC96"/>
                      </a:solidFill>
                      <a:prstDash val="solid"/>
                      <a:round/>
                      <a:headEnd type="none" w="med" len="med"/>
                      <a:tailEnd type="none" w="med" len="med"/>
                    </a:lnL>
                    <a:lnR w="12700" cap="flat" cmpd="sng" algn="ctr">
                      <a:solidFill>
                        <a:srgbClr val="C4BC96"/>
                      </a:solidFill>
                      <a:prstDash val="solid"/>
                      <a:round/>
                      <a:headEnd type="none" w="med" len="med"/>
                      <a:tailEnd type="none" w="med" len="med"/>
                    </a:lnR>
                    <a:lnT w="12700" cap="flat" cmpd="sng" algn="ctr">
                      <a:solidFill>
                        <a:srgbClr val="C4BC96"/>
                      </a:solidFill>
                      <a:prstDash val="solid"/>
                      <a:round/>
                      <a:headEnd type="none" w="med" len="med"/>
                      <a:tailEnd type="none" w="med" len="med"/>
                    </a:lnT>
                    <a:lnB w="12700" cap="flat" cmpd="sng" algn="ctr">
                      <a:solidFill>
                        <a:srgbClr val="C4BC96"/>
                      </a:solidFill>
                      <a:prstDash val="solid"/>
                      <a:round/>
                      <a:headEnd type="none" w="med" len="med"/>
                      <a:tailEnd type="none" w="med" len="med"/>
                    </a:lnB>
                  </a:tcPr>
                </a:tc>
                <a:tc>
                  <a:txBody>
                    <a:bodyPr/>
                    <a:lstStyle/>
                    <a:p>
                      <a:pPr marL="0" marR="0" lvl="0" indent="0" algn="r" defTabSz="914400" rtl="0" eaLnBrk="1" fontAlgn="auto" latinLnBrk="0" hangingPunct="1">
                        <a:lnSpc>
                          <a:spcPct val="100000"/>
                        </a:lnSpc>
                        <a:spcBef>
                          <a:spcPts val="0"/>
                        </a:spcBef>
                        <a:spcAft>
                          <a:spcPts val="500"/>
                        </a:spcAft>
                        <a:buClrTx/>
                        <a:buSzTx/>
                        <a:buFontTx/>
                        <a:buNone/>
                        <a:tabLst/>
                        <a:defRPr/>
                      </a:pPr>
                      <a:r>
                        <a:rPr lang="en-US" sz="1000" dirty="0">
                          <a:solidFill>
                            <a:srgbClr val="595959"/>
                          </a:solidFill>
                          <a:effectLst/>
                          <a:latin typeface="+mn-lt"/>
                          <a:ea typeface="Calibri"/>
                          <a:cs typeface="Times New Roman"/>
                          <a:sym typeface="Wingdings 3"/>
                        </a:rPr>
                        <a:t></a:t>
                      </a:r>
                      <a:endParaRPr kumimoji="0" lang="en-US" sz="1000" b="0" i="0" u="none" strike="noStrike" kern="1200" cap="none" spc="0" normalizeH="0" baseline="0" noProof="0" dirty="0">
                        <a:ln>
                          <a:noFill/>
                        </a:ln>
                        <a:solidFill>
                          <a:prstClr val="black"/>
                        </a:solidFill>
                        <a:effectLst/>
                        <a:uLnTx/>
                        <a:uFillTx/>
                        <a:latin typeface="+mn-lt"/>
                        <a:ea typeface="Calibri"/>
                        <a:cs typeface="Times New Roman"/>
                      </a:endParaRPr>
                    </a:p>
                  </a:txBody>
                  <a:tcPr marL="61094" marR="61094" marT="0" marB="0" anchor="ctr">
                    <a:lnL w="12700" cap="flat" cmpd="sng" algn="ctr">
                      <a:solidFill>
                        <a:srgbClr val="C4BC96"/>
                      </a:solidFill>
                      <a:prstDash val="solid"/>
                      <a:round/>
                      <a:headEnd type="none" w="med" len="med"/>
                      <a:tailEnd type="none" w="med" len="med"/>
                    </a:lnL>
                    <a:lnR w="12700" cap="flat" cmpd="sng" algn="ctr">
                      <a:solidFill>
                        <a:srgbClr val="C4BC96"/>
                      </a:solidFill>
                      <a:prstDash val="solid"/>
                      <a:round/>
                      <a:headEnd type="none" w="med" len="med"/>
                      <a:tailEnd type="none" w="med" len="med"/>
                    </a:lnR>
                    <a:lnT w="12700" cap="flat" cmpd="sng" algn="ctr">
                      <a:solidFill>
                        <a:srgbClr val="C4BC96"/>
                      </a:solidFill>
                      <a:prstDash val="solid"/>
                      <a:round/>
                      <a:headEnd type="none" w="med" len="med"/>
                      <a:tailEnd type="none" w="med" len="med"/>
                    </a:lnT>
                    <a:lnB w="12700" cap="flat" cmpd="sng" algn="ctr">
                      <a:solidFill>
                        <a:srgbClr val="C4BC96"/>
                      </a:solidFill>
                      <a:prstDash val="solid"/>
                      <a:round/>
                      <a:headEnd type="none" w="med" len="med"/>
                      <a:tailEnd type="none" w="med" len="med"/>
                    </a:lnB>
                  </a:tcPr>
                </a:tc>
                <a:extLst>
                  <a:ext uri="{0D108BD9-81ED-4DB2-BD59-A6C34878D82A}">
                    <a16:rowId xmlns:a16="http://schemas.microsoft.com/office/drawing/2014/main" val="10002"/>
                  </a:ext>
                </a:extLst>
              </a:tr>
              <a:tr h="135765">
                <a:tc gridSpan="3">
                  <a:txBody>
                    <a:bodyPr/>
                    <a:lstStyle/>
                    <a:p>
                      <a:pPr marL="0" marR="0">
                        <a:spcBef>
                          <a:spcPts val="0"/>
                        </a:spcBef>
                        <a:spcAft>
                          <a:spcPts val="0"/>
                        </a:spcAft>
                      </a:pPr>
                      <a:r>
                        <a:rPr lang="en-US" sz="1000" b="1"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Not Included in My Position </a:t>
                      </a:r>
                      <a:r>
                        <a:rPr lang="en-US" sz="1000"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sym typeface="Webdings" panose="05030102010509060703" pitchFamily="18" charset="2"/>
                        </a:rPr>
                        <a:t></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1094" marR="61094" marT="0" marB="0">
                    <a:lnL>
                      <a:noFill/>
                    </a:lnL>
                    <a:lnR w="12700" cap="flat" cmpd="sng" algn="ctr">
                      <a:solidFill>
                        <a:srgbClr val="C4BC96"/>
                      </a:solidFill>
                      <a:prstDash val="solid"/>
                      <a:round/>
                      <a:headEnd type="none" w="med" len="med"/>
                      <a:tailEnd type="none" w="med" len="med"/>
                    </a:lnR>
                    <a:lnT w="12700" cap="flat" cmpd="sng" algn="ctr">
                      <a:solidFill>
                        <a:srgbClr val="C4BC96"/>
                      </a:solidFill>
                      <a:prstDash val="solid"/>
                      <a:round/>
                      <a:headEnd type="none" w="med" len="med"/>
                      <a:tailEnd type="none" w="med" len="med"/>
                    </a:lnT>
                    <a:lnB w="12700" cap="flat" cmpd="sng" algn="ctr">
                      <a:solidFill>
                        <a:srgbClr val="C4BC96"/>
                      </a:solidFill>
                      <a:prstDash val="solid"/>
                      <a:round/>
                      <a:headEnd type="none" w="med" len="med"/>
                      <a:tailEnd type="none" w="med" len="med"/>
                    </a:lnB>
                    <a:solidFill>
                      <a:srgbClr val="31849B"/>
                    </a:solid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3"/>
                  </a:ext>
                </a:extLst>
              </a:tr>
              <a:tr h="271529">
                <a:tc gridSpan="3">
                  <a:txBody>
                    <a:bodyPr/>
                    <a:lstStyle/>
                    <a:p>
                      <a:pPr marL="0" marR="0" lvl="0" indent="0" algn="l" defTabSz="914400" rtl="0" eaLnBrk="1" fontAlgn="auto" latinLnBrk="0" hangingPunct="1">
                        <a:lnSpc>
                          <a:spcPct val="100000"/>
                        </a:lnSpc>
                        <a:spcBef>
                          <a:spcPts val="600"/>
                        </a:spcBef>
                        <a:spcAft>
                          <a:spcPts val="600"/>
                        </a:spcAft>
                        <a:buClrTx/>
                        <a:buSzTx/>
                        <a:buFontTx/>
                        <a:buNone/>
                        <a:tabLst/>
                        <a:defRPr/>
                      </a:pPr>
                      <a:r>
                        <a:rPr kumimoji="0" lang="en-US" sz="1000" b="0" i="1"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None</a:t>
                      </a:r>
                    </a:p>
                  </a:txBody>
                  <a:tcPr marL="61094" marR="61094" marT="0" marB="0" anchor="ctr">
                    <a:lnL>
                      <a:noFill/>
                    </a:lnL>
                    <a:lnR w="12700" cap="flat" cmpd="sng" algn="ctr">
                      <a:solidFill>
                        <a:srgbClr val="C4BC96"/>
                      </a:solidFill>
                      <a:prstDash val="solid"/>
                      <a:round/>
                      <a:headEnd type="none" w="med" len="med"/>
                      <a:tailEnd type="none" w="med" len="med"/>
                    </a:lnR>
                    <a:lnT w="12700" cap="flat" cmpd="sng" algn="ctr">
                      <a:solidFill>
                        <a:srgbClr val="C4BC96"/>
                      </a:solidFill>
                      <a:prstDash val="solid"/>
                      <a:round/>
                      <a:headEnd type="none" w="med" len="med"/>
                      <a:tailEnd type="none" w="med" len="med"/>
                    </a:lnT>
                    <a:lnB w="12700" cap="flat" cmpd="sng" algn="ctr">
                      <a:solidFill>
                        <a:srgbClr val="C4BC96"/>
                      </a:solidFill>
                      <a:prstDash val="solid"/>
                      <a:round/>
                      <a:headEnd type="none" w="med" len="med"/>
                      <a:tailEnd type="none" w="med" len="med"/>
                    </a:lnB>
                  </a:tcPr>
                </a:tc>
                <a:tc hMerge="1">
                  <a:txBody>
                    <a:bodyPr/>
                    <a:lstStyle/>
                    <a:p>
                      <a:endParaRPr lang="en-US"/>
                    </a:p>
                  </a:txBody>
                  <a:tcPr/>
                </a:tc>
                <a:tc hMerge="1">
                  <a:txBody>
                    <a:bodyPr/>
                    <a:lstStyle/>
                    <a:p>
                      <a:pPr marL="0" marR="0" lvl="0" indent="0" algn="r" defTabSz="914400" rtl="0" eaLnBrk="1" fontAlgn="auto" latinLnBrk="0" hangingPunct="1">
                        <a:lnSpc>
                          <a:spcPct val="100000"/>
                        </a:lnSpc>
                        <a:spcBef>
                          <a:spcPts val="0"/>
                        </a:spcBef>
                        <a:spcAft>
                          <a:spcPts val="500"/>
                        </a:spcAft>
                        <a:buClrTx/>
                        <a:buSzTx/>
                        <a:buFontTx/>
                        <a:buNone/>
                        <a:tabLst/>
                        <a:defRPr/>
                      </a:pPr>
                      <a:endParaRPr lang="en-US" sz="1050" dirty="0">
                        <a:effectLst/>
                        <a:latin typeface="+mn-lt"/>
                        <a:ea typeface="Calibri"/>
                        <a:cs typeface="Times New Roman"/>
                      </a:endParaRPr>
                    </a:p>
                  </a:txBody>
                  <a:tcPr marL="61094" marR="61094" marT="0" marB="0" anchor="ctr">
                    <a:lnL w="12700" cap="flat" cmpd="sng" algn="ctr">
                      <a:solidFill>
                        <a:srgbClr val="C4BC96"/>
                      </a:solidFill>
                      <a:prstDash val="solid"/>
                      <a:round/>
                      <a:headEnd type="none" w="med" len="med"/>
                      <a:tailEnd type="none" w="med" len="med"/>
                    </a:lnL>
                    <a:lnR w="12700" cap="flat" cmpd="sng" algn="ctr">
                      <a:solidFill>
                        <a:srgbClr val="C4BC96"/>
                      </a:solidFill>
                      <a:prstDash val="solid"/>
                      <a:round/>
                      <a:headEnd type="none" w="med" len="med"/>
                      <a:tailEnd type="none" w="med" len="med"/>
                    </a:lnR>
                    <a:lnT w="12700" cap="flat" cmpd="sng" algn="ctr">
                      <a:solidFill>
                        <a:srgbClr val="C4BC96"/>
                      </a:solidFill>
                      <a:prstDash val="solid"/>
                      <a:round/>
                      <a:headEnd type="none" w="med" len="med"/>
                      <a:tailEnd type="none" w="med" len="med"/>
                    </a:lnT>
                    <a:lnB w="12700" cap="flat" cmpd="sng" algn="ctr">
                      <a:solidFill>
                        <a:srgbClr val="C4BC96"/>
                      </a:solidFill>
                      <a:prstDash val="solid"/>
                      <a:round/>
                      <a:headEnd type="none" w="med" len="med"/>
                      <a:tailEnd type="none" w="med" len="med"/>
                    </a:lnB>
                  </a:tcPr>
                </a:tc>
                <a:extLst>
                  <a:ext uri="{0D108BD9-81ED-4DB2-BD59-A6C34878D82A}">
                    <a16:rowId xmlns:a16="http://schemas.microsoft.com/office/drawing/2014/main" val="10004"/>
                  </a:ext>
                </a:extLst>
              </a:tr>
            </a:tbl>
          </a:graphicData>
        </a:graphic>
      </p:graphicFrame>
      <p:sp>
        <p:nvSpPr>
          <p:cNvPr id="23" name="TextBox 22"/>
          <p:cNvSpPr txBox="1"/>
          <p:nvPr/>
        </p:nvSpPr>
        <p:spPr>
          <a:xfrm>
            <a:off x="7924800" y="2761465"/>
            <a:ext cx="685800" cy="274320"/>
          </a:xfrm>
          <a:prstGeom prst="rect">
            <a:avLst/>
          </a:prstGeom>
          <a:solidFill>
            <a:schemeClr val="bg1"/>
          </a:solidFill>
        </p:spPr>
        <p:txBody>
          <a:bodyPr wrap="square" lIns="0" tIns="0" rIns="0" bIns="0" rtlCol="0" anchor="ctr" anchorCtr="0">
            <a:spAutoFit/>
          </a:bodyPr>
          <a:lstStyle/>
          <a:p>
            <a:pPr algn="ctr"/>
            <a:r>
              <a:rPr lang="en-US" sz="1000" dirty="0">
                <a:solidFill>
                  <a:srgbClr val="595959"/>
                </a:solidFill>
                <a:latin typeface="Calibri" panose="020F0502020204030204" pitchFamily="34" charset="0"/>
                <a:ea typeface="Calibri" panose="020F0502020204030204" pitchFamily="34" charset="0"/>
                <a:cs typeface="Times New Roman" panose="02020603050405020304" pitchFamily="18" charset="0"/>
              </a:rPr>
              <a:t>2</a:t>
            </a:r>
          </a:p>
          <a:p>
            <a:pPr algn="ctr"/>
            <a:r>
              <a:rPr lang="en-US" sz="900" dirty="0">
                <a:solidFill>
                  <a:srgbClr val="595959"/>
                </a:solidFill>
                <a:latin typeface="Calibri" panose="020F0502020204030204" pitchFamily="34" charset="0"/>
                <a:cs typeface="Times New Roman" panose="02020603050405020304" pitchFamily="18" charset="0"/>
              </a:rPr>
              <a:t>Basic</a:t>
            </a:r>
            <a:endParaRPr lang="en-US" sz="900" dirty="0"/>
          </a:p>
        </p:txBody>
      </p:sp>
      <p:sp>
        <p:nvSpPr>
          <p:cNvPr id="24" name="TextBox 23"/>
          <p:cNvSpPr txBox="1"/>
          <p:nvPr/>
        </p:nvSpPr>
        <p:spPr>
          <a:xfrm>
            <a:off x="7924800" y="3602039"/>
            <a:ext cx="685800" cy="292388"/>
          </a:xfrm>
          <a:prstGeom prst="rect">
            <a:avLst/>
          </a:prstGeom>
          <a:solidFill>
            <a:schemeClr val="bg1"/>
          </a:solidFill>
        </p:spPr>
        <p:txBody>
          <a:bodyPr wrap="square" lIns="0" tIns="0" rIns="0" bIns="0" rtlCol="0" anchor="ctr" anchorCtr="0">
            <a:spAutoFit/>
          </a:bodyPr>
          <a:lstStyle/>
          <a:p>
            <a:pPr algn="ctr"/>
            <a:r>
              <a:rPr lang="en-US" sz="1000" dirty="0">
                <a:solidFill>
                  <a:srgbClr val="595959"/>
                </a:solidFill>
                <a:latin typeface="Calibri" panose="020F0502020204030204" pitchFamily="34" charset="0"/>
                <a:ea typeface="Calibri" panose="020F0502020204030204" pitchFamily="34" charset="0"/>
                <a:cs typeface="Times New Roman" panose="02020603050405020304" pitchFamily="18" charset="0"/>
              </a:rPr>
              <a:t>4</a:t>
            </a:r>
          </a:p>
          <a:p>
            <a:pPr algn="ctr"/>
            <a:r>
              <a:rPr lang="en-US" sz="900" dirty="0">
                <a:solidFill>
                  <a:srgbClr val="595959"/>
                </a:solidFill>
                <a:latin typeface="Calibri" panose="020F0502020204030204" pitchFamily="34" charset="0"/>
                <a:cs typeface="Times New Roman" panose="02020603050405020304" pitchFamily="18" charset="0"/>
              </a:rPr>
              <a:t>Advanced</a:t>
            </a:r>
            <a:endParaRPr lang="en-US" sz="900" dirty="0"/>
          </a:p>
        </p:txBody>
      </p:sp>
      <p:sp>
        <p:nvSpPr>
          <p:cNvPr id="25" name="TextBox 24"/>
          <p:cNvSpPr txBox="1"/>
          <p:nvPr/>
        </p:nvSpPr>
        <p:spPr>
          <a:xfrm>
            <a:off x="7924800" y="4152619"/>
            <a:ext cx="685800" cy="274320"/>
          </a:xfrm>
          <a:prstGeom prst="rect">
            <a:avLst/>
          </a:prstGeom>
          <a:solidFill>
            <a:schemeClr val="bg1"/>
          </a:solidFill>
        </p:spPr>
        <p:txBody>
          <a:bodyPr wrap="square" lIns="0" tIns="0" rIns="0" bIns="0" rtlCol="0" anchor="ctr" anchorCtr="0">
            <a:spAutoFit/>
          </a:bodyPr>
          <a:lstStyle/>
          <a:p>
            <a:pPr algn="ctr"/>
            <a:r>
              <a:rPr lang="en-US" sz="1000" dirty="0">
                <a:solidFill>
                  <a:srgbClr val="595959"/>
                </a:solidFill>
                <a:latin typeface="Calibri" panose="020F0502020204030204" pitchFamily="34" charset="0"/>
                <a:ea typeface="Calibri" panose="020F0502020204030204" pitchFamily="34" charset="0"/>
                <a:cs typeface="Times New Roman" panose="02020603050405020304" pitchFamily="18" charset="0"/>
              </a:rPr>
              <a:t>3</a:t>
            </a:r>
          </a:p>
          <a:p>
            <a:pPr algn="ctr"/>
            <a:r>
              <a:rPr lang="en-US" sz="900" dirty="0">
                <a:solidFill>
                  <a:srgbClr val="595959"/>
                </a:solidFill>
                <a:latin typeface="Calibri" panose="020F0502020204030204" pitchFamily="34" charset="0"/>
                <a:cs typeface="Times New Roman" panose="02020603050405020304" pitchFamily="18" charset="0"/>
              </a:rPr>
              <a:t>Intermediate</a:t>
            </a:r>
            <a:endParaRPr lang="en-US" sz="900" dirty="0"/>
          </a:p>
        </p:txBody>
      </p:sp>
      <p:sp>
        <p:nvSpPr>
          <p:cNvPr id="26" name="TextBox 25"/>
          <p:cNvSpPr txBox="1"/>
          <p:nvPr/>
        </p:nvSpPr>
        <p:spPr>
          <a:xfrm>
            <a:off x="7924800" y="5575341"/>
            <a:ext cx="685800" cy="274320"/>
          </a:xfrm>
          <a:prstGeom prst="rect">
            <a:avLst/>
          </a:prstGeom>
          <a:solidFill>
            <a:schemeClr val="bg1"/>
          </a:solidFill>
        </p:spPr>
        <p:txBody>
          <a:bodyPr wrap="square" lIns="0" tIns="0" rIns="0" bIns="0" rtlCol="0" anchor="ctr" anchorCtr="0">
            <a:spAutoFit/>
          </a:bodyPr>
          <a:lstStyle/>
          <a:p>
            <a:pPr algn="ctr"/>
            <a:r>
              <a:rPr lang="en-US" sz="1000" dirty="0">
                <a:solidFill>
                  <a:srgbClr val="595959"/>
                </a:solidFill>
                <a:latin typeface="Calibri" panose="020F0502020204030204" pitchFamily="34" charset="0"/>
                <a:ea typeface="Calibri" panose="020F0502020204030204" pitchFamily="34" charset="0"/>
                <a:cs typeface="Times New Roman" panose="02020603050405020304" pitchFamily="18" charset="0"/>
              </a:rPr>
              <a:t>3</a:t>
            </a:r>
          </a:p>
          <a:p>
            <a:pPr algn="ctr"/>
            <a:r>
              <a:rPr lang="en-US" sz="900" dirty="0">
                <a:solidFill>
                  <a:srgbClr val="595959"/>
                </a:solidFill>
                <a:latin typeface="Calibri" panose="020F0502020204030204" pitchFamily="34" charset="0"/>
                <a:cs typeface="Times New Roman" panose="02020603050405020304" pitchFamily="18" charset="0"/>
              </a:rPr>
              <a:t>Intermediate</a:t>
            </a:r>
            <a:endParaRPr lang="en-US" sz="900" dirty="0"/>
          </a:p>
        </p:txBody>
      </p:sp>
      <p:sp>
        <p:nvSpPr>
          <p:cNvPr id="27" name="TextBox 26"/>
          <p:cNvSpPr txBox="1"/>
          <p:nvPr/>
        </p:nvSpPr>
        <p:spPr>
          <a:xfrm>
            <a:off x="7126086" y="5561007"/>
            <a:ext cx="685800" cy="292388"/>
          </a:xfrm>
          <a:prstGeom prst="rect">
            <a:avLst/>
          </a:prstGeom>
          <a:solidFill>
            <a:schemeClr val="bg1"/>
          </a:solidFill>
        </p:spPr>
        <p:txBody>
          <a:bodyPr wrap="square" lIns="0" tIns="0" rIns="0" bIns="0" rtlCol="0" anchor="ctr" anchorCtr="0">
            <a:spAutoFit/>
          </a:bodyPr>
          <a:lstStyle/>
          <a:p>
            <a:pPr algn="ctr"/>
            <a:r>
              <a:rPr lang="en-US" sz="1000" dirty="0">
                <a:solidFill>
                  <a:srgbClr val="595959"/>
                </a:solidFill>
                <a:latin typeface="Calibri" panose="020F0502020204030204" pitchFamily="34" charset="0"/>
                <a:ea typeface="Calibri" panose="020F0502020204030204" pitchFamily="34" charset="0"/>
                <a:cs typeface="Times New Roman" panose="02020603050405020304" pitchFamily="18" charset="0"/>
              </a:rPr>
              <a:t>4</a:t>
            </a:r>
          </a:p>
          <a:p>
            <a:pPr algn="ctr"/>
            <a:r>
              <a:rPr lang="en-US" sz="900" dirty="0">
                <a:solidFill>
                  <a:srgbClr val="595959"/>
                </a:solidFill>
                <a:latin typeface="Calibri" panose="020F0502020204030204" pitchFamily="34" charset="0"/>
                <a:cs typeface="Times New Roman" panose="02020603050405020304" pitchFamily="18" charset="0"/>
              </a:rPr>
              <a:t>Advanced</a:t>
            </a:r>
            <a:endParaRPr lang="en-US" sz="900" dirty="0"/>
          </a:p>
        </p:txBody>
      </p:sp>
      <p:sp>
        <p:nvSpPr>
          <p:cNvPr id="28" name="Rectangle 10"/>
          <p:cNvSpPr>
            <a:spLocks noChangeArrowheads="1"/>
          </p:cNvSpPr>
          <p:nvPr/>
        </p:nvSpPr>
        <p:spPr bwMode="auto">
          <a:xfrm>
            <a:off x="1075548" y="986345"/>
            <a:ext cx="7148111" cy="430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fontAlgn="base">
              <a:spcBef>
                <a:spcPct val="0"/>
              </a:spcBef>
              <a:spcAft>
                <a:spcPct val="0"/>
              </a:spcAft>
              <a:tabLst>
                <a:tab pos="5429250" algn="l"/>
              </a:tabLst>
              <a:defRPr>
                <a:solidFill>
                  <a:schemeClr val="tx1"/>
                </a:solidFill>
                <a:latin typeface="Arial" pitchFamily="34" charset="0"/>
                <a:cs typeface="Arial" pitchFamily="34" charset="0"/>
              </a:defRPr>
            </a:lvl1pPr>
            <a:lvl2pPr fontAlgn="base">
              <a:spcBef>
                <a:spcPct val="0"/>
              </a:spcBef>
              <a:spcAft>
                <a:spcPct val="0"/>
              </a:spcAft>
              <a:tabLst>
                <a:tab pos="5429250" algn="l"/>
              </a:tabLst>
              <a:defRPr>
                <a:solidFill>
                  <a:schemeClr val="tx1"/>
                </a:solidFill>
                <a:latin typeface="Arial" pitchFamily="34" charset="0"/>
                <a:cs typeface="Arial" pitchFamily="34" charset="0"/>
              </a:defRPr>
            </a:lvl2pPr>
            <a:lvl3pPr fontAlgn="base">
              <a:spcBef>
                <a:spcPct val="0"/>
              </a:spcBef>
              <a:spcAft>
                <a:spcPct val="0"/>
              </a:spcAft>
              <a:tabLst>
                <a:tab pos="5429250" algn="l"/>
              </a:tabLst>
              <a:defRPr>
                <a:solidFill>
                  <a:schemeClr val="tx1"/>
                </a:solidFill>
                <a:latin typeface="Arial" pitchFamily="34" charset="0"/>
                <a:cs typeface="Arial" pitchFamily="34" charset="0"/>
              </a:defRPr>
            </a:lvl3pPr>
            <a:lvl4pPr fontAlgn="base">
              <a:spcBef>
                <a:spcPct val="0"/>
              </a:spcBef>
              <a:spcAft>
                <a:spcPct val="0"/>
              </a:spcAft>
              <a:tabLst>
                <a:tab pos="5429250" algn="l"/>
              </a:tabLst>
              <a:defRPr>
                <a:solidFill>
                  <a:schemeClr val="tx1"/>
                </a:solidFill>
                <a:latin typeface="Arial" pitchFamily="34" charset="0"/>
                <a:cs typeface="Arial" pitchFamily="34" charset="0"/>
              </a:defRPr>
            </a:lvl4pPr>
            <a:lvl5pPr fontAlgn="base">
              <a:spcBef>
                <a:spcPct val="0"/>
              </a:spcBef>
              <a:spcAft>
                <a:spcPct val="0"/>
              </a:spcAft>
              <a:tabLst>
                <a:tab pos="5429250" algn="l"/>
              </a:tabLst>
              <a:defRPr>
                <a:solidFill>
                  <a:schemeClr val="tx1"/>
                </a:solidFill>
                <a:latin typeface="Arial" pitchFamily="34" charset="0"/>
                <a:cs typeface="Arial" pitchFamily="34" charset="0"/>
              </a:defRPr>
            </a:lvl5pPr>
            <a:lvl6pPr fontAlgn="base">
              <a:spcBef>
                <a:spcPct val="0"/>
              </a:spcBef>
              <a:spcAft>
                <a:spcPct val="0"/>
              </a:spcAft>
              <a:tabLst>
                <a:tab pos="5429250" algn="l"/>
              </a:tabLst>
              <a:defRPr>
                <a:solidFill>
                  <a:schemeClr val="tx1"/>
                </a:solidFill>
                <a:latin typeface="Arial" pitchFamily="34" charset="0"/>
                <a:cs typeface="Arial" pitchFamily="34" charset="0"/>
              </a:defRPr>
            </a:lvl6pPr>
            <a:lvl7pPr fontAlgn="base">
              <a:spcBef>
                <a:spcPct val="0"/>
              </a:spcBef>
              <a:spcAft>
                <a:spcPct val="0"/>
              </a:spcAft>
              <a:tabLst>
                <a:tab pos="5429250" algn="l"/>
              </a:tabLst>
              <a:defRPr>
                <a:solidFill>
                  <a:schemeClr val="tx1"/>
                </a:solidFill>
                <a:latin typeface="Arial" pitchFamily="34" charset="0"/>
                <a:cs typeface="Arial" pitchFamily="34" charset="0"/>
              </a:defRPr>
            </a:lvl7pPr>
            <a:lvl8pPr fontAlgn="base">
              <a:spcBef>
                <a:spcPct val="0"/>
              </a:spcBef>
              <a:spcAft>
                <a:spcPct val="0"/>
              </a:spcAft>
              <a:tabLst>
                <a:tab pos="5429250" algn="l"/>
              </a:tabLst>
              <a:defRPr>
                <a:solidFill>
                  <a:schemeClr val="tx1"/>
                </a:solidFill>
                <a:latin typeface="Arial" pitchFamily="34" charset="0"/>
                <a:cs typeface="Arial" pitchFamily="34" charset="0"/>
              </a:defRPr>
            </a:lvl8pPr>
            <a:lvl9pPr fontAlgn="base">
              <a:spcBef>
                <a:spcPct val="0"/>
              </a:spcBef>
              <a:spcAft>
                <a:spcPct val="0"/>
              </a:spcAft>
              <a:tabLst>
                <a:tab pos="5429250" algn="l"/>
              </a:tabLst>
              <a:defRPr>
                <a:solidFill>
                  <a:schemeClr val="tx1"/>
                </a:solidFill>
                <a:latin typeface="Arial" pitchFamily="34" charset="0"/>
                <a:cs typeface="Arial" pitchFamily="34" charset="0"/>
              </a:defRPr>
            </a:lvl9pPr>
          </a:lstStyle>
          <a:p>
            <a:pPr lvl="0" algn="ctr"/>
            <a:r>
              <a:rPr kumimoji="0" lang="en-US" altLang="en-US" sz="1100" b="1" i="0" u="none" strike="noStrike" cap="none" normalizeH="0" baseline="0" dirty="0">
                <a:ln>
                  <a:noFill/>
                </a:ln>
                <a:solidFill>
                  <a:srgbClr val="31849B"/>
                </a:solidFill>
                <a:effectLst/>
                <a:latin typeface="Calibri" pitchFamily="34" charset="0"/>
                <a:ea typeface="Calibri" pitchFamily="34" charset="0"/>
                <a:cs typeface="Times New Roman" pitchFamily="18" charset="0"/>
              </a:rPr>
              <a:t>   </a:t>
            </a:r>
            <a:r>
              <a:rPr kumimoji="0" lang="en-US" altLang="en-US" sz="1100" b="1" i="0" strike="noStrike" cap="none" normalizeH="0" baseline="0" dirty="0">
                <a:ln>
                  <a:noFill/>
                </a:ln>
                <a:solidFill>
                  <a:srgbClr val="31849B"/>
                </a:solidFill>
                <a:effectLst/>
                <a:latin typeface="Calibri" pitchFamily="34" charset="0"/>
                <a:ea typeface="Calibri" pitchFamily="34" charset="0"/>
                <a:cs typeface="Times New Roman" pitchFamily="18" charset="0"/>
              </a:rPr>
              <a:t>Step 1 </a:t>
            </a:r>
            <a:r>
              <a:rPr lang="en-US" altLang="en-US" sz="1100" b="1" dirty="0">
                <a:solidFill>
                  <a:srgbClr val="31849B"/>
                </a:solidFill>
                <a:latin typeface="Calibri" pitchFamily="34" charset="0"/>
                <a:ea typeface="Calibri" pitchFamily="34" charset="0"/>
                <a:cs typeface="Times New Roman" pitchFamily="18" charset="0"/>
              </a:rPr>
              <a:t>-</a:t>
            </a:r>
            <a:r>
              <a:rPr kumimoji="0" lang="en-US" altLang="en-US" sz="1100" b="1" i="0" strike="noStrike" cap="none" normalizeH="0" baseline="0" dirty="0">
                <a:ln>
                  <a:noFill/>
                </a:ln>
                <a:solidFill>
                  <a:srgbClr val="31849B"/>
                </a:solidFill>
                <a:effectLst/>
                <a:latin typeface="Calibri" pitchFamily="34" charset="0"/>
                <a:ea typeface="Calibri" pitchFamily="34" charset="0"/>
                <a:cs typeface="Times New Roman" pitchFamily="18" charset="0"/>
              </a:rPr>
              <a:t> Review and Add Competencies  </a:t>
            </a:r>
            <a:r>
              <a:rPr lang="en-US" altLang="en-US" sz="1100" b="1" dirty="0">
                <a:solidFill>
                  <a:srgbClr val="31849B"/>
                </a:solidFill>
                <a:latin typeface="Calibri" pitchFamily="34" charset="0"/>
                <a:ea typeface="Calibri" pitchFamily="34" charset="0"/>
                <a:cs typeface="Times New Roman" pitchFamily="18" charset="0"/>
                <a:sym typeface="Wingdings" pitchFamily="2" charset="2"/>
              </a:rPr>
              <a:t>  </a:t>
            </a:r>
            <a:r>
              <a:rPr kumimoji="0" lang="en-US" altLang="en-US" sz="1100" b="1" i="0" u="none" strike="noStrike" cap="none" normalizeH="0" baseline="0" dirty="0">
                <a:ln>
                  <a:noFill/>
                </a:ln>
                <a:solidFill>
                  <a:srgbClr val="31849B"/>
                </a:solidFill>
                <a:effectLst/>
                <a:latin typeface="Calibri" pitchFamily="34" charset="0"/>
                <a:ea typeface="Calibri" pitchFamily="34" charset="0"/>
                <a:cs typeface="Times New Roman" pitchFamily="18" charset="0"/>
              </a:rPr>
              <a:t> </a:t>
            </a:r>
            <a:r>
              <a:rPr kumimoji="0" lang="en-US" altLang="en-US" sz="1100" b="1" i="0" u="none" strike="noStrike" cap="none" normalizeH="0" baseline="0" dirty="0">
                <a:ln>
                  <a:noFill/>
                </a:ln>
                <a:solidFill>
                  <a:srgbClr val="31849B"/>
                </a:solidFill>
                <a:effectLst/>
                <a:latin typeface="Calibri" pitchFamily="34" charset="0"/>
                <a:ea typeface="Calibri" pitchFamily="34" charset="0"/>
                <a:cs typeface="Times New Roman" pitchFamily="18" charset="0"/>
                <a:sym typeface="Wingdings" pitchFamily="2" charset="2"/>
              </a:rPr>
              <a:t>          </a:t>
            </a:r>
            <a:r>
              <a:rPr kumimoji="0" lang="en-US" altLang="en-US" sz="1100" b="1" i="0" u="sng" strike="noStrike" cap="none" normalizeH="0" baseline="0" dirty="0">
                <a:ln>
                  <a:noFill/>
                </a:ln>
                <a:solidFill>
                  <a:srgbClr val="31849B"/>
                </a:solidFill>
                <a:effectLst/>
                <a:latin typeface="Calibri" pitchFamily="34" charset="0"/>
                <a:ea typeface="Calibri" pitchFamily="34" charset="0"/>
                <a:cs typeface="Times New Roman" pitchFamily="18" charset="0"/>
                <a:sym typeface="Wingdings" pitchFamily="2" charset="2"/>
              </a:rPr>
              <a:t>Step 2 </a:t>
            </a:r>
            <a:r>
              <a:rPr lang="en-US" altLang="en-US" sz="1100" b="1" u="sng" dirty="0">
                <a:solidFill>
                  <a:srgbClr val="31849B"/>
                </a:solidFill>
                <a:latin typeface="Calibri" pitchFamily="34" charset="0"/>
                <a:ea typeface="Calibri" pitchFamily="34" charset="0"/>
                <a:cs typeface="Times New Roman" pitchFamily="18" charset="0"/>
                <a:sym typeface="Wingdings" pitchFamily="2" charset="2"/>
              </a:rPr>
              <a:t>-</a:t>
            </a:r>
            <a:r>
              <a:rPr kumimoji="0" lang="en-US" altLang="en-US" sz="1100" b="1" i="0" u="sng" strike="noStrike" cap="none" normalizeH="0" baseline="0" dirty="0">
                <a:ln>
                  <a:noFill/>
                </a:ln>
                <a:solidFill>
                  <a:srgbClr val="31849B"/>
                </a:solidFill>
                <a:effectLst/>
                <a:latin typeface="Calibri" pitchFamily="34" charset="0"/>
                <a:ea typeface="Calibri" pitchFamily="34" charset="0"/>
                <a:cs typeface="Times New Roman" pitchFamily="18" charset="0"/>
                <a:sym typeface="Wingdings" pitchFamily="2" charset="2"/>
              </a:rPr>
              <a:t> </a:t>
            </a:r>
            <a:r>
              <a:rPr lang="en-US" altLang="en-US" sz="1100" b="1" u="sng" dirty="0">
                <a:solidFill>
                  <a:srgbClr val="31849B"/>
                </a:solidFill>
                <a:latin typeface="Calibri" pitchFamily="34" charset="0"/>
                <a:ea typeface="Calibri" pitchFamily="34" charset="0"/>
                <a:cs typeface="Times New Roman" pitchFamily="18" charset="0"/>
                <a:sym typeface="Wingdings" pitchFamily="2" charset="2"/>
              </a:rPr>
              <a:t>Conduct Self-Assessment</a:t>
            </a:r>
            <a:r>
              <a:rPr kumimoji="0" lang="en-US" altLang="en-US" sz="1100" b="1" i="0" u="sng" strike="noStrike" cap="none" normalizeH="0" baseline="0" dirty="0">
                <a:ln>
                  <a:noFill/>
                </a:ln>
                <a:solidFill>
                  <a:srgbClr val="31849B"/>
                </a:solidFill>
                <a:effectLst/>
                <a:latin typeface="Calibri" pitchFamily="34" charset="0"/>
                <a:ea typeface="Calibri" pitchFamily="34" charset="0"/>
                <a:cs typeface="Times New Roman" pitchFamily="18" charset="0"/>
                <a:sym typeface="Wingdings" pitchFamily="2" charset="2"/>
              </a:rPr>
              <a:t> </a:t>
            </a:r>
            <a:r>
              <a:rPr kumimoji="0" lang="en-US" altLang="en-US" sz="1100" b="1" i="0" u="none" strike="noStrike" cap="none" normalizeH="0" baseline="0" dirty="0">
                <a:ln>
                  <a:noFill/>
                </a:ln>
                <a:solidFill>
                  <a:srgbClr val="31849B"/>
                </a:solidFill>
                <a:effectLst/>
                <a:latin typeface="Calibri" pitchFamily="34" charset="0"/>
                <a:ea typeface="Calibri" pitchFamily="34" charset="0"/>
                <a:cs typeface="Times New Roman" pitchFamily="18" charset="0"/>
                <a:sym typeface="Wingdings" pitchFamily="2" charset="2"/>
              </a:rPr>
              <a:t>   </a:t>
            </a:r>
            <a:r>
              <a:rPr kumimoji="0" lang="en-US" altLang="en-US" sz="1100" b="1" i="0" u="none" strike="noStrike" cap="none" normalizeH="0" baseline="0" dirty="0">
                <a:ln>
                  <a:noFill/>
                </a:ln>
                <a:solidFill>
                  <a:srgbClr val="31849B"/>
                </a:solidFill>
                <a:effectLst/>
                <a:latin typeface="Calibri" pitchFamily="34" charset="0"/>
                <a:ea typeface="Calibri" pitchFamily="34" charset="0"/>
                <a:cs typeface="Times New Roman" pitchFamily="18" charset="0"/>
              </a:rPr>
              <a:t> </a:t>
            </a:r>
            <a:r>
              <a:rPr kumimoji="0" lang="en-US" altLang="en-US" sz="1100" b="1" i="0" u="none" strike="noStrike" cap="none" normalizeH="0" baseline="0" dirty="0">
                <a:ln>
                  <a:noFill/>
                </a:ln>
                <a:solidFill>
                  <a:srgbClr val="31849B"/>
                </a:solidFill>
                <a:effectLst/>
                <a:latin typeface="Calibri" pitchFamily="34" charset="0"/>
                <a:ea typeface="Calibri" pitchFamily="34" charset="0"/>
                <a:cs typeface="Times New Roman" pitchFamily="18" charset="0"/>
                <a:sym typeface="Wingdings" pitchFamily="2" charset="2"/>
              </a:rPr>
              <a:t>          Step 3 </a:t>
            </a:r>
            <a:r>
              <a:rPr lang="en-US" altLang="en-US" sz="1100" b="1" dirty="0">
                <a:solidFill>
                  <a:srgbClr val="31849B"/>
                </a:solidFill>
                <a:latin typeface="Calibri" pitchFamily="34" charset="0"/>
                <a:ea typeface="Calibri" pitchFamily="34" charset="0"/>
                <a:cs typeface="Times New Roman" pitchFamily="18" charset="0"/>
                <a:sym typeface="Wingdings" pitchFamily="2" charset="2"/>
              </a:rPr>
              <a:t>-</a:t>
            </a:r>
            <a:r>
              <a:rPr kumimoji="0" lang="en-US" altLang="en-US" sz="1100" b="1" i="0" u="none" strike="noStrike" cap="none" normalizeH="0" baseline="0" dirty="0">
                <a:ln>
                  <a:noFill/>
                </a:ln>
                <a:solidFill>
                  <a:srgbClr val="31849B"/>
                </a:solidFill>
                <a:effectLst/>
                <a:latin typeface="Calibri" pitchFamily="34" charset="0"/>
                <a:ea typeface="Calibri" pitchFamily="34" charset="0"/>
                <a:cs typeface="Times New Roman" pitchFamily="18" charset="0"/>
                <a:sym typeface="Wingdings" pitchFamily="2" charset="2"/>
              </a:rPr>
              <a:t> Review and Send</a:t>
            </a:r>
            <a:endParaRPr kumimoji="0" lang="en-US" altLang="en-US" sz="800" b="0" i="0" u="none" strike="noStrike" cap="none" normalizeH="0" baseline="0" dirty="0">
              <a:ln>
                <a:noFill/>
              </a:ln>
              <a:solidFill>
                <a:schemeClr val="tx1"/>
              </a:solidFill>
              <a:effectLst/>
              <a:latin typeface="Arial" pitchFamily="34" charset="0"/>
              <a:cs typeface="Arial" pitchFamily="34" charset="0"/>
              <a:sym typeface="Wingdings" pitchFamily="2" charset="2"/>
            </a:endParaRPr>
          </a:p>
          <a:p>
            <a:pPr marL="0" marR="0" lvl="0" indent="0" algn="ctr" defTabSz="914400" rtl="0" eaLnBrk="0" fontAlgn="base" latinLnBrk="0" hangingPunct="0">
              <a:lnSpc>
                <a:spcPct val="100000"/>
              </a:lnSpc>
              <a:spcBef>
                <a:spcPct val="0"/>
              </a:spcBef>
              <a:spcAft>
                <a:spcPct val="0"/>
              </a:spcAft>
              <a:buClrTx/>
              <a:buSzTx/>
              <a:buFontTx/>
              <a:buNone/>
              <a:tabLst>
                <a:tab pos="5429250" algn="l"/>
              </a:tabLst>
            </a:pPr>
            <a:endParaRPr kumimoji="0" lang="en-US" altLang="en-US" sz="1100" b="1" i="0" u="none" strike="noStrike" cap="none" normalizeH="0" baseline="0" dirty="0">
              <a:ln>
                <a:noFill/>
              </a:ln>
              <a:solidFill>
                <a:srgbClr val="31849B"/>
              </a:solidFill>
              <a:effectLst/>
              <a:latin typeface="Calibri" pitchFamily="34" charset="0"/>
              <a:ea typeface="Calibri" pitchFamily="34" charset="0"/>
              <a:cs typeface="Times New Roman" pitchFamily="18" charset="0"/>
              <a:sym typeface="Wingdings" pitchFamily="2" charset="2"/>
            </a:endParaRPr>
          </a:p>
        </p:txBody>
      </p:sp>
      <p:sp>
        <p:nvSpPr>
          <p:cNvPr id="29" name="Oval 12"/>
          <p:cNvSpPr>
            <a:spLocks noChangeArrowheads="1"/>
          </p:cNvSpPr>
          <p:nvPr/>
        </p:nvSpPr>
        <p:spPr bwMode="auto">
          <a:xfrm>
            <a:off x="6400800" y="1039651"/>
            <a:ext cx="182563" cy="182563"/>
          </a:xfrm>
          <a:prstGeom prst="ellipse">
            <a:avLst/>
          </a:prstGeom>
          <a:solidFill>
            <a:srgbClr val="A5A5A5"/>
          </a:solidFill>
          <a:ln>
            <a:noFill/>
          </a:ln>
          <a:extLst>
            <a:ext uri="{91240B29-F687-4F45-9708-019B960494DF}">
              <a14:hiddenLine xmlns:a14="http://schemas.microsoft.com/office/drawing/2010/main" w="3175">
                <a:solidFill>
                  <a:srgbClr val="000000"/>
                </a:solidFill>
                <a:round/>
                <a:headEnd/>
                <a:tailEnd/>
              </a14:hiddenLine>
            </a:ext>
          </a:extLst>
        </p:spPr>
        <p:txBody>
          <a:bodyPr vert="horz" wrap="square" lIns="0" tIns="0" rIns="0" bIns="0" numCol="1" anchor="ctr"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a:ln>
                <a:noFill/>
              </a:ln>
              <a:solidFill>
                <a:schemeClr val="tx1"/>
              </a:solidFill>
              <a:effectLst/>
              <a:latin typeface="Arial" pitchFamily="34" charset="0"/>
              <a:cs typeface="Arial" pitchFamily="34" charset="0"/>
            </a:endParaRPr>
          </a:p>
        </p:txBody>
      </p:sp>
      <p:sp>
        <p:nvSpPr>
          <p:cNvPr id="30" name="Oval 6"/>
          <p:cNvSpPr>
            <a:spLocks noChangeArrowheads="1"/>
          </p:cNvSpPr>
          <p:nvPr/>
        </p:nvSpPr>
        <p:spPr bwMode="auto">
          <a:xfrm>
            <a:off x="3870540" y="1044291"/>
            <a:ext cx="182563" cy="182563"/>
          </a:xfrm>
          <a:prstGeom prst="ellipse">
            <a:avLst/>
          </a:prstGeom>
          <a:solidFill>
            <a:srgbClr val="A5A5A5"/>
          </a:solidFill>
          <a:ln>
            <a:noFill/>
          </a:ln>
          <a:extLst>
            <a:ext uri="{91240B29-F687-4F45-9708-019B960494DF}">
              <a14:hiddenLine xmlns:a14="http://schemas.microsoft.com/office/drawing/2010/main" w="3175">
                <a:solidFill>
                  <a:srgbClr val="000000"/>
                </a:solidFill>
                <a:round/>
                <a:headEnd/>
                <a:tailEnd/>
              </a14:hiddenLine>
            </a:ext>
          </a:extLst>
        </p:spPr>
        <p:txBody>
          <a:bodyPr vert="horz" wrap="square" lIns="0" tIns="0" rIns="0" bIns="0" numCol="1" anchor="ctr"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a:ln>
                <a:noFill/>
              </a:ln>
              <a:solidFill>
                <a:schemeClr val="tx1"/>
              </a:solidFill>
              <a:effectLst/>
              <a:latin typeface="Arial" pitchFamily="34" charset="0"/>
              <a:cs typeface="Arial" pitchFamily="34" charset="0"/>
            </a:endParaRPr>
          </a:p>
        </p:txBody>
      </p:sp>
      <p:sp>
        <p:nvSpPr>
          <p:cNvPr id="31" name="Oval 10"/>
          <p:cNvSpPr>
            <a:spLocks noChangeArrowheads="1"/>
          </p:cNvSpPr>
          <p:nvPr/>
        </p:nvSpPr>
        <p:spPr bwMode="auto">
          <a:xfrm>
            <a:off x="1019019" y="1041512"/>
            <a:ext cx="182562" cy="182562"/>
          </a:xfrm>
          <a:prstGeom prst="ellipse">
            <a:avLst/>
          </a:prstGeom>
          <a:solidFill>
            <a:srgbClr val="006600"/>
          </a:solidFill>
          <a:ln>
            <a:noFill/>
          </a:ln>
        </p:spPr>
        <p:txBody>
          <a:bodyPr vert="horz" wrap="square" lIns="0" tIns="0" rIns="0" bIns="0" numCol="1" anchor="ctr"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bg1"/>
                </a:solidFill>
                <a:effectLst/>
                <a:latin typeface="Arial" pitchFamily="34" charset="0"/>
                <a:cs typeface="Arial" pitchFamily="34" charset="0"/>
                <a:sym typeface="Wingdings" panose="05000000000000000000" pitchFamily="2" charset="2"/>
              </a:rPr>
              <a:t></a:t>
            </a:r>
            <a:endParaRPr kumimoji="0" lang="en-US" altLang="en-US" sz="1200" b="0" i="0" u="none" strike="noStrike" cap="none" normalizeH="0" baseline="0" dirty="0">
              <a:ln>
                <a:noFill/>
              </a:ln>
              <a:solidFill>
                <a:schemeClr val="bg1"/>
              </a:solidFill>
              <a:effectLst/>
              <a:latin typeface="Arial" pitchFamily="34" charset="0"/>
              <a:cs typeface="Arial" pitchFamily="34" charset="0"/>
            </a:endParaRPr>
          </a:p>
        </p:txBody>
      </p:sp>
      <p:sp>
        <p:nvSpPr>
          <p:cNvPr id="36" name="TextBox 35"/>
          <p:cNvSpPr txBox="1"/>
          <p:nvPr/>
        </p:nvSpPr>
        <p:spPr>
          <a:xfrm>
            <a:off x="2971242" y="524754"/>
            <a:ext cx="3201517" cy="430887"/>
          </a:xfrm>
          <a:prstGeom prst="rect">
            <a:avLst/>
          </a:prstGeom>
          <a:noFill/>
        </p:spPr>
        <p:txBody>
          <a:bodyPr wrap="none" rtlCol="0">
            <a:spAutoFit/>
          </a:bodyPr>
          <a:lstStyle/>
          <a:p>
            <a:r>
              <a:rPr lang="en-US" sz="2200" b="1" dirty="0">
                <a:solidFill>
                  <a:srgbClr val="CC9900"/>
                </a:solidFill>
              </a:rPr>
              <a:t>Complete My Assessment</a:t>
            </a:r>
            <a:endParaRPr lang="en-US" sz="2200" dirty="0">
              <a:solidFill>
                <a:srgbClr val="CC9900"/>
              </a:solidFill>
            </a:endParaRPr>
          </a:p>
        </p:txBody>
      </p:sp>
    </p:spTree>
    <p:extLst>
      <p:ext uri="{BB962C8B-B14F-4D97-AF65-F5344CB8AC3E}">
        <p14:creationId xmlns:p14="http://schemas.microsoft.com/office/powerpoint/2010/main" val="254153974"/>
      </p:ext>
    </p:extLst>
  </p:cSld>
  <p:clrMapOvr>
    <a:masterClrMapping/>
  </p:clrMapOvr>
  <p:transition spd="slow">
    <p:push/>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5"/>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26"/>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2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animBg="1"/>
      <p:bldP spid="24" grpId="0" animBg="1"/>
      <p:bldP spid="25" grpId="0" animBg="1"/>
      <p:bldP spid="26" grpId="0" animBg="1"/>
      <p:bldP spid="27" grpId="0" animBg="1"/>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extBox 14"/>
          <p:cNvSpPr txBox="1"/>
          <p:nvPr/>
        </p:nvSpPr>
        <p:spPr>
          <a:xfrm>
            <a:off x="137160" y="228600"/>
            <a:ext cx="8869680" cy="261610"/>
          </a:xfrm>
          <a:prstGeom prst="rect">
            <a:avLst/>
          </a:prstGeom>
          <a:solidFill>
            <a:schemeClr val="tx1">
              <a:lumMod val="85000"/>
              <a:lumOff val="15000"/>
            </a:schemeClr>
          </a:solidFill>
        </p:spPr>
        <p:txBody>
          <a:bodyPr wrap="square" rtlCol="0">
            <a:spAutoFit/>
          </a:bodyPr>
          <a:lstStyle/>
          <a:p>
            <a:pPr>
              <a:tabLst>
                <a:tab pos="3138488" algn="l"/>
              </a:tabLst>
            </a:pPr>
            <a:r>
              <a:rPr lang="en-US" sz="1100" b="1" dirty="0">
                <a:solidFill>
                  <a:srgbClr val="FFFFFF"/>
                </a:solidFill>
                <a:ea typeface="Calibri"/>
                <a:cs typeface="Times New Roman"/>
              </a:rPr>
              <a:t> Home				</a:t>
            </a:r>
            <a:r>
              <a:rPr lang="en-US" sz="1100" b="1" dirty="0">
                <a:solidFill>
                  <a:schemeClr val="bg1"/>
                </a:solidFill>
                <a:ea typeface="Calibri"/>
                <a:cs typeface="Times New Roman"/>
              </a:rPr>
              <a:t>	Help </a:t>
            </a:r>
            <a:r>
              <a:rPr lang="en-US" sz="1100" b="1" dirty="0">
                <a:solidFill>
                  <a:schemeClr val="bg1"/>
                </a:solidFill>
                <a:ea typeface="Calibri"/>
                <a:cs typeface="Times New Roman"/>
                <a:sym typeface="Wingdings 3"/>
              </a:rPr>
              <a:t>          Goofy Goof – Sign Out</a:t>
            </a:r>
            <a:r>
              <a:rPr lang="en-US" sz="1100" b="1" dirty="0">
                <a:solidFill>
                  <a:srgbClr val="FFFFFF"/>
                </a:solidFill>
                <a:ea typeface="Calibri"/>
                <a:cs typeface="Times New Roman"/>
              </a:rPr>
              <a:t> </a:t>
            </a:r>
            <a:endParaRPr lang="en-US" sz="1100" u="sng" dirty="0"/>
          </a:p>
        </p:txBody>
      </p:sp>
      <p:sp>
        <p:nvSpPr>
          <p:cNvPr id="6" name="Rectangle 5"/>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a:ln>
                <a:noFill/>
              </a:ln>
              <a:solidFill>
                <a:schemeClr val="tx1"/>
              </a:solidFill>
              <a:effectLst/>
              <a:latin typeface="Arial" pitchFamily="34" charset="0"/>
              <a:cs typeface="Arial" pitchFamily="34" charset="0"/>
            </a:endParaRPr>
          </a:p>
        </p:txBody>
      </p:sp>
      <p:sp>
        <p:nvSpPr>
          <p:cNvPr id="20" name="Text Box 1"/>
          <p:cNvSpPr txBox="1"/>
          <p:nvPr/>
        </p:nvSpPr>
        <p:spPr>
          <a:xfrm>
            <a:off x="3839094" y="6629400"/>
            <a:ext cx="1463040" cy="182880"/>
          </a:xfrm>
          <a:prstGeom prst="rect">
            <a:avLst/>
          </a:prstGeom>
          <a:solidFill>
            <a:schemeClr val="accent5">
              <a:lumMod val="75000"/>
            </a:schemeClr>
          </a:solid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0" rIns="91440" bIns="0" numCol="1" spcCol="0" rtlCol="0" fromWordArt="0" anchor="ctr" anchorCtr="0" forceAA="0" compatLnSpc="1">
            <a:prstTxWarp prst="textNoShape">
              <a:avLst/>
            </a:prstTxWarp>
            <a:noAutofit/>
          </a:bodyPr>
          <a:lstStyle/>
          <a:p>
            <a:pPr marL="0" marR="0" algn="ctr">
              <a:spcBef>
                <a:spcPts val="0"/>
              </a:spcBef>
              <a:spcAft>
                <a:spcPts val="0"/>
              </a:spcAft>
            </a:pPr>
            <a:r>
              <a:rPr lang="en-US" sz="1100" b="1" dirty="0">
                <a:solidFill>
                  <a:srgbClr val="FFFFFF"/>
                </a:solidFill>
                <a:effectLst/>
                <a:ea typeface="Calibri"/>
                <a:cs typeface="Times New Roman"/>
              </a:rPr>
              <a:t>Save for Later</a:t>
            </a:r>
            <a:endParaRPr lang="en-US" sz="1100" dirty="0">
              <a:effectLst/>
              <a:ea typeface="Calibri"/>
              <a:cs typeface="Times New Roman"/>
            </a:endParaRPr>
          </a:p>
        </p:txBody>
      </p:sp>
      <p:sp>
        <p:nvSpPr>
          <p:cNvPr id="21" name="Text Box 4"/>
          <p:cNvSpPr txBox="1"/>
          <p:nvPr/>
        </p:nvSpPr>
        <p:spPr>
          <a:xfrm>
            <a:off x="5543536" y="6629400"/>
            <a:ext cx="1463040" cy="182880"/>
          </a:xfrm>
          <a:prstGeom prst="rect">
            <a:avLst/>
          </a:prstGeom>
          <a:solidFill>
            <a:schemeClr val="accent5">
              <a:lumMod val="75000"/>
            </a:schemeClr>
          </a:solid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45720" tIns="0" rIns="45720" bIns="0" numCol="1" spcCol="0" rtlCol="0" fromWordArt="0" anchor="ctr" anchorCtr="0" forceAA="0" compatLnSpc="1">
            <a:prstTxWarp prst="textNoShape">
              <a:avLst/>
            </a:prstTxWarp>
            <a:noAutofit/>
          </a:bodyPr>
          <a:lstStyle/>
          <a:p>
            <a:pPr marL="0" marR="0" algn="ctr">
              <a:spcBef>
                <a:spcPts val="0"/>
              </a:spcBef>
              <a:spcAft>
                <a:spcPts val="0"/>
              </a:spcAft>
            </a:pPr>
            <a:r>
              <a:rPr lang="en-US" sz="1100" b="1" dirty="0">
                <a:solidFill>
                  <a:srgbClr val="FFFFFF"/>
                </a:solidFill>
                <a:effectLst/>
                <a:ea typeface="Calibri"/>
                <a:cs typeface="Times New Roman"/>
              </a:rPr>
              <a:t>Send to Supervisor </a:t>
            </a:r>
            <a:r>
              <a:rPr lang="en-US" sz="1100" b="1" dirty="0">
                <a:solidFill>
                  <a:srgbClr val="FFFFFF"/>
                </a:solidFill>
                <a:effectLst/>
                <a:ea typeface="Calibri"/>
                <a:cs typeface="Times New Roman"/>
                <a:sym typeface="Wingdings 3"/>
              </a:rPr>
              <a:t></a:t>
            </a:r>
            <a:endParaRPr lang="en-US" sz="1100" dirty="0">
              <a:effectLst/>
              <a:ea typeface="Calibri"/>
              <a:cs typeface="Times New Roman"/>
            </a:endParaRPr>
          </a:p>
        </p:txBody>
      </p:sp>
      <p:sp>
        <p:nvSpPr>
          <p:cNvPr id="22" name="Text Box 13"/>
          <p:cNvSpPr txBox="1"/>
          <p:nvPr/>
        </p:nvSpPr>
        <p:spPr>
          <a:xfrm>
            <a:off x="2128302" y="6629400"/>
            <a:ext cx="1463040" cy="182880"/>
          </a:xfrm>
          <a:prstGeom prst="rect">
            <a:avLst/>
          </a:prstGeom>
          <a:solidFill>
            <a:schemeClr val="accent5">
              <a:lumMod val="75000"/>
            </a:schemeClr>
          </a:solid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0" rIns="91440" bIns="0" numCol="1" spcCol="0" rtlCol="0" fromWordArt="0" anchor="ctr" anchorCtr="0" forceAA="0" compatLnSpc="1">
            <a:prstTxWarp prst="textNoShape">
              <a:avLst/>
            </a:prstTxWarp>
            <a:noAutofit/>
          </a:bodyPr>
          <a:lstStyle/>
          <a:p>
            <a:pPr algn="ctr"/>
            <a:r>
              <a:rPr lang="en-US" sz="1100" b="1" dirty="0">
                <a:solidFill>
                  <a:srgbClr val="FFFFFF"/>
                </a:solidFill>
                <a:ea typeface="Calibri"/>
                <a:cs typeface="Times New Roman"/>
                <a:sym typeface="Wingdings 3"/>
              </a:rPr>
              <a:t></a:t>
            </a:r>
            <a:r>
              <a:rPr lang="en-US" sz="1100" b="1" dirty="0">
                <a:solidFill>
                  <a:srgbClr val="FFFFFF"/>
                </a:solidFill>
                <a:ea typeface="Calibri"/>
                <a:cs typeface="Times New Roman"/>
              </a:rPr>
              <a:t>  Previous Page</a:t>
            </a:r>
            <a:endParaRPr lang="en-US" sz="1100" dirty="0">
              <a:ea typeface="Calibri"/>
              <a:cs typeface="Times New Roman"/>
            </a:endParaRPr>
          </a:p>
        </p:txBody>
      </p:sp>
      <p:graphicFrame>
        <p:nvGraphicFramePr>
          <p:cNvPr id="33" name="Table 32"/>
          <p:cNvGraphicFramePr>
            <a:graphicFrameLocks noGrp="1"/>
          </p:cNvGraphicFramePr>
          <p:nvPr>
            <p:extLst>
              <p:ext uri="{D42A27DB-BD31-4B8C-83A1-F6EECF244321}">
                <p14:modId xmlns:p14="http://schemas.microsoft.com/office/powerpoint/2010/main" val="3540841870"/>
              </p:ext>
            </p:extLst>
          </p:nvPr>
        </p:nvGraphicFramePr>
        <p:xfrm>
          <a:off x="454428" y="3206687"/>
          <a:ext cx="8232372" cy="1234440"/>
        </p:xfrm>
        <a:graphic>
          <a:graphicData uri="http://schemas.openxmlformats.org/drawingml/2006/table">
            <a:tbl>
              <a:tblPr firstRow="1" firstCol="1" bandRow="1"/>
              <a:tblGrid>
                <a:gridCol w="7394172">
                  <a:extLst>
                    <a:ext uri="{9D8B030D-6E8A-4147-A177-3AD203B41FA5}">
                      <a16:colId xmlns:a16="http://schemas.microsoft.com/office/drawing/2014/main" val="20000"/>
                    </a:ext>
                  </a:extLst>
                </a:gridCol>
                <a:gridCol w="838200">
                  <a:extLst>
                    <a:ext uri="{9D8B030D-6E8A-4147-A177-3AD203B41FA5}">
                      <a16:colId xmlns:a16="http://schemas.microsoft.com/office/drawing/2014/main" val="20001"/>
                    </a:ext>
                  </a:extLst>
                </a:gridCol>
              </a:tblGrid>
              <a:tr h="162918">
                <a:tc>
                  <a:txBody>
                    <a:bodyPr/>
                    <a:lstStyle/>
                    <a:p>
                      <a:pPr marL="0" marR="0">
                        <a:spcBef>
                          <a:spcPts val="0"/>
                        </a:spcBef>
                        <a:spcAft>
                          <a:spcPts val="0"/>
                        </a:spcAft>
                      </a:pPr>
                      <a:r>
                        <a:rPr lang="en-US" sz="1100" dirty="0">
                          <a:solidFill>
                            <a:srgbClr val="CC9900"/>
                          </a:solidFill>
                          <a:effectLst/>
                          <a:latin typeface="Calibri" panose="020F0502020204030204" pitchFamily="34" charset="0"/>
                          <a:ea typeface="Calibri" panose="020F0502020204030204" pitchFamily="34" charset="0"/>
                          <a:cs typeface="Times New Roman" panose="02020603050405020304" pitchFamily="18" charset="0"/>
                        </a:rPr>
                        <a:t>General and Technical Competencies </a:t>
                      </a:r>
                      <a:r>
                        <a:rPr lang="en-US" sz="1100" baseline="300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sym typeface="Webdings" panose="05030102010509060703" pitchFamily="18" charset="2"/>
                        </a:rPr>
                        <a:t></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1094" marR="61094" marT="0" marB="0">
                    <a:lnL>
                      <a:noFill/>
                    </a:lnL>
                    <a:lnR w="12700" cap="flat" cmpd="sng" algn="ctr">
                      <a:solidFill>
                        <a:srgbClr val="C4BC96"/>
                      </a:solidFill>
                      <a:prstDash val="solid"/>
                      <a:round/>
                      <a:headEnd type="none" w="med" len="med"/>
                      <a:tailEnd type="none" w="med" len="med"/>
                    </a:lnR>
                    <a:lnT>
                      <a:noFill/>
                    </a:lnT>
                    <a:lnB>
                      <a:noFill/>
                    </a:lnB>
                  </a:tcPr>
                </a:tc>
                <a:tc>
                  <a:txBody>
                    <a:bodyPr/>
                    <a:lstStyle/>
                    <a:p>
                      <a:pPr marL="0" marR="0" algn="ctr">
                        <a:spcBef>
                          <a:spcPts val="0"/>
                        </a:spcBef>
                        <a:spcAft>
                          <a:spcPts val="0"/>
                        </a:spcAft>
                      </a:pPr>
                      <a:r>
                        <a:rPr lang="en-US" sz="900" b="1"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My Proficiency</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1094" marR="61094" marT="0" marB="0" anchor="ctr">
                    <a:lnL w="12700" cap="flat" cmpd="sng" algn="ctr">
                      <a:solidFill>
                        <a:srgbClr val="C4BC96"/>
                      </a:solidFill>
                      <a:prstDash val="solid"/>
                      <a:round/>
                      <a:headEnd type="none" w="med" len="med"/>
                      <a:tailEnd type="none" w="med" len="med"/>
                    </a:lnL>
                    <a:lnR w="12700" cap="flat" cmpd="sng" algn="ctr">
                      <a:solidFill>
                        <a:srgbClr val="C4BC96"/>
                      </a:solidFill>
                      <a:prstDash val="solid"/>
                      <a:round/>
                      <a:headEnd type="none" w="med" len="med"/>
                      <a:tailEnd type="none" w="med" len="med"/>
                    </a:lnR>
                    <a:lnT w="12700" cap="flat" cmpd="sng" algn="ctr">
                      <a:solidFill>
                        <a:srgbClr val="C4BC96"/>
                      </a:solidFill>
                      <a:prstDash val="solid"/>
                      <a:round/>
                      <a:headEnd type="none" w="med" len="med"/>
                      <a:tailEnd type="none" w="med" len="med"/>
                    </a:lnT>
                    <a:lnB w="12700" cap="flat" cmpd="sng" algn="ctr">
                      <a:solidFill>
                        <a:srgbClr val="C4BC96"/>
                      </a:solidFill>
                      <a:prstDash val="solid"/>
                      <a:round/>
                      <a:headEnd type="none" w="med" len="med"/>
                      <a:tailEnd type="none" w="med" len="med"/>
                    </a:lnB>
                    <a:solidFill>
                      <a:srgbClr val="948A54"/>
                    </a:solidFill>
                  </a:tcPr>
                </a:tc>
                <a:extLst>
                  <a:ext uri="{0D108BD9-81ED-4DB2-BD59-A6C34878D82A}">
                    <a16:rowId xmlns:a16="http://schemas.microsoft.com/office/drawing/2014/main" val="10000"/>
                  </a:ext>
                </a:extLst>
              </a:tr>
              <a:tr h="135765">
                <a:tc gridSpan="2">
                  <a:txBody>
                    <a:bodyPr/>
                    <a:lstStyle/>
                    <a:p>
                      <a:pPr marL="0" marR="0">
                        <a:spcBef>
                          <a:spcPts val="0"/>
                        </a:spcBef>
                        <a:spcAft>
                          <a:spcPts val="0"/>
                        </a:spcAft>
                      </a:pPr>
                      <a:r>
                        <a:rPr lang="en-US" sz="1000" b="1"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General </a:t>
                      </a:r>
                      <a:r>
                        <a:rPr lang="en-US" sz="1000"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sym typeface="Webdings" panose="05030102010509060703" pitchFamily="18" charset="2"/>
                        </a:rPr>
                        <a:t></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1094" marR="61094" marT="0" marB="0">
                    <a:lnL>
                      <a:noFill/>
                    </a:lnL>
                    <a:lnR w="12700" cap="flat" cmpd="sng" algn="ctr">
                      <a:solidFill>
                        <a:srgbClr val="C4BC96"/>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rgbClr val="C4BC96"/>
                      </a:solidFill>
                      <a:prstDash val="solid"/>
                      <a:round/>
                      <a:headEnd type="none" w="med" len="med"/>
                      <a:tailEnd type="none" w="med" len="med"/>
                    </a:lnB>
                    <a:solidFill>
                      <a:srgbClr val="31849B"/>
                    </a:solidFill>
                  </a:tcPr>
                </a:tc>
                <a:tc hMerge="1">
                  <a:txBody>
                    <a:bodyPr/>
                    <a:lstStyle/>
                    <a:p>
                      <a:endParaRPr lang="en-US"/>
                    </a:p>
                  </a:txBody>
                  <a:tcPr/>
                </a:tc>
                <a:extLst>
                  <a:ext uri="{0D108BD9-81ED-4DB2-BD59-A6C34878D82A}">
                    <a16:rowId xmlns:a16="http://schemas.microsoft.com/office/drawing/2014/main" val="10001"/>
                  </a:ext>
                </a:extLst>
              </a:tr>
              <a:tr h="271529">
                <a:tc>
                  <a:txBody>
                    <a:bodyPr/>
                    <a:lstStyle/>
                    <a:p>
                      <a:pPr marL="0" marR="0">
                        <a:spcBef>
                          <a:spcPts val="500"/>
                        </a:spcBef>
                        <a:spcAft>
                          <a:spcPts val="500"/>
                        </a:spcAft>
                      </a:pPr>
                      <a:r>
                        <a:rPr kumimoji="0" lang="en-US" sz="1000" b="1" i="0" u="none" strike="noStrike" kern="1200" cap="none" spc="0" normalizeH="0" baseline="0" noProof="0" dirty="0">
                          <a:ln>
                            <a:noFill/>
                          </a:ln>
                          <a:solidFill>
                            <a:schemeClr val="tx1">
                              <a:lumMod val="75000"/>
                              <a:lumOff val="25000"/>
                            </a:schemeClr>
                          </a:solidFill>
                          <a:effectLst/>
                          <a:uLnTx/>
                          <a:uFillTx/>
                          <a:latin typeface="Calibri" panose="020F0502020204030204" pitchFamily="34" charset="0"/>
                          <a:ea typeface="Calibri" panose="020F0502020204030204" pitchFamily="34" charset="0"/>
                          <a:cs typeface="Times New Roman" panose="02020603050405020304" pitchFamily="18" charset="0"/>
                        </a:rPr>
                        <a:t>Oral Communication (*)</a:t>
                      </a:r>
                      <a:r>
                        <a:rPr kumimoji="0" lang="en-US" sz="1000" b="0" i="0" u="none" strike="noStrike" kern="1200" cap="none" spc="0" normalizeH="0" baseline="0" noProof="0" dirty="0">
                          <a:ln>
                            <a:noFill/>
                          </a:ln>
                          <a:solidFill>
                            <a:schemeClr val="tx1">
                              <a:lumMod val="75000"/>
                              <a:lumOff val="25000"/>
                            </a:schemeClr>
                          </a:solidFill>
                          <a:effectLst/>
                          <a:uLnTx/>
                          <a:uFillTx/>
                          <a:latin typeface="Calibri" panose="020F0502020204030204" pitchFamily="34" charset="0"/>
                          <a:ea typeface="Calibri" panose="020F0502020204030204" pitchFamily="34" charset="0"/>
                          <a:cs typeface="Times New Roman" panose="02020603050405020304" pitchFamily="18" charset="0"/>
                        </a:rPr>
                        <a:t> - Expresses information (for example, ideas or facts) to individuals or groups effectively, taking into account the audience and nature of the information (for example, technical, sensitive, controversial); makes clear and convincing oral presentations; listens to others, attends to nonverbal cues, and responds appropriately.</a:t>
                      </a:r>
                      <a:endParaRPr lang="en-US" sz="1000" dirty="0">
                        <a:solidFill>
                          <a:schemeClr val="tx1">
                            <a:lumMod val="75000"/>
                            <a:lumOff val="25000"/>
                          </a:schemeClr>
                        </a:solidFill>
                        <a:effectLst/>
                        <a:latin typeface="+mn-lt"/>
                        <a:ea typeface="Calibri"/>
                        <a:cs typeface="Times New Roman"/>
                      </a:endParaRPr>
                    </a:p>
                  </a:txBody>
                  <a:tcPr marL="61094" marR="61094" marT="0" marB="0">
                    <a:lnL>
                      <a:noFill/>
                    </a:lnL>
                    <a:lnR w="12700" cap="flat" cmpd="sng" algn="ctr">
                      <a:solidFill>
                        <a:srgbClr val="C4BC96"/>
                      </a:solidFill>
                      <a:prstDash val="solid"/>
                      <a:round/>
                      <a:headEnd type="none" w="med" len="med"/>
                      <a:tailEnd type="none" w="med" len="med"/>
                    </a:lnR>
                    <a:lnT w="12700" cap="flat" cmpd="sng" algn="ctr">
                      <a:solidFill>
                        <a:srgbClr val="C4BC96"/>
                      </a:solidFill>
                      <a:prstDash val="solid"/>
                      <a:round/>
                      <a:headEnd type="none" w="med" len="med"/>
                      <a:tailEnd type="none" w="med" len="med"/>
                    </a:lnT>
                    <a:lnB w="12700" cap="flat" cmpd="sng" algn="ctr">
                      <a:solidFill>
                        <a:srgbClr val="C4BC96"/>
                      </a:solidFill>
                      <a:prstDash val="solid"/>
                      <a:round/>
                      <a:headEnd type="none" w="med" len="med"/>
                      <a:tailEnd type="none" w="med" len="med"/>
                    </a:lnB>
                  </a:tcPr>
                </a:tc>
                <a:tc>
                  <a:txBody>
                    <a:bodyPr/>
                    <a:lstStyle/>
                    <a:p>
                      <a:pPr marL="0" marR="0" lvl="0" indent="0" algn="r" defTabSz="914400" rtl="0" eaLnBrk="1" fontAlgn="auto" latinLnBrk="0" hangingPunct="1">
                        <a:lnSpc>
                          <a:spcPct val="100000"/>
                        </a:lnSpc>
                        <a:spcBef>
                          <a:spcPts val="0"/>
                        </a:spcBef>
                        <a:spcAft>
                          <a:spcPts val="500"/>
                        </a:spcAft>
                        <a:buClrTx/>
                        <a:buSzTx/>
                        <a:buFontTx/>
                        <a:buNone/>
                        <a:tabLst/>
                        <a:defRPr/>
                      </a:pPr>
                      <a:r>
                        <a:rPr lang="en-US" sz="1000" dirty="0">
                          <a:solidFill>
                            <a:srgbClr val="595959"/>
                          </a:solidFill>
                          <a:effectLst/>
                          <a:latin typeface="+mn-lt"/>
                          <a:ea typeface="Calibri"/>
                          <a:cs typeface="Times New Roman"/>
                          <a:sym typeface="Wingdings 3"/>
                        </a:rPr>
                        <a:t></a:t>
                      </a:r>
                      <a:endParaRPr kumimoji="0" lang="en-US" sz="1000" b="0" i="0" u="none" strike="noStrike" kern="1200" cap="none" spc="0" normalizeH="0" baseline="0" noProof="0" dirty="0">
                        <a:ln>
                          <a:noFill/>
                        </a:ln>
                        <a:solidFill>
                          <a:prstClr val="black"/>
                        </a:solidFill>
                        <a:effectLst/>
                        <a:uLnTx/>
                        <a:uFillTx/>
                        <a:latin typeface="+mn-lt"/>
                        <a:ea typeface="Calibri"/>
                        <a:cs typeface="Times New Roman"/>
                      </a:endParaRPr>
                    </a:p>
                  </a:txBody>
                  <a:tcPr marL="61094" marR="61094" marT="0" marB="0" anchor="ctr">
                    <a:lnL w="12700" cap="flat" cmpd="sng" algn="ctr">
                      <a:solidFill>
                        <a:srgbClr val="C4BC96"/>
                      </a:solidFill>
                      <a:prstDash val="solid"/>
                      <a:round/>
                      <a:headEnd type="none" w="med" len="med"/>
                      <a:tailEnd type="none" w="med" len="med"/>
                    </a:lnL>
                    <a:lnR w="12700" cap="flat" cmpd="sng" algn="ctr">
                      <a:solidFill>
                        <a:srgbClr val="C4BC96"/>
                      </a:solidFill>
                      <a:prstDash val="solid"/>
                      <a:round/>
                      <a:headEnd type="none" w="med" len="med"/>
                      <a:tailEnd type="none" w="med" len="med"/>
                    </a:lnR>
                    <a:lnT w="12700" cap="flat" cmpd="sng" algn="ctr">
                      <a:solidFill>
                        <a:srgbClr val="C4BC96"/>
                      </a:solidFill>
                      <a:prstDash val="solid"/>
                      <a:round/>
                      <a:headEnd type="none" w="med" len="med"/>
                      <a:tailEnd type="none" w="med" len="med"/>
                    </a:lnT>
                    <a:lnB w="12700" cap="flat" cmpd="sng" algn="ctr">
                      <a:solidFill>
                        <a:srgbClr val="C4BC96"/>
                      </a:solidFill>
                      <a:prstDash val="solid"/>
                      <a:round/>
                      <a:headEnd type="none" w="med" len="med"/>
                      <a:tailEnd type="none" w="med" len="med"/>
                    </a:lnB>
                  </a:tcPr>
                </a:tc>
                <a:extLst>
                  <a:ext uri="{0D108BD9-81ED-4DB2-BD59-A6C34878D82A}">
                    <a16:rowId xmlns:a16="http://schemas.microsoft.com/office/drawing/2014/main" val="10002"/>
                  </a:ext>
                </a:extLst>
              </a:tr>
              <a:tr h="135765">
                <a:tc gridSpan="2">
                  <a:txBody>
                    <a:bodyPr/>
                    <a:lstStyle/>
                    <a:p>
                      <a:pPr marL="0" marR="0">
                        <a:spcBef>
                          <a:spcPts val="0"/>
                        </a:spcBef>
                        <a:spcAft>
                          <a:spcPts val="0"/>
                        </a:spcAft>
                      </a:pPr>
                      <a:r>
                        <a:rPr lang="en-US" sz="1000" b="1"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Technical </a:t>
                      </a:r>
                      <a:r>
                        <a:rPr lang="en-US" sz="1000"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sym typeface="Webdings" panose="05030102010509060703" pitchFamily="18" charset="2"/>
                        </a:rPr>
                        <a:t></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1094" marR="61094" marT="0" marB="0">
                    <a:lnL>
                      <a:noFill/>
                    </a:lnL>
                    <a:lnR w="12700" cap="flat" cmpd="sng" algn="ctr">
                      <a:solidFill>
                        <a:srgbClr val="C4BC96"/>
                      </a:solidFill>
                      <a:prstDash val="solid"/>
                      <a:round/>
                      <a:headEnd type="none" w="med" len="med"/>
                      <a:tailEnd type="none" w="med" len="med"/>
                    </a:lnR>
                    <a:lnT w="12700" cap="flat" cmpd="sng" algn="ctr">
                      <a:solidFill>
                        <a:srgbClr val="C4BC96"/>
                      </a:solidFill>
                      <a:prstDash val="solid"/>
                      <a:round/>
                      <a:headEnd type="none" w="med" len="med"/>
                      <a:tailEnd type="none" w="med" len="med"/>
                    </a:lnT>
                    <a:lnB w="12700" cap="flat" cmpd="sng" algn="ctr">
                      <a:solidFill>
                        <a:srgbClr val="C4BC96"/>
                      </a:solidFill>
                      <a:prstDash val="solid"/>
                      <a:round/>
                      <a:headEnd type="none" w="med" len="med"/>
                      <a:tailEnd type="none" w="med" len="med"/>
                    </a:lnB>
                    <a:solidFill>
                      <a:srgbClr val="31849B"/>
                    </a:solidFill>
                  </a:tcPr>
                </a:tc>
                <a:tc hMerge="1">
                  <a:txBody>
                    <a:bodyPr/>
                    <a:lstStyle/>
                    <a:p>
                      <a:endParaRPr lang="en-US"/>
                    </a:p>
                  </a:txBody>
                  <a:tcPr/>
                </a:tc>
                <a:extLst>
                  <a:ext uri="{0D108BD9-81ED-4DB2-BD59-A6C34878D82A}">
                    <a16:rowId xmlns:a16="http://schemas.microsoft.com/office/drawing/2014/main" val="10003"/>
                  </a:ext>
                </a:extLst>
              </a:tr>
              <a:tr h="271529">
                <a:tc>
                  <a:txBody>
                    <a:bodyPr/>
                    <a:lstStyle/>
                    <a:p>
                      <a:pPr marL="0" marR="0">
                        <a:spcBef>
                          <a:spcPts val="600"/>
                        </a:spcBef>
                        <a:spcAft>
                          <a:spcPts val="600"/>
                        </a:spcAft>
                      </a:pPr>
                      <a:r>
                        <a:rPr lang="en-US" sz="1000" b="1" dirty="0">
                          <a:solidFill>
                            <a:srgbClr val="595959"/>
                          </a:solidFill>
                          <a:effectLst/>
                          <a:latin typeface="Calibri" panose="020F0502020204030204" pitchFamily="34" charset="0"/>
                          <a:ea typeface="Calibri" panose="020F0502020204030204" pitchFamily="34" charset="0"/>
                          <a:cs typeface="Times New Roman" panose="02020603050405020304" pitchFamily="18" charset="0"/>
                        </a:rPr>
                        <a:t>Workforce Planning</a:t>
                      </a:r>
                      <a:r>
                        <a:rPr lang="en-US" sz="1000" dirty="0">
                          <a:solidFill>
                            <a:srgbClr val="595959"/>
                          </a:solidFill>
                          <a:effectLst/>
                          <a:latin typeface="Calibri" panose="020F0502020204030204" pitchFamily="34" charset="0"/>
                          <a:ea typeface="Calibri" panose="020F0502020204030204" pitchFamily="34" charset="0"/>
                          <a:cs typeface="Times New Roman" panose="02020603050405020304" pitchFamily="18" charset="0"/>
                        </a:rPr>
                        <a:t> - Knowledge of HR concepts, principles, and practices related to determining workload projections and current and future competency gaps to align human capital with organizational goals.</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1094" marR="61094" marT="0" marB="0">
                    <a:lnL>
                      <a:noFill/>
                    </a:lnL>
                    <a:lnR w="12700" cap="flat" cmpd="sng" algn="ctr">
                      <a:solidFill>
                        <a:srgbClr val="C4BC96"/>
                      </a:solidFill>
                      <a:prstDash val="solid"/>
                      <a:round/>
                      <a:headEnd type="none" w="med" len="med"/>
                      <a:tailEnd type="none" w="med" len="med"/>
                    </a:lnR>
                    <a:lnT w="12700" cap="flat" cmpd="sng" algn="ctr">
                      <a:solidFill>
                        <a:srgbClr val="C4BC96"/>
                      </a:solidFill>
                      <a:prstDash val="solid"/>
                      <a:round/>
                      <a:headEnd type="none" w="med" len="med"/>
                      <a:tailEnd type="none" w="med" len="med"/>
                    </a:lnT>
                    <a:lnB w="12700" cap="flat" cmpd="sng" algn="ctr">
                      <a:solidFill>
                        <a:srgbClr val="C4BC96"/>
                      </a:solidFill>
                      <a:prstDash val="solid"/>
                      <a:round/>
                      <a:headEnd type="none" w="med" len="med"/>
                      <a:tailEnd type="none" w="med" len="med"/>
                    </a:lnB>
                  </a:tcPr>
                </a:tc>
                <a:tc>
                  <a:txBody>
                    <a:bodyPr/>
                    <a:lstStyle/>
                    <a:p>
                      <a:pPr marL="0" marR="0" lvl="0" indent="0" algn="r" defTabSz="914400" rtl="0" eaLnBrk="1" fontAlgn="auto" latinLnBrk="0" hangingPunct="1">
                        <a:lnSpc>
                          <a:spcPct val="100000"/>
                        </a:lnSpc>
                        <a:spcBef>
                          <a:spcPts val="0"/>
                        </a:spcBef>
                        <a:spcAft>
                          <a:spcPts val="500"/>
                        </a:spcAft>
                        <a:buClrTx/>
                        <a:buSzTx/>
                        <a:buFontTx/>
                        <a:buNone/>
                        <a:tabLst/>
                        <a:defRPr/>
                      </a:pPr>
                      <a:r>
                        <a:rPr lang="en-US" sz="1050" dirty="0">
                          <a:solidFill>
                            <a:srgbClr val="595959"/>
                          </a:solidFill>
                          <a:effectLst/>
                          <a:latin typeface="+mn-lt"/>
                          <a:ea typeface="Calibri"/>
                          <a:cs typeface="Times New Roman"/>
                          <a:sym typeface="Wingdings 3"/>
                        </a:rPr>
                        <a:t></a:t>
                      </a:r>
                      <a:endParaRPr lang="en-US" sz="1050" dirty="0">
                        <a:effectLst/>
                        <a:latin typeface="+mn-lt"/>
                        <a:ea typeface="Calibri"/>
                        <a:cs typeface="Times New Roman"/>
                      </a:endParaRPr>
                    </a:p>
                  </a:txBody>
                  <a:tcPr marL="61094" marR="61094" marT="0" marB="0" anchor="ctr">
                    <a:lnL w="12700" cap="flat" cmpd="sng" algn="ctr">
                      <a:solidFill>
                        <a:srgbClr val="C4BC96"/>
                      </a:solidFill>
                      <a:prstDash val="solid"/>
                      <a:round/>
                      <a:headEnd type="none" w="med" len="med"/>
                      <a:tailEnd type="none" w="med" len="med"/>
                    </a:lnL>
                    <a:lnR w="12700" cap="flat" cmpd="sng" algn="ctr">
                      <a:solidFill>
                        <a:srgbClr val="C4BC96"/>
                      </a:solidFill>
                      <a:prstDash val="solid"/>
                      <a:round/>
                      <a:headEnd type="none" w="med" len="med"/>
                      <a:tailEnd type="none" w="med" len="med"/>
                    </a:lnR>
                    <a:lnT w="12700" cap="flat" cmpd="sng" algn="ctr">
                      <a:solidFill>
                        <a:srgbClr val="C4BC96"/>
                      </a:solidFill>
                      <a:prstDash val="solid"/>
                      <a:round/>
                      <a:headEnd type="none" w="med" len="med"/>
                      <a:tailEnd type="none" w="med" len="med"/>
                    </a:lnT>
                    <a:lnB w="12700" cap="flat" cmpd="sng" algn="ctr">
                      <a:solidFill>
                        <a:srgbClr val="C4BC96"/>
                      </a:solidFill>
                      <a:prstDash val="solid"/>
                      <a:round/>
                      <a:headEnd type="none" w="med" len="med"/>
                      <a:tailEnd type="none" w="med" len="med"/>
                    </a:lnB>
                  </a:tcPr>
                </a:tc>
                <a:extLst>
                  <a:ext uri="{0D108BD9-81ED-4DB2-BD59-A6C34878D82A}">
                    <a16:rowId xmlns:a16="http://schemas.microsoft.com/office/drawing/2014/main" val="10004"/>
                  </a:ext>
                </a:extLst>
              </a:tr>
            </a:tbl>
          </a:graphicData>
        </a:graphic>
      </p:graphicFrame>
      <p:sp>
        <p:nvSpPr>
          <p:cNvPr id="34" name="Text Box 1"/>
          <p:cNvSpPr txBox="1"/>
          <p:nvPr/>
        </p:nvSpPr>
        <p:spPr>
          <a:xfrm>
            <a:off x="1774998" y="1413512"/>
            <a:ext cx="2468880" cy="182880"/>
          </a:xfrm>
          <a:prstGeom prst="rect">
            <a:avLst/>
          </a:prstGeom>
          <a:solidFill>
            <a:schemeClr val="bg1"/>
          </a:solidFill>
          <a:ln w="6350">
            <a:solidFill>
              <a:schemeClr val="accent5">
                <a:lumMod val="75000"/>
              </a:schemeClr>
            </a:solid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0" rIns="91440" bIns="0" numCol="1" spcCol="0" rtlCol="0" fromWordArt="0" anchor="ctr" anchorCtr="0" forceAA="0" compatLnSpc="1">
            <a:prstTxWarp prst="textNoShape">
              <a:avLst/>
            </a:prstTxWarp>
            <a:noAutofit/>
          </a:bodyPr>
          <a:lstStyle/>
          <a:p>
            <a:pPr marL="0" marR="0" algn="ctr">
              <a:spcBef>
                <a:spcPts val="0"/>
              </a:spcBef>
              <a:spcAft>
                <a:spcPts val="0"/>
              </a:spcAft>
            </a:pPr>
            <a:r>
              <a:rPr lang="en-US" sz="1100" b="1" dirty="0">
                <a:solidFill>
                  <a:schemeClr val="accent5">
                    <a:lumMod val="75000"/>
                  </a:schemeClr>
                </a:solidFill>
                <a:ea typeface="Calibri"/>
                <a:cs typeface="Times New Roman"/>
              </a:rPr>
              <a:t>Competencies for My Position</a:t>
            </a:r>
            <a:endParaRPr lang="en-US" sz="1100" dirty="0">
              <a:solidFill>
                <a:schemeClr val="accent5">
                  <a:lumMod val="75000"/>
                </a:schemeClr>
              </a:solidFill>
              <a:effectLst/>
              <a:ea typeface="Calibri"/>
              <a:cs typeface="Times New Roman"/>
            </a:endParaRPr>
          </a:p>
        </p:txBody>
      </p:sp>
      <p:sp>
        <p:nvSpPr>
          <p:cNvPr id="35" name="Text Box 1"/>
          <p:cNvSpPr txBox="1"/>
          <p:nvPr/>
        </p:nvSpPr>
        <p:spPr>
          <a:xfrm>
            <a:off x="4776330" y="1413512"/>
            <a:ext cx="2468880" cy="182880"/>
          </a:xfrm>
          <a:prstGeom prst="rect">
            <a:avLst/>
          </a:prstGeom>
          <a:solidFill>
            <a:schemeClr val="bg1"/>
          </a:solidFill>
          <a:ln w="6350">
            <a:solidFill>
              <a:schemeClr val="accent5">
                <a:lumMod val="75000"/>
              </a:schemeClr>
            </a:solid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0" rIns="91440" bIns="0" numCol="1" spcCol="0" rtlCol="0" fromWordArt="0" anchor="ctr" anchorCtr="0" forceAA="0" compatLnSpc="1">
            <a:prstTxWarp prst="textNoShape">
              <a:avLst/>
            </a:prstTxWarp>
            <a:noAutofit/>
          </a:bodyPr>
          <a:lstStyle/>
          <a:p>
            <a:pPr marL="0" marR="0" algn="ctr">
              <a:spcBef>
                <a:spcPts val="0"/>
              </a:spcBef>
              <a:spcAft>
                <a:spcPts val="0"/>
              </a:spcAft>
            </a:pPr>
            <a:r>
              <a:rPr lang="en-US" sz="1100" b="1" dirty="0">
                <a:solidFill>
                  <a:schemeClr val="accent5">
                    <a:lumMod val="75000"/>
                  </a:schemeClr>
                </a:solidFill>
                <a:ea typeface="Calibri"/>
                <a:cs typeface="Times New Roman"/>
              </a:rPr>
              <a:t>Competencies for My Career Growth</a:t>
            </a:r>
            <a:endParaRPr lang="en-US" sz="1100" dirty="0">
              <a:solidFill>
                <a:schemeClr val="accent5">
                  <a:lumMod val="75000"/>
                </a:schemeClr>
              </a:solidFill>
              <a:effectLst/>
              <a:ea typeface="Calibri"/>
              <a:cs typeface="Times New Roman"/>
            </a:endParaRPr>
          </a:p>
        </p:txBody>
      </p:sp>
      <p:graphicFrame>
        <p:nvGraphicFramePr>
          <p:cNvPr id="19" name="Table 18"/>
          <p:cNvGraphicFramePr>
            <a:graphicFrameLocks noGrp="1"/>
          </p:cNvGraphicFramePr>
          <p:nvPr>
            <p:extLst>
              <p:ext uri="{D42A27DB-BD31-4B8C-83A1-F6EECF244321}">
                <p14:modId xmlns:p14="http://schemas.microsoft.com/office/powerpoint/2010/main" val="2125746602"/>
              </p:ext>
            </p:extLst>
          </p:nvPr>
        </p:nvGraphicFramePr>
        <p:xfrm>
          <a:off x="454428" y="5129477"/>
          <a:ext cx="8232372" cy="1155449"/>
        </p:xfrm>
        <a:graphic>
          <a:graphicData uri="http://schemas.openxmlformats.org/drawingml/2006/table">
            <a:tbl>
              <a:tblPr firstRow="1" firstCol="1" bandRow="1"/>
              <a:tblGrid>
                <a:gridCol w="6632172">
                  <a:extLst>
                    <a:ext uri="{9D8B030D-6E8A-4147-A177-3AD203B41FA5}">
                      <a16:colId xmlns:a16="http://schemas.microsoft.com/office/drawing/2014/main" val="20000"/>
                    </a:ext>
                  </a:extLst>
                </a:gridCol>
                <a:gridCol w="762000">
                  <a:extLst>
                    <a:ext uri="{9D8B030D-6E8A-4147-A177-3AD203B41FA5}">
                      <a16:colId xmlns:a16="http://schemas.microsoft.com/office/drawing/2014/main" val="20001"/>
                    </a:ext>
                  </a:extLst>
                </a:gridCol>
                <a:gridCol w="838200">
                  <a:extLst>
                    <a:ext uri="{9D8B030D-6E8A-4147-A177-3AD203B41FA5}">
                      <a16:colId xmlns:a16="http://schemas.microsoft.com/office/drawing/2014/main" val="20002"/>
                    </a:ext>
                  </a:extLst>
                </a:gridCol>
              </a:tblGrid>
              <a:tr h="162918">
                <a:tc>
                  <a:txBody>
                    <a:bodyPr/>
                    <a:lstStyle/>
                    <a:p>
                      <a:pPr marL="0" marR="0">
                        <a:spcBef>
                          <a:spcPts val="0"/>
                        </a:spcBef>
                        <a:spcAft>
                          <a:spcPts val="0"/>
                        </a:spcAft>
                      </a:pPr>
                      <a:endParaRPr lang="en-US" sz="900" dirty="0">
                        <a:effectLst/>
                        <a:latin typeface="Calibri" panose="020F0502020204030204" pitchFamily="34" charset="0"/>
                        <a:ea typeface="Calibri" panose="020F0502020204030204" pitchFamily="34" charset="0"/>
                        <a:cs typeface="Times New Roman" panose="02020603050405020304" pitchFamily="18" charset="0"/>
                      </a:endParaRPr>
                    </a:p>
                  </a:txBody>
                  <a:tcPr marL="61094" marR="61094" marT="0" marB="0">
                    <a:lnL>
                      <a:noFill/>
                    </a:lnL>
                    <a:lnR w="12700" cap="flat" cmpd="sng" algn="ctr">
                      <a:solidFill>
                        <a:schemeClr val="bg2">
                          <a:lumMod val="75000"/>
                        </a:schemeClr>
                      </a:solidFill>
                      <a:prstDash val="solid"/>
                      <a:round/>
                      <a:headEnd type="none" w="med" len="med"/>
                      <a:tailEnd type="none" w="med" len="med"/>
                    </a:lnR>
                    <a:lnT>
                      <a:noFill/>
                    </a:lnT>
                    <a:lnB>
                      <a:noFill/>
                    </a:lnB>
                  </a:tcPr>
                </a:tc>
                <a:tc>
                  <a:txBody>
                    <a:bodyPr/>
                    <a:lstStyle/>
                    <a:p>
                      <a:pPr marL="0" marR="0" algn="ctr">
                        <a:spcBef>
                          <a:spcPts val="0"/>
                        </a:spcBef>
                        <a:spcAft>
                          <a:spcPts val="0"/>
                        </a:spcAft>
                      </a:pPr>
                      <a:r>
                        <a:rPr lang="en-US" sz="900" b="1"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Desired</a:t>
                      </a:r>
                      <a:r>
                        <a:rPr lang="en-US" sz="900" b="1" baseline="0"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 </a:t>
                      </a:r>
                      <a:r>
                        <a:rPr lang="en-US" sz="900" b="1"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Proficiency</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1094" marR="61094" marT="0" marB="0" anchor="ctr">
                    <a:lnL w="12700" cap="flat" cmpd="sng" algn="ctr">
                      <a:solidFill>
                        <a:schemeClr val="bg2">
                          <a:lumMod val="75000"/>
                        </a:schemeClr>
                      </a:solidFill>
                      <a:prstDash val="solid"/>
                      <a:round/>
                      <a:headEnd type="none" w="med" len="med"/>
                      <a:tailEnd type="none" w="med" len="med"/>
                    </a:lnL>
                    <a:lnR w="12700" cap="flat" cmpd="sng" algn="ctr">
                      <a:solidFill>
                        <a:srgbClr val="C4BC96"/>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solidFill>
                      <a:schemeClr val="bg2">
                        <a:lumMod val="50000"/>
                      </a:schemeClr>
                    </a:solidFill>
                  </a:tcPr>
                </a:tc>
                <a:tc>
                  <a:txBody>
                    <a:bodyPr/>
                    <a:lstStyle/>
                    <a:p>
                      <a:pPr marL="0" marR="0" algn="ctr">
                        <a:spcBef>
                          <a:spcPts val="0"/>
                        </a:spcBef>
                        <a:spcAft>
                          <a:spcPts val="0"/>
                        </a:spcAft>
                      </a:pPr>
                      <a:r>
                        <a:rPr lang="en-US" sz="900" b="1"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My Proficiency</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1094" marR="61094" marT="0" marB="0" anchor="ctr">
                    <a:lnL w="12700" cap="flat" cmpd="sng" algn="ctr">
                      <a:solidFill>
                        <a:srgbClr val="C4BC96"/>
                      </a:solidFill>
                      <a:prstDash val="solid"/>
                      <a:round/>
                      <a:headEnd type="none" w="med" len="med"/>
                      <a:tailEnd type="none" w="med" len="med"/>
                    </a:lnL>
                    <a:lnR w="12700" cap="flat" cmpd="sng" algn="ctr">
                      <a:solidFill>
                        <a:srgbClr val="C4BC96"/>
                      </a:solidFill>
                      <a:prstDash val="solid"/>
                      <a:round/>
                      <a:headEnd type="none" w="med" len="med"/>
                      <a:tailEnd type="none" w="med" len="med"/>
                    </a:lnR>
                    <a:lnT w="12700" cap="flat" cmpd="sng" algn="ctr">
                      <a:solidFill>
                        <a:srgbClr val="C4BC96"/>
                      </a:solidFill>
                      <a:prstDash val="solid"/>
                      <a:round/>
                      <a:headEnd type="none" w="med" len="med"/>
                      <a:tailEnd type="none" w="med" len="med"/>
                    </a:lnT>
                    <a:lnB w="12700" cap="flat" cmpd="sng" algn="ctr">
                      <a:solidFill>
                        <a:srgbClr val="C4BC96"/>
                      </a:solidFill>
                      <a:prstDash val="solid"/>
                      <a:round/>
                      <a:headEnd type="none" w="med" len="med"/>
                      <a:tailEnd type="none" w="med" len="med"/>
                    </a:lnB>
                    <a:solidFill>
                      <a:srgbClr val="948A54"/>
                    </a:solidFill>
                  </a:tcPr>
                </a:tc>
                <a:extLst>
                  <a:ext uri="{0D108BD9-81ED-4DB2-BD59-A6C34878D82A}">
                    <a16:rowId xmlns:a16="http://schemas.microsoft.com/office/drawing/2014/main" val="10000"/>
                  </a:ext>
                </a:extLst>
              </a:tr>
              <a:tr h="135765">
                <a:tc gridSpan="3">
                  <a:txBody>
                    <a:bodyPr/>
                    <a:lstStyle/>
                    <a:p>
                      <a:pPr marL="0" marR="0">
                        <a:spcBef>
                          <a:spcPts val="0"/>
                        </a:spcBef>
                        <a:spcAft>
                          <a:spcPts val="0"/>
                        </a:spcAft>
                      </a:pPr>
                      <a:r>
                        <a:rPr lang="en-US" sz="1000" b="1"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Included in My Position </a:t>
                      </a:r>
                      <a:r>
                        <a:rPr lang="en-US" sz="1000"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sym typeface="Webdings" panose="05030102010509060703" pitchFamily="18" charset="2"/>
                        </a:rPr>
                        <a:t></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1094" marR="61094" marT="0" marB="0">
                    <a:lnL>
                      <a:noFill/>
                    </a:lnL>
                    <a:lnR w="12700" cap="flat" cmpd="sng" algn="ctr">
                      <a:solidFill>
                        <a:srgbClr val="C4BC96"/>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rgbClr val="C4BC96"/>
                      </a:solidFill>
                      <a:prstDash val="solid"/>
                      <a:round/>
                      <a:headEnd type="none" w="med" len="med"/>
                      <a:tailEnd type="none" w="med" len="med"/>
                    </a:lnB>
                    <a:solidFill>
                      <a:srgbClr val="31849B"/>
                    </a:solid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1"/>
                  </a:ext>
                </a:extLst>
              </a:tr>
              <a:tr h="271529">
                <a:tc>
                  <a:txBody>
                    <a:bodyPr/>
                    <a:lstStyle/>
                    <a:p>
                      <a:pPr marL="0" marR="0" lvl="0" indent="0" algn="l" defTabSz="914400" rtl="0" eaLnBrk="1" fontAlgn="auto" latinLnBrk="0" hangingPunct="1">
                        <a:lnSpc>
                          <a:spcPct val="100000"/>
                        </a:lnSpc>
                        <a:spcBef>
                          <a:spcPts val="600"/>
                        </a:spcBef>
                        <a:spcAft>
                          <a:spcPts val="600"/>
                        </a:spcAft>
                        <a:buClrTx/>
                        <a:buSzTx/>
                        <a:buFontTx/>
                        <a:buNone/>
                        <a:tabLst/>
                        <a:defRPr/>
                      </a:pPr>
                      <a:r>
                        <a:rPr kumimoji="0" lang="en-US" sz="1000" b="1" i="0" u="none" strike="noStrike" kern="1200" cap="none" spc="0" normalizeH="0" baseline="0" noProof="0" dirty="0">
                          <a:ln>
                            <a:noFill/>
                          </a:ln>
                          <a:solidFill>
                            <a:srgbClr val="595959"/>
                          </a:solidFill>
                          <a:effectLst/>
                          <a:uLnTx/>
                          <a:uFillTx/>
                          <a:latin typeface="Calibri" panose="020F0502020204030204" pitchFamily="34" charset="0"/>
                          <a:ea typeface="Calibri" panose="020F0502020204030204" pitchFamily="34" charset="0"/>
                          <a:cs typeface="Times New Roman" panose="02020603050405020304" pitchFamily="18" charset="0"/>
                        </a:rPr>
                        <a:t>Workforce Planning</a:t>
                      </a:r>
                      <a:r>
                        <a:rPr kumimoji="0" lang="en-US" sz="1000" b="0" i="0" u="none" strike="noStrike" kern="1200" cap="none" spc="0" normalizeH="0" baseline="0" noProof="0" dirty="0">
                          <a:ln>
                            <a:noFill/>
                          </a:ln>
                          <a:solidFill>
                            <a:srgbClr val="595959"/>
                          </a:solidFill>
                          <a:effectLst/>
                          <a:uLnTx/>
                          <a:uFillTx/>
                          <a:latin typeface="Calibri" panose="020F0502020204030204" pitchFamily="34" charset="0"/>
                          <a:ea typeface="Calibri" panose="020F0502020204030204" pitchFamily="34" charset="0"/>
                          <a:cs typeface="Times New Roman" panose="02020603050405020304" pitchFamily="18" charset="0"/>
                        </a:rPr>
                        <a:t> - Knowledge of HR concepts, principles, and practices related to determining workload projections and current and future competency gaps to align human capital with organizational goals.</a:t>
                      </a:r>
                      <a:endParaRPr kumimoji="0" lang="en-US" sz="10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endParaRPr>
                    </a:p>
                  </a:txBody>
                  <a:tcPr marL="61094" marR="61094" marT="0" marB="0">
                    <a:lnL>
                      <a:noFill/>
                    </a:lnL>
                    <a:lnR w="12700" cap="flat" cmpd="sng" algn="ctr">
                      <a:solidFill>
                        <a:srgbClr val="C4BC96"/>
                      </a:solidFill>
                      <a:prstDash val="solid"/>
                      <a:round/>
                      <a:headEnd type="none" w="med" len="med"/>
                      <a:tailEnd type="none" w="med" len="med"/>
                    </a:lnR>
                    <a:lnT w="12700" cap="flat" cmpd="sng" algn="ctr">
                      <a:solidFill>
                        <a:srgbClr val="C4BC96"/>
                      </a:solidFill>
                      <a:prstDash val="solid"/>
                      <a:round/>
                      <a:headEnd type="none" w="med" len="med"/>
                      <a:tailEnd type="none" w="med" len="med"/>
                    </a:lnT>
                    <a:lnB w="12700" cap="flat" cmpd="sng" algn="ctr">
                      <a:solidFill>
                        <a:srgbClr val="C4BC96"/>
                      </a:solidFill>
                      <a:prstDash val="solid"/>
                      <a:round/>
                      <a:headEnd type="none" w="med" len="med"/>
                      <a:tailEnd type="none" w="med" len="med"/>
                    </a:lnB>
                  </a:tcPr>
                </a:tc>
                <a:tc>
                  <a:txBody>
                    <a:bodyPr/>
                    <a:lstStyle/>
                    <a:p>
                      <a:pPr marL="0" marR="0" lvl="0" indent="0" algn="r" defTabSz="914400" rtl="0" eaLnBrk="1" fontAlgn="auto" latinLnBrk="0" hangingPunct="1">
                        <a:lnSpc>
                          <a:spcPct val="100000"/>
                        </a:lnSpc>
                        <a:spcBef>
                          <a:spcPts val="600"/>
                        </a:spcBef>
                        <a:spcAft>
                          <a:spcPts val="600"/>
                        </a:spcAft>
                        <a:buClrTx/>
                        <a:buSzTx/>
                        <a:buFontTx/>
                        <a:buNone/>
                        <a:tabLst/>
                        <a:defRPr/>
                      </a:pPr>
                      <a:r>
                        <a:rPr lang="en-US" sz="1000" dirty="0">
                          <a:solidFill>
                            <a:srgbClr val="595959"/>
                          </a:solidFill>
                          <a:effectLst/>
                          <a:latin typeface="+mn-lt"/>
                          <a:ea typeface="Calibri"/>
                          <a:cs typeface="Times New Roman"/>
                          <a:sym typeface="Wingdings 3"/>
                        </a:rPr>
                        <a:t></a:t>
                      </a:r>
                    </a:p>
                  </a:txBody>
                  <a:tcPr marL="61094" marR="61094" marT="0" marB="0" anchor="ctr">
                    <a:lnL w="12700" cap="flat" cmpd="sng" algn="ctr">
                      <a:solidFill>
                        <a:srgbClr val="C4BC96"/>
                      </a:solidFill>
                      <a:prstDash val="solid"/>
                      <a:round/>
                      <a:headEnd type="none" w="med" len="med"/>
                      <a:tailEnd type="none" w="med" len="med"/>
                    </a:lnL>
                    <a:lnR w="12700" cap="flat" cmpd="sng" algn="ctr">
                      <a:solidFill>
                        <a:srgbClr val="C4BC96"/>
                      </a:solidFill>
                      <a:prstDash val="solid"/>
                      <a:round/>
                      <a:headEnd type="none" w="med" len="med"/>
                      <a:tailEnd type="none" w="med" len="med"/>
                    </a:lnR>
                    <a:lnT w="12700" cap="flat" cmpd="sng" algn="ctr">
                      <a:solidFill>
                        <a:srgbClr val="C4BC96"/>
                      </a:solidFill>
                      <a:prstDash val="solid"/>
                      <a:round/>
                      <a:headEnd type="none" w="med" len="med"/>
                      <a:tailEnd type="none" w="med" len="med"/>
                    </a:lnT>
                    <a:lnB w="12700" cap="flat" cmpd="sng" algn="ctr">
                      <a:solidFill>
                        <a:srgbClr val="C4BC96"/>
                      </a:solidFill>
                      <a:prstDash val="solid"/>
                      <a:round/>
                      <a:headEnd type="none" w="med" len="med"/>
                      <a:tailEnd type="none" w="med" len="med"/>
                    </a:lnB>
                  </a:tcPr>
                </a:tc>
                <a:tc>
                  <a:txBody>
                    <a:bodyPr/>
                    <a:lstStyle/>
                    <a:p>
                      <a:pPr marL="0" marR="0" lvl="0" indent="0" algn="r" defTabSz="914400" rtl="0" eaLnBrk="1" fontAlgn="auto" latinLnBrk="0" hangingPunct="1">
                        <a:lnSpc>
                          <a:spcPct val="100000"/>
                        </a:lnSpc>
                        <a:spcBef>
                          <a:spcPts val="0"/>
                        </a:spcBef>
                        <a:spcAft>
                          <a:spcPts val="500"/>
                        </a:spcAft>
                        <a:buClrTx/>
                        <a:buSzTx/>
                        <a:buFontTx/>
                        <a:buNone/>
                        <a:tabLst/>
                        <a:defRPr/>
                      </a:pPr>
                      <a:r>
                        <a:rPr lang="en-US" sz="1000" dirty="0">
                          <a:solidFill>
                            <a:srgbClr val="595959"/>
                          </a:solidFill>
                          <a:effectLst/>
                          <a:latin typeface="+mn-lt"/>
                          <a:ea typeface="Calibri"/>
                          <a:cs typeface="Times New Roman"/>
                          <a:sym typeface="Wingdings 3"/>
                        </a:rPr>
                        <a:t></a:t>
                      </a:r>
                      <a:endParaRPr kumimoji="0" lang="en-US" sz="1000" b="0" i="0" u="none" strike="noStrike" kern="1200" cap="none" spc="0" normalizeH="0" baseline="0" noProof="0" dirty="0">
                        <a:ln>
                          <a:noFill/>
                        </a:ln>
                        <a:solidFill>
                          <a:prstClr val="black"/>
                        </a:solidFill>
                        <a:effectLst/>
                        <a:uLnTx/>
                        <a:uFillTx/>
                        <a:latin typeface="+mn-lt"/>
                        <a:ea typeface="Calibri"/>
                        <a:cs typeface="Times New Roman"/>
                      </a:endParaRPr>
                    </a:p>
                  </a:txBody>
                  <a:tcPr marL="61094" marR="61094" marT="0" marB="0" anchor="ctr">
                    <a:lnL w="12700" cap="flat" cmpd="sng" algn="ctr">
                      <a:solidFill>
                        <a:srgbClr val="C4BC96"/>
                      </a:solidFill>
                      <a:prstDash val="solid"/>
                      <a:round/>
                      <a:headEnd type="none" w="med" len="med"/>
                      <a:tailEnd type="none" w="med" len="med"/>
                    </a:lnL>
                    <a:lnR w="12700" cap="flat" cmpd="sng" algn="ctr">
                      <a:solidFill>
                        <a:srgbClr val="C4BC96"/>
                      </a:solidFill>
                      <a:prstDash val="solid"/>
                      <a:round/>
                      <a:headEnd type="none" w="med" len="med"/>
                      <a:tailEnd type="none" w="med" len="med"/>
                    </a:lnR>
                    <a:lnT w="12700" cap="flat" cmpd="sng" algn="ctr">
                      <a:solidFill>
                        <a:srgbClr val="C4BC96"/>
                      </a:solidFill>
                      <a:prstDash val="solid"/>
                      <a:round/>
                      <a:headEnd type="none" w="med" len="med"/>
                      <a:tailEnd type="none" w="med" len="med"/>
                    </a:lnT>
                    <a:lnB w="12700" cap="flat" cmpd="sng" algn="ctr">
                      <a:solidFill>
                        <a:srgbClr val="C4BC96"/>
                      </a:solidFill>
                      <a:prstDash val="solid"/>
                      <a:round/>
                      <a:headEnd type="none" w="med" len="med"/>
                      <a:tailEnd type="none" w="med" len="med"/>
                    </a:lnB>
                  </a:tcPr>
                </a:tc>
                <a:extLst>
                  <a:ext uri="{0D108BD9-81ED-4DB2-BD59-A6C34878D82A}">
                    <a16:rowId xmlns:a16="http://schemas.microsoft.com/office/drawing/2014/main" val="10002"/>
                  </a:ext>
                </a:extLst>
              </a:tr>
              <a:tr h="135765">
                <a:tc gridSpan="3">
                  <a:txBody>
                    <a:bodyPr/>
                    <a:lstStyle/>
                    <a:p>
                      <a:pPr marL="0" marR="0">
                        <a:spcBef>
                          <a:spcPts val="0"/>
                        </a:spcBef>
                        <a:spcAft>
                          <a:spcPts val="0"/>
                        </a:spcAft>
                      </a:pPr>
                      <a:r>
                        <a:rPr lang="en-US" sz="1000" b="1"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No</a:t>
                      </a:r>
                      <a:r>
                        <a:rPr lang="en-US" sz="1000" b="1" baseline="0"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t Included in My Position</a:t>
                      </a:r>
                      <a:r>
                        <a:rPr lang="en-US" sz="1000" b="1"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 </a:t>
                      </a:r>
                      <a:r>
                        <a:rPr lang="en-US" sz="1000"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sym typeface="Webdings" panose="05030102010509060703" pitchFamily="18" charset="2"/>
                        </a:rPr>
                        <a:t></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1094" marR="61094" marT="0" marB="0">
                    <a:lnL>
                      <a:noFill/>
                    </a:lnL>
                    <a:lnR w="12700" cap="flat" cmpd="sng" algn="ctr">
                      <a:solidFill>
                        <a:srgbClr val="C4BC96"/>
                      </a:solidFill>
                      <a:prstDash val="solid"/>
                      <a:round/>
                      <a:headEnd type="none" w="med" len="med"/>
                      <a:tailEnd type="none" w="med" len="med"/>
                    </a:lnR>
                    <a:lnT w="12700" cap="flat" cmpd="sng" algn="ctr">
                      <a:solidFill>
                        <a:srgbClr val="C4BC96"/>
                      </a:solidFill>
                      <a:prstDash val="solid"/>
                      <a:round/>
                      <a:headEnd type="none" w="med" len="med"/>
                      <a:tailEnd type="none" w="med" len="med"/>
                    </a:lnT>
                    <a:lnB w="12700" cap="flat" cmpd="sng" algn="ctr">
                      <a:solidFill>
                        <a:srgbClr val="C4BC96"/>
                      </a:solidFill>
                      <a:prstDash val="solid"/>
                      <a:round/>
                      <a:headEnd type="none" w="med" len="med"/>
                      <a:tailEnd type="none" w="med" len="med"/>
                    </a:lnB>
                    <a:solidFill>
                      <a:srgbClr val="31849B"/>
                    </a:solid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3"/>
                  </a:ext>
                </a:extLst>
              </a:tr>
              <a:tr h="271529">
                <a:tc gridSpan="3">
                  <a:txBody>
                    <a:bodyPr/>
                    <a:lstStyle/>
                    <a:p>
                      <a:pPr marL="0" marR="0" lvl="0" indent="0" algn="l" defTabSz="914400" rtl="0" eaLnBrk="1" fontAlgn="auto" latinLnBrk="0" hangingPunct="1">
                        <a:lnSpc>
                          <a:spcPct val="100000"/>
                        </a:lnSpc>
                        <a:spcBef>
                          <a:spcPts val="600"/>
                        </a:spcBef>
                        <a:spcAft>
                          <a:spcPts val="600"/>
                        </a:spcAft>
                        <a:buClrTx/>
                        <a:buSzTx/>
                        <a:buFontTx/>
                        <a:buNone/>
                        <a:tabLst/>
                        <a:defRPr/>
                      </a:pPr>
                      <a:r>
                        <a:rPr kumimoji="0" lang="en-US" sz="1000" b="0" i="1"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None</a:t>
                      </a:r>
                    </a:p>
                  </a:txBody>
                  <a:tcPr marL="61094" marR="61094" marT="0" marB="0" anchor="ctr">
                    <a:lnL>
                      <a:noFill/>
                    </a:lnL>
                    <a:lnR w="12700" cap="flat" cmpd="sng" algn="ctr">
                      <a:solidFill>
                        <a:srgbClr val="C4BC96"/>
                      </a:solidFill>
                      <a:prstDash val="solid"/>
                      <a:round/>
                      <a:headEnd type="none" w="med" len="med"/>
                      <a:tailEnd type="none" w="med" len="med"/>
                    </a:lnR>
                    <a:lnT w="12700" cap="flat" cmpd="sng" algn="ctr">
                      <a:solidFill>
                        <a:srgbClr val="C4BC96"/>
                      </a:solidFill>
                      <a:prstDash val="solid"/>
                      <a:round/>
                      <a:headEnd type="none" w="med" len="med"/>
                      <a:tailEnd type="none" w="med" len="med"/>
                    </a:lnT>
                    <a:lnB w="12700" cap="flat" cmpd="sng" algn="ctr">
                      <a:solidFill>
                        <a:srgbClr val="C4BC96"/>
                      </a:solidFill>
                      <a:prstDash val="solid"/>
                      <a:round/>
                      <a:headEnd type="none" w="med" len="med"/>
                      <a:tailEnd type="none" w="med" len="med"/>
                    </a:lnB>
                  </a:tcPr>
                </a:tc>
                <a:tc hMerge="1">
                  <a:txBody>
                    <a:bodyPr/>
                    <a:lstStyle/>
                    <a:p>
                      <a:endParaRPr lang="en-US"/>
                    </a:p>
                  </a:txBody>
                  <a:tcPr/>
                </a:tc>
                <a:tc hMerge="1">
                  <a:txBody>
                    <a:bodyPr/>
                    <a:lstStyle/>
                    <a:p>
                      <a:pPr marL="0" marR="0" lvl="0" indent="0" algn="r" defTabSz="914400" rtl="0" eaLnBrk="1" fontAlgn="auto" latinLnBrk="0" hangingPunct="1">
                        <a:lnSpc>
                          <a:spcPct val="100000"/>
                        </a:lnSpc>
                        <a:spcBef>
                          <a:spcPts val="0"/>
                        </a:spcBef>
                        <a:spcAft>
                          <a:spcPts val="500"/>
                        </a:spcAft>
                        <a:buClrTx/>
                        <a:buSzTx/>
                        <a:buFontTx/>
                        <a:buNone/>
                        <a:tabLst/>
                        <a:defRPr/>
                      </a:pPr>
                      <a:endParaRPr lang="en-US" sz="1050" dirty="0">
                        <a:effectLst/>
                        <a:latin typeface="+mn-lt"/>
                        <a:ea typeface="Calibri"/>
                        <a:cs typeface="Times New Roman"/>
                      </a:endParaRPr>
                    </a:p>
                  </a:txBody>
                  <a:tcPr marL="61094" marR="61094" marT="0" marB="0" anchor="ctr">
                    <a:lnL w="12700" cap="flat" cmpd="sng" algn="ctr">
                      <a:solidFill>
                        <a:srgbClr val="C4BC96"/>
                      </a:solidFill>
                      <a:prstDash val="solid"/>
                      <a:round/>
                      <a:headEnd type="none" w="med" len="med"/>
                      <a:tailEnd type="none" w="med" len="med"/>
                    </a:lnL>
                    <a:lnR w="12700" cap="flat" cmpd="sng" algn="ctr">
                      <a:solidFill>
                        <a:srgbClr val="C4BC96"/>
                      </a:solidFill>
                      <a:prstDash val="solid"/>
                      <a:round/>
                      <a:headEnd type="none" w="med" len="med"/>
                      <a:tailEnd type="none" w="med" len="med"/>
                    </a:lnR>
                    <a:lnT w="12700" cap="flat" cmpd="sng" algn="ctr">
                      <a:solidFill>
                        <a:srgbClr val="C4BC96"/>
                      </a:solidFill>
                      <a:prstDash val="solid"/>
                      <a:round/>
                      <a:headEnd type="none" w="med" len="med"/>
                      <a:tailEnd type="none" w="med" len="med"/>
                    </a:lnT>
                    <a:lnB w="12700" cap="flat" cmpd="sng" algn="ctr">
                      <a:solidFill>
                        <a:srgbClr val="C4BC96"/>
                      </a:solidFill>
                      <a:prstDash val="solid"/>
                      <a:round/>
                      <a:headEnd type="none" w="med" len="med"/>
                      <a:tailEnd type="none" w="med" len="med"/>
                    </a:lnB>
                  </a:tcPr>
                </a:tc>
                <a:extLst>
                  <a:ext uri="{0D108BD9-81ED-4DB2-BD59-A6C34878D82A}">
                    <a16:rowId xmlns:a16="http://schemas.microsoft.com/office/drawing/2014/main" val="10004"/>
                  </a:ext>
                </a:extLst>
              </a:tr>
            </a:tbl>
          </a:graphicData>
        </a:graphic>
      </p:graphicFrame>
      <p:sp>
        <p:nvSpPr>
          <p:cNvPr id="23" name="TextBox 22"/>
          <p:cNvSpPr txBox="1"/>
          <p:nvPr/>
        </p:nvSpPr>
        <p:spPr>
          <a:xfrm>
            <a:off x="7924800" y="2761465"/>
            <a:ext cx="685800" cy="274320"/>
          </a:xfrm>
          <a:prstGeom prst="rect">
            <a:avLst/>
          </a:prstGeom>
          <a:solidFill>
            <a:schemeClr val="bg1"/>
          </a:solidFill>
        </p:spPr>
        <p:txBody>
          <a:bodyPr wrap="square" lIns="0" tIns="0" rIns="0" bIns="0" rtlCol="0" anchor="ctr" anchorCtr="0">
            <a:spAutoFit/>
          </a:bodyPr>
          <a:lstStyle/>
          <a:p>
            <a:pPr algn="ctr"/>
            <a:r>
              <a:rPr lang="en-US" sz="1000" dirty="0">
                <a:solidFill>
                  <a:srgbClr val="595959"/>
                </a:solidFill>
                <a:latin typeface="Calibri" panose="020F0502020204030204" pitchFamily="34" charset="0"/>
                <a:ea typeface="Calibri" panose="020F0502020204030204" pitchFamily="34" charset="0"/>
                <a:cs typeface="Times New Roman" panose="02020603050405020304" pitchFamily="18" charset="0"/>
              </a:rPr>
              <a:t>2</a:t>
            </a:r>
          </a:p>
          <a:p>
            <a:pPr algn="ctr"/>
            <a:r>
              <a:rPr lang="en-US" sz="900" dirty="0">
                <a:solidFill>
                  <a:srgbClr val="595959"/>
                </a:solidFill>
                <a:latin typeface="Calibri" panose="020F0502020204030204" pitchFamily="34" charset="0"/>
                <a:cs typeface="Times New Roman" panose="02020603050405020304" pitchFamily="18" charset="0"/>
              </a:rPr>
              <a:t>Basic</a:t>
            </a:r>
            <a:endParaRPr lang="en-US" sz="900" dirty="0"/>
          </a:p>
        </p:txBody>
      </p:sp>
      <p:sp>
        <p:nvSpPr>
          <p:cNvPr id="24" name="TextBox 23"/>
          <p:cNvSpPr txBox="1"/>
          <p:nvPr/>
        </p:nvSpPr>
        <p:spPr>
          <a:xfrm>
            <a:off x="7924800" y="3602039"/>
            <a:ext cx="685800" cy="292388"/>
          </a:xfrm>
          <a:prstGeom prst="rect">
            <a:avLst/>
          </a:prstGeom>
          <a:solidFill>
            <a:schemeClr val="bg1"/>
          </a:solidFill>
        </p:spPr>
        <p:txBody>
          <a:bodyPr wrap="square" lIns="0" tIns="0" rIns="0" bIns="0" rtlCol="0" anchor="ctr" anchorCtr="0">
            <a:spAutoFit/>
          </a:bodyPr>
          <a:lstStyle/>
          <a:p>
            <a:pPr algn="ctr"/>
            <a:r>
              <a:rPr lang="en-US" sz="1000" dirty="0">
                <a:solidFill>
                  <a:srgbClr val="595959"/>
                </a:solidFill>
                <a:latin typeface="Calibri" panose="020F0502020204030204" pitchFamily="34" charset="0"/>
                <a:ea typeface="Calibri" panose="020F0502020204030204" pitchFamily="34" charset="0"/>
                <a:cs typeface="Times New Roman" panose="02020603050405020304" pitchFamily="18" charset="0"/>
              </a:rPr>
              <a:t>4</a:t>
            </a:r>
          </a:p>
          <a:p>
            <a:pPr algn="ctr"/>
            <a:r>
              <a:rPr lang="en-US" sz="900" dirty="0">
                <a:solidFill>
                  <a:srgbClr val="595959"/>
                </a:solidFill>
                <a:latin typeface="Calibri" panose="020F0502020204030204" pitchFamily="34" charset="0"/>
                <a:cs typeface="Times New Roman" panose="02020603050405020304" pitchFamily="18" charset="0"/>
              </a:rPr>
              <a:t>Advanced</a:t>
            </a:r>
            <a:endParaRPr lang="en-US" sz="900" dirty="0"/>
          </a:p>
        </p:txBody>
      </p:sp>
      <p:graphicFrame>
        <p:nvGraphicFramePr>
          <p:cNvPr id="41" name="Table 40"/>
          <p:cNvGraphicFramePr>
            <a:graphicFrameLocks noGrp="1"/>
          </p:cNvGraphicFramePr>
          <p:nvPr>
            <p:extLst>
              <p:ext uri="{D42A27DB-BD31-4B8C-83A1-F6EECF244321}">
                <p14:modId xmlns:p14="http://schemas.microsoft.com/office/powerpoint/2010/main" val="2158240901"/>
              </p:ext>
            </p:extLst>
          </p:nvPr>
        </p:nvGraphicFramePr>
        <p:xfrm>
          <a:off x="454428" y="2291460"/>
          <a:ext cx="8232372" cy="777240"/>
        </p:xfrm>
        <a:graphic>
          <a:graphicData uri="http://schemas.openxmlformats.org/drawingml/2006/table">
            <a:tbl>
              <a:tblPr firstRow="1" firstCol="1" bandRow="1"/>
              <a:tblGrid>
                <a:gridCol w="7394172">
                  <a:extLst>
                    <a:ext uri="{9D8B030D-6E8A-4147-A177-3AD203B41FA5}">
                      <a16:colId xmlns:a16="http://schemas.microsoft.com/office/drawing/2014/main" val="20000"/>
                    </a:ext>
                  </a:extLst>
                </a:gridCol>
                <a:gridCol w="838200">
                  <a:extLst>
                    <a:ext uri="{9D8B030D-6E8A-4147-A177-3AD203B41FA5}">
                      <a16:colId xmlns:a16="http://schemas.microsoft.com/office/drawing/2014/main" val="20001"/>
                    </a:ext>
                  </a:extLst>
                </a:gridCol>
              </a:tblGrid>
              <a:tr h="162918">
                <a:tc>
                  <a:txBody>
                    <a:bodyPr/>
                    <a:lstStyle/>
                    <a:p>
                      <a:pPr marL="0" marR="0">
                        <a:spcBef>
                          <a:spcPts val="0"/>
                        </a:spcBef>
                        <a:spcAft>
                          <a:spcPts val="0"/>
                        </a:spcAft>
                      </a:pPr>
                      <a:r>
                        <a:rPr lang="en-US" sz="1100" dirty="0">
                          <a:solidFill>
                            <a:srgbClr val="CC9900"/>
                          </a:solidFill>
                          <a:effectLst/>
                          <a:latin typeface="Calibri" panose="020F0502020204030204" pitchFamily="34" charset="0"/>
                          <a:ea typeface="Calibri" panose="020F0502020204030204" pitchFamily="34" charset="0"/>
                          <a:cs typeface="Times New Roman" panose="02020603050405020304" pitchFamily="18" charset="0"/>
                        </a:rPr>
                        <a:t>Leadership Competencies </a:t>
                      </a:r>
                      <a:r>
                        <a:rPr lang="en-US" sz="1100" baseline="300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sym typeface="Webdings" panose="05030102010509060703" pitchFamily="18" charset="2"/>
                        </a:rPr>
                        <a:t></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000" u="none" dirty="0">
                          <a:solidFill>
                            <a:srgbClr val="CC9900"/>
                          </a:solidFill>
                          <a:latin typeface="Calibri" panose="020F0502020204030204" pitchFamily="34" charset="0"/>
                          <a:ea typeface="Calibri" panose="020F0502020204030204" pitchFamily="34" charset="0"/>
                          <a:cs typeface="Times New Roman" panose="02020603050405020304" pitchFamily="18" charset="0"/>
                        </a:rPr>
                        <a:t>     </a:t>
                      </a:r>
                      <a:r>
                        <a:rPr lang="en-US" sz="1000" u="sng" dirty="0">
                          <a:solidFill>
                            <a:srgbClr val="CC9900"/>
                          </a:solidFill>
                          <a:latin typeface="Calibri" panose="020F0502020204030204" pitchFamily="34" charset="0"/>
                          <a:ea typeface="Calibri" panose="020F0502020204030204" pitchFamily="34" charset="0"/>
                          <a:cs typeface="Times New Roman" panose="02020603050405020304" pitchFamily="18" charset="0"/>
                        </a:rPr>
                        <a:t>View Proficiency Level Illustrations</a:t>
                      </a:r>
                      <a:endParaRPr lang="en-US" sz="1000" dirty="0">
                        <a:solidFill>
                          <a:prstClr val="black"/>
                        </a:solidFill>
                        <a:ea typeface="Calibri"/>
                        <a:cs typeface="Times New Roman"/>
                      </a:endParaRPr>
                    </a:p>
                  </a:txBody>
                  <a:tcPr marL="61094" marR="61094" marT="0" marB="0">
                    <a:lnL>
                      <a:noFill/>
                    </a:lnL>
                    <a:lnR w="12700" cap="flat" cmpd="sng" algn="ctr">
                      <a:solidFill>
                        <a:srgbClr val="C4BC96"/>
                      </a:solidFill>
                      <a:prstDash val="solid"/>
                      <a:round/>
                      <a:headEnd type="none" w="med" len="med"/>
                      <a:tailEnd type="none" w="med" len="med"/>
                    </a:lnR>
                    <a:lnT>
                      <a:noFill/>
                    </a:lnT>
                    <a:lnB>
                      <a:noFill/>
                    </a:lnB>
                  </a:tcPr>
                </a:tc>
                <a:tc>
                  <a:txBody>
                    <a:bodyPr/>
                    <a:lstStyle/>
                    <a:p>
                      <a:pPr marL="0" marR="0" algn="ctr">
                        <a:spcBef>
                          <a:spcPts val="0"/>
                        </a:spcBef>
                        <a:spcAft>
                          <a:spcPts val="0"/>
                        </a:spcAft>
                      </a:pPr>
                      <a:r>
                        <a:rPr lang="en-US" sz="900" b="1"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My Proficiency</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1094" marR="61094" marT="0" marB="0" anchor="ctr">
                    <a:lnL w="12700" cap="flat" cmpd="sng" algn="ctr">
                      <a:solidFill>
                        <a:srgbClr val="C4BC96"/>
                      </a:solidFill>
                      <a:prstDash val="solid"/>
                      <a:round/>
                      <a:headEnd type="none" w="med" len="med"/>
                      <a:tailEnd type="none" w="med" len="med"/>
                    </a:lnL>
                    <a:lnR w="12700" cap="flat" cmpd="sng" algn="ctr">
                      <a:solidFill>
                        <a:srgbClr val="C4BC96"/>
                      </a:solidFill>
                      <a:prstDash val="solid"/>
                      <a:round/>
                      <a:headEnd type="none" w="med" len="med"/>
                      <a:tailEnd type="none" w="med" len="med"/>
                    </a:lnR>
                    <a:lnT w="12700" cap="flat" cmpd="sng" algn="ctr">
                      <a:solidFill>
                        <a:srgbClr val="C4BC96"/>
                      </a:solidFill>
                      <a:prstDash val="solid"/>
                      <a:round/>
                      <a:headEnd type="none" w="med" len="med"/>
                      <a:tailEnd type="none" w="med" len="med"/>
                    </a:lnT>
                    <a:lnB w="12700" cap="flat" cmpd="sng" algn="ctr">
                      <a:solidFill>
                        <a:srgbClr val="C4BC96"/>
                      </a:solidFill>
                      <a:prstDash val="solid"/>
                      <a:round/>
                      <a:headEnd type="none" w="med" len="med"/>
                      <a:tailEnd type="none" w="med" len="med"/>
                    </a:lnB>
                    <a:solidFill>
                      <a:srgbClr val="948A54"/>
                    </a:solidFill>
                  </a:tcPr>
                </a:tc>
                <a:extLst>
                  <a:ext uri="{0D108BD9-81ED-4DB2-BD59-A6C34878D82A}">
                    <a16:rowId xmlns:a16="http://schemas.microsoft.com/office/drawing/2014/main" val="10000"/>
                  </a:ext>
                </a:extLst>
              </a:tr>
              <a:tr h="135765">
                <a:tc gridSpan="2">
                  <a:txBody>
                    <a:bodyPr/>
                    <a:lstStyle/>
                    <a:p>
                      <a:pPr marL="0" marR="0">
                        <a:spcBef>
                          <a:spcPts val="0"/>
                        </a:spcBef>
                        <a:spcAft>
                          <a:spcPts val="0"/>
                        </a:spcAft>
                      </a:pPr>
                      <a:r>
                        <a:rPr lang="en-US" sz="1000" b="1"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Building Coalitions </a:t>
                      </a:r>
                      <a:r>
                        <a:rPr lang="en-US" sz="1000"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sym typeface="Webdings" panose="05030102010509060703" pitchFamily="18" charset="2"/>
                        </a:rPr>
                        <a:t></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1094" marR="61094" marT="0" marB="0">
                    <a:lnL>
                      <a:noFill/>
                    </a:lnL>
                    <a:lnR w="12700" cap="flat" cmpd="sng" algn="ctr">
                      <a:solidFill>
                        <a:srgbClr val="C4BC96"/>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rgbClr val="C4BC96"/>
                      </a:solidFill>
                      <a:prstDash val="solid"/>
                      <a:round/>
                      <a:headEnd type="none" w="med" len="med"/>
                      <a:tailEnd type="none" w="med" len="med"/>
                    </a:lnB>
                    <a:solidFill>
                      <a:srgbClr val="31849B"/>
                    </a:solidFill>
                  </a:tcPr>
                </a:tc>
                <a:tc hMerge="1">
                  <a:txBody>
                    <a:bodyPr/>
                    <a:lstStyle/>
                    <a:p>
                      <a:endParaRPr lang="en-US"/>
                    </a:p>
                  </a:txBody>
                  <a:tcPr/>
                </a:tc>
                <a:extLst>
                  <a:ext uri="{0D108BD9-81ED-4DB2-BD59-A6C34878D82A}">
                    <a16:rowId xmlns:a16="http://schemas.microsoft.com/office/drawing/2014/main" val="10001"/>
                  </a:ext>
                </a:extLst>
              </a:tr>
              <a:tr h="149341">
                <a:tc>
                  <a:txBody>
                    <a:bodyPr/>
                    <a:lstStyle/>
                    <a:p>
                      <a:pPr marL="0" marR="0">
                        <a:spcBef>
                          <a:spcPts val="500"/>
                        </a:spcBef>
                        <a:spcAft>
                          <a:spcPts val="500"/>
                        </a:spcAft>
                      </a:pPr>
                      <a:r>
                        <a:rPr lang="en-US" sz="1000" b="1" dirty="0">
                          <a:solidFill>
                            <a:srgbClr val="595959"/>
                          </a:solidFill>
                          <a:effectLst/>
                          <a:latin typeface="Calibri" panose="020F0502020204030204" pitchFamily="34" charset="0"/>
                          <a:ea typeface="Calibri" panose="020F0502020204030204" pitchFamily="34" charset="0"/>
                          <a:cs typeface="Times New Roman" panose="02020603050405020304" pitchFamily="18" charset="0"/>
                        </a:rPr>
                        <a:t>Partnering </a:t>
                      </a:r>
                      <a:r>
                        <a:rPr lang="en-US" sz="1000" dirty="0">
                          <a:solidFill>
                            <a:srgbClr val="595959"/>
                          </a:solidFill>
                          <a:effectLst/>
                          <a:latin typeface="Calibri" panose="020F0502020204030204" pitchFamily="34" charset="0"/>
                          <a:ea typeface="Calibri" panose="020F0502020204030204" pitchFamily="34" charset="0"/>
                          <a:cs typeface="Times New Roman" panose="02020603050405020304" pitchFamily="18" charset="0"/>
                        </a:rPr>
                        <a:t>- Develops networks and builds alliances; collaborates across boundaries to build strategic relationships and achieve common goals.</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1094" marR="61094" marT="0" marB="0">
                    <a:lnL>
                      <a:noFill/>
                    </a:lnL>
                    <a:lnR w="12700" cap="flat" cmpd="sng" algn="ctr">
                      <a:solidFill>
                        <a:srgbClr val="C4BC96"/>
                      </a:solidFill>
                      <a:prstDash val="solid"/>
                      <a:round/>
                      <a:headEnd type="none" w="med" len="med"/>
                      <a:tailEnd type="none" w="med" len="med"/>
                    </a:lnR>
                    <a:lnT w="12700" cap="flat" cmpd="sng" algn="ctr">
                      <a:solidFill>
                        <a:srgbClr val="C4BC96"/>
                      </a:solidFill>
                      <a:prstDash val="solid"/>
                      <a:round/>
                      <a:headEnd type="none" w="med" len="med"/>
                      <a:tailEnd type="none" w="med" len="med"/>
                    </a:lnT>
                    <a:lnB w="12700" cap="flat" cmpd="sng" algn="ctr">
                      <a:solidFill>
                        <a:srgbClr val="C4BC96"/>
                      </a:solidFill>
                      <a:prstDash val="solid"/>
                      <a:round/>
                      <a:headEnd type="none" w="med" len="med"/>
                      <a:tailEnd type="none" w="med" len="med"/>
                    </a:lnB>
                  </a:tcPr>
                </a:tc>
                <a:tc>
                  <a:txBody>
                    <a:bodyPr/>
                    <a:lstStyle/>
                    <a:p>
                      <a:pPr marL="0" marR="0" lvl="0" indent="0" algn="r" defTabSz="914400" rtl="0" eaLnBrk="1" fontAlgn="auto" latinLnBrk="0" hangingPunct="1">
                        <a:lnSpc>
                          <a:spcPct val="100000"/>
                        </a:lnSpc>
                        <a:spcBef>
                          <a:spcPts val="0"/>
                        </a:spcBef>
                        <a:spcAft>
                          <a:spcPts val="500"/>
                        </a:spcAft>
                        <a:buClrTx/>
                        <a:buSzTx/>
                        <a:buFontTx/>
                        <a:buNone/>
                        <a:tabLst/>
                        <a:defRPr/>
                      </a:pPr>
                      <a:r>
                        <a:rPr lang="en-US" sz="1000" dirty="0">
                          <a:solidFill>
                            <a:srgbClr val="595959"/>
                          </a:solidFill>
                          <a:effectLst/>
                          <a:latin typeface="+mn-lt"/>
                          <a:ea typeface="Calibri"/>
                          <a:cs typeface="Times New Roman"/>
                          <a:sym typeface="Wingdings 3"/>
                        </a:rPr>
                        <a:t></a:t>
                      </a:r>
                      <a:endParaRPr kumimoji="0" lang="en-US" sz="1000" b="0" i="0" u="none" strike="noStrike" kern="1200" cap="none" spc="0" normalizeH="0" baseline="0" noProof="0" dirty="0">
                        <a:ln>
                          <a:noFill/>
                        </a:ln>
                        <a:solidFill>
                          <a:prstClr val="black"/>
                        </a:solidFill>
                        <a:effectLst/>
                        <a:uLnTx/>
                        <a:uFillTx/>
                        <a:latin typeface="+mn-lt"/>
                        <a:ea typeface="Calibri"/>
                        <a:cs typeface="Times New Roman"/>
                      </a:endParaRPr>
                    </a:p>
                  </a:txBody>
                  <a:tcPr marL="61094" marR="61094" marT="0" marB="0" anchor="ctr">
                    <a:lnL w="12700" cap="flat" cmpd="sng" algn="ctr">
                      <a:solidFill>
                        <a:srgbClr val="C4BC96"/>
                      </a:solidFill>
                      <a:prstDash val="solid"/>
                      <a:round/>
                      <a:headEnd type="none" w="med" len="med"/>
                      <a:tailEnd type="none" w="med" len="med"/>
                    </a:lnL>
                    <a:lnR w="12700" cap="flat" cmpd="sng" algn="ctr">
                      <a:solidFill>
                        <a:srgbClr val="C4BC96"/>
                      </a:solidFill>
                      <a:prstDash val="solid"/>
                      <a:round/>
                      <a:headEnd type="none" w="med" len="med"/>
                      <a:tailEnd type="none" w="med" len="med"/>
                    </a:lnR>
                    <a:lnT w="12700" cap="flat" cmpd="sng" algn="ctr">
                      <a:solidFill>
                        <a:srgbClr val="C4BC96"/>
                      </a:solidFill>
                      <a:prstDash val="solid"/>
                      <a:round/>
                      <a:headEnd type="none" w="med" len="med"/>
                      <a:tailEnd type="none" w="med" len="med"/>
                    </a:lnT>
                    <a:lnB w="12700" cap="flat" cmpd="sng" algn="ctr">
                      <a:solidFill>
                        <a:srgbClr val="C4BC96"/>
                      </a:solidFill>
                      <a:prstDash val="solid"/>
                      <a:round/>
                      <a:headEnd type="none" w="med" len="med"/>
                      <a:tailEnd type="none" w="med" len="med"/>
                    </a:lnB>
                  </a:tcPr>
                </a:tc>
                <a:extLst>
                  <a:ext uri="{0D108BD9-81ED-4DB2-BD59-A6C34878D82A}">
                    <a16:rowId xmlns:a16="http://schemas.microsoft.com/office/drawing/2014/main" val="10002"/>
                  </a:ext>
                </a:extLst>
              </a:tr>
            </a:tbl>
          </a:graphicData>
        </a:graphic>
      </p:graphicFrame>
      <p:sp>
        <p:nvSpPr>
          <p:cNvPr id="25" name="TextBox 24"/>
          <p:cNvSpPr txBox="1"/>
          <p:nvPr/>
        </p:nvSpPr>
        <p:spPr>
          <a:xfrm>
            <a:off x="7924800" y="4152619"/>
            <a:ext cx="685800" cy="274320"/>
          </a:xfrm>
          <a:prstGeom prst="rect">
            <a:avLst/>
          </a:prstGeom>
          <a:solidFill>
            <a:schemeClr val="bg1"/>
          </a:solidFill>
        </p:spPr>
        <p:txBody>
          <a:bodyPr wrap="square" lIns="0" tIns="0" rIns="0" bIns="0" rtlCol="0" anchor="ctr" anchorCtr="0">
            <a:spAutoFit/>
          </a:bodyPr>
          <a:lstStyle/>
          <a:p>
            <a:pPr algn="ctr"/>
            <a:r>
              <a:rPr lang="en-US" sz="1000" dirty="0">
                <a:solidFill>
                  <a:srgbClr val="595959"/>
                </a:solidFill>
                <a:latin typeface="Calibri" panose="020F0502020204030204" pitchFamily="34" charset="0"/>
                <a:ea typeface="Calibri" panose="020F0502020204030204" pitchFamily="34" charset="0"/>
                <a:cs typeface="Times New Roman" panose="02020603050405020304" pitchFamily="18" charset="0"/>
              </a:rPr>
              <a:t>3</a:t>
            </a:r>
          </a:p>
          <a:p>
            <a:pPr algn="ctr"/>
            <a:r>
              <a:rPr lang="en-US" sz="900" dirty="0">
                <a:solidFill>
                  <a:srgbClr val="595959"/>
                </a:solidFill>
                <a:latin typeface="Calibri" panose="020F0502020204030204" pitchFamily="34" charset="0"/>
                <a:cs typeface="Times New Roman" panose="02020603050405020304" pitchFamily="18" charset="0"/>
              </a:rPr>
              <a:t>Intermediate</a:t>
            </a:r>
            <a:endParaRPr lang="en-US" sz="900" dirty="0"/>
          </a:p>
        </p:txBody>
      </p:sp>
      <p:sp>
        <p:nvSpPr>
          <p:cNvPr id="26" name="TextBox 25"/>
          <p:cNvSpPr txBox="1"/>
          <p:nvPr/>
        </p:nvSpPr>
        <p:spPr>
          <a:xfrm>
            <a:off x="7924800" y="5575341"/>
            <a:ext cx="685800" cy="274320"/>
          </a:xfrm>
          <a:prstGeom prst="rect">
            <a:avLst/>
          </a:prstGeom>
          <a:solidFill>
            <a:schemeClr val="bg1"/>
          </a:solidFill>
        </p:spPr>
        <p:txBody>
          <a:bodyPr wrap="square" lIns="0" tIns="0" rIns="0" bIns="0" rtlCol="0" anchor="ctr" anchorCtr="0">
            <a:spAutoFit/>
          </a:bodyPr>
          <a:lstStyle/>
          <a:p>
            <a:pPr algn="ctr"/>
            <a:r>
              <a:rPr lang="en-US" sz="1000" dirty="0">
                <a:solidFill>
                  <a:srgbClr val="595959"/>
                </a:solidFill>
                <a:latin typeface="Calibri" panose="020F0502020204030204" pitchFamily="34" charset="0"/>
                <a:ea typeface="Calibri" panose="020F0502020204030204" pitchFamily="34" charset="0"/>
                <a:cs typeface="Times New Roman" panose="02020603050405020304" pitchFamily="18" charset="0"/>
              </a:rPr>
              <a:t>3</a:t>
            </a:r>
          </a:p>
          <a:p>
            <a:pPr algn="ctr"/>
            <a:r>
              <a:rPr lang="en-US" sz="900" dirty="0">
                <a:solidFill>
                  <a:srgbClr val="595959"/>
                </a:solidFill>
                <a:latin typeface="Calibri" panose="020F0502020204030204" pitchFamily="34" charset="0"/>
                <a:cs typeface="Times New Roman" panose="02020603050405020304" pitchFamily="18" charset="0"/>
              </a:rPr>
              <a:t>Intermediate</a:t>
            </a:r>
            <a:endParaRPr lang="en-US" sz="900" dirty="0"/>
          </a:p>
        </p:txBody>
      </p:sp>
      <p:sp>
        <p:nvSpPr>
          <p:cNvPr id="27" name="TextBox 26"/>
          <p:cNvSpPr txBox="1"/>
          <p:nvPr/>
        </p:nvSpPr>
        <p:spPr>
          <a:xfrm>
            <a:off x="7126086" y="5561007"/>
            <a:ext cx="685800" cy="292388"/>
          </a:xfrm>
          <a:prstGeom prst="rect">
            <a:avLst/>
          </a:prstGeom>
          <a:solidFill>
            <a:schemeClr val="bg1"/>
          </a:solidFill>
        </p:spPr>
        <p:txBody>
          <a:bodyPr wrap="square" lIns="0" tIns="0" rIns="0" bIns="0" rtlCol="0" anchor="ctr" anchorCtr="0">
            <a:spAutoFit/>
          </a:bodyPr>
          <a:lstStyle/>
          <a:p>
            <a:pPr algn="ctr"/>
            <a:r>
              <a:rPr lang="en-US" sz="1000" dirty="0">
                <a:solidFill>
                  <a:srgbClr val="595959"/>
                </a:solidFill>
                <a:latin typeface="Calibri" panose="020F0502020204030204" pitchFamily="34" charset="0"/>
                <a:ea typeface="Calibri" panose="020F0502020204030204" pitchFamily="34" charset="0"/>
                <a:cs typeface="Times New Roman" panose="02020603050405020304" pitchFamily="18" charset="0"/>
              </a:rPr>
              <a:t>4</a:t>
            </a:r>
          </a:p>
          <a:p>
            <a:pPr algn="ctr"/>
            <a:r>
              <a:rPr lang="en-US" sz="900" dirty="0" err="1">
                <a:solidFill>
                  <a:srgbClr val="595959"/>
                </a:solidFill>
                <a:latin typeface="Calibri" panose="020F0502020204030204" pitchFamily="34" charset="0"/>
                <a:cs typeface="Times New Roman" panose="02020603050405020304" pitchFamily="18" charset="0"/>
              </a:rPr>
              <a:t>Adcanced</a:t>
            </a:r>
            <a:endParaRPr lang="en-US" sz="900" dirty="0"/>
          </a:p>
        </p:txBody>
      </p:sp>
      <p:sp>
        <p:nvSpPr>
          <p:cNvPr id="28" name="Rounded Rectangle 27"/>
          <p:cNvSpPr/>
          <p:nvPr/>
        </p:nvSpPr>
        <p:spPr>
          <a:xfrm>
            <a:off x="3047047" y="2854960"/>
            <a:ext cx="3049905" cy="1148080"/>
          </a:xfrm>
          <a:prstGeom prst="roundRect">
            <a:avLst>
              <a:gd name="adj" fmla="val 7623"/>
            </a:avLst>
          </a:prstGeom>
          <a:solidFill>
            <a:schemeClr val="bg1">
              <a:lumMod val="95000"/>
            </a:schemeClr>
          </a:solidFill>
          <a:ln>
            <a:solidFill>
              <a:schemeClr val="bg1">
                <a:lumMod val="65000"/>
              </a:schemeClr>
            </a:solidFill>
          </a:ln>
          <a:effectLst>
            <a:outerShdw blurRad="63500" sx="103000" sy="103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0" tIns="0" rIns="0" bIns="0" numCol="1" spcCol="0" rtlCol="0" fromWordArt="0" anchor="t" anchorCtr="0" forceAA="0" compatLnSpc="1">
            <a:prstTxWarp prst="textNoShape">
              <a:avLst/>
            </a:prstTxWarp>
            <a:noAutofit/>
          </a:bodyPr>
          <a:lstStyle/>
          <a:p>
            <a:pPr marL="800100" marR="0">
              <a:spcBef>
                <a:spcPts val="0"/>
              </a:spcBef>
              <a:spcAft>
                <a:spcPts val="0"/>
              </a:spcAft>
            </a:pPr>
            <a:r>
              <a:rPr lang="en-US" sz="1100" dirty="0">
                <a:solidFill>
                  <a:srgbClr val="000000"/>
                </a:solidFill>
                <a:effectLst/>
                <a:ea typeface="Calibri" panose="020F0502020204030204" pitchFamily="34" charset="0"/>
                <a:cs typeface="Times New Roman" panose="02020603050405020304" pitchFamily="18" charset="0"/>
              </a:rPr>
              <a:t> </a:t>
            </a:r>
            <a:endParaRPr lang="en-US" sz="1100" dirty="0">
              <a:effectLst/>
              <a:ea typeface="Calibri" panose="020F0502020204030204" pitchFamily="34" charset="0"/>
              <a:cs typeface="Times New Roman" panose="02020603050405020304" pitchFamily="18" charset="0"/>
            </a:endParaRPr>
          </a:p>
          <a:p>
            <a:pPr marL="800100" marR="0">
              <a:spcBef>
                <a:spcPts val="0"/>
              </a:spcBef>
              <a:spcAft>
                <a:spcPts val="0"/>
              </a:spcAft>
            </a:pPr>
            <a:r>
              <a:rPr lang="en-US" sz="1100" dirty="0">
                <a:solidFill>
                  <a:srgbClr val="000000"/>
                </a:solidFill>
                <a:effectLst/>
                <a:ea typeface="Calibri" panose="020F0502020204030204" pitchFamily="34" charset="0"/>
                <a:cs typeface="Times New Roman" panose="02020603050405020304" pitchFamily="18" charset="0"/>
              </a:rPr>
              <a:t>Do you want to send this </a:t>
            </a:r>
            <a:r>
              <a:rPr lang="en-US" sz="1100" dirty="0">
                <a:solidFill>
                  <a:srgbClr val="000000"/>
                </a:solidFill>
                <a:ea typeface="Calibri" panose="020F0502020204030204" pitchFamily="34" charset="0"/>
                <a:cs typeface="Times New Roman" panose="02020603050405020304" pitchFamily="18" charset="0"/>
              </a:rPr>
              <a:t>assessment</a:t>
            </a:r>
            <a:r>
              <a:rPr lang="en-US" sz="1100" dirty="0">
                <a:solidFill>
                  <a:srgbClr val="000000"/>
                </a:solidFill>
                <a:effectLst/>
                <a:ea typeface="Calibri" panose="020F0502020204030204" pitchFamily="34" charset="0"/>
                <a:cs typeface="Times New Roman" panose="02020603050405020304" pitchFamily="18" charset="0"/>
              </a:rPr>
              <a:t> to your supervisor? </a:t>
            </a:r>
            <a:endParaRPr lang="en-US" sz="1100" dirty="0">
              <a:effectLst/>
              <a:ea typeface="Calibri" panose="020F0502020204030204" pitchFamily="34" charset="0"/>
              <a:cs typeface="Times New Roman" panose="02020603050405020304" pitchFamily="18" charset="0"/>
            </a:endParaRPr>
          </a:p>
          <a:p>
            <a:pPr marL="0" marR="0" algn="ctr">
              <a:spcBef>
                <a:spcPts val="0"/>
              </a:spcBef>
              <a:spcAft>
                <a:spcPts val="0"/>
              </a:spcAft>
            </a:pPr>
            <a:r>
              <a:rPr lang="en-US" sz="1100" dirty="0">
                <a:solidFill>
                  <a:srgbClr val="000000"/>
                </a:solidFill>
                <a:effectLst/>
                <a:ea typeface="Calibri" panose="020F0502020204030204" pitchFamily="34" charset="0"/>
                <a:cs typeface="Times New Roman" panose="02020603050405020304" pitchFamily="18" charset="0"/>
              </a:rPr>
              <a:t> </a:t>
            </a:r>
            <a:endParaRPr lang="en-US" sz="1100" dirty="0">
              <a:effectLst/>
              <a:ea typeface="Calibri" panose="020F0502020204030204" pitchFamily="34" charset="0"/>
              <a:cs typeface="Times New Roman" panose="02020603050405020304" pitchFamily="18" charset="0"/>
            </a:endParaRPr>
          </a:p>
          <a:p>
            <a:pPr marL="0" marR="0" algn="ctr">
              <a:spcBef>
                <a:spcPts val="0"/>
              </a:spcBef>
              <a:spcAft>
                <a:spcPts val="0"/>
              </a:spcAft>
            </a:pPr>
            <a:r>
              <a:rPr lang="en-US" sz="1100" dirty="0">
                <a:solidFill>
                  <a:srgbClr val="000000"/>
                </a:solidFill>
                <a:effectLst/>
                <a:ea typeface="Calibri" panose="020F0502020204030204" pitchFamily="34" charset="0"/>
                <a:cs typeface="Times New Roman" panose="02020603050405020304" pitchFamily="18" charset="0"/>
              </a:rPr>
              <a:t> </a:t>
            </a:r>
            <a:endParaRPr lang="en-US" sz="1100" dirty="0">
              <a:effectLst/>
              <a:ea typeface="Calibri" panose="020F0502020204030204" pitchFamily="34" charset="0"/>
              <a:cs typeface="Times New Roman" panose="02020603050405020304" pitchFamily="18" charset="0"/>
            </a:endParaRPr>
          </a:p>
          <a:p>
            <a:pPr marL="0" marR="0" algn="ctr">
              <a:spcBef>
                <a:spcPts val="0"/>
              </a:spcBef>
              <a:spcAft>
                <a:spcPts val="0"/>
              </a:spcAft>
            </a:pPr>
            <a:r>
              <a:rPr lang="en-US" sz="1100" dirty="0">
                <a:solidFill>
                  <a:srgbClr val="000000"/>
                </a:solidFill>
                <a:effectLst/>
                <a:ea typeface="Calibri" panose="020F0502020204030204" pitchFamily="34" charset="0"/>
                <a:cs typeface="Times New Roman" panose="02020603050405020304" pitchFamily="18" charset="0"/>
              </a:rPr>
              <a:t> </a:t>
            </a:r>
            <a:endParaRPr lang="en-US" sz="1100" dirty="0">
              <a:effectLst/>
              <a:ea typeface="Calibri" panose="020F0502020204030204" pitchFamily="34" charset="0"/>
              <a:cs typeface="Times New Roman" panose="02020603050405020304" pitchFamily="18" charset="0"/>
            </a:endParaRPr>
          </a:p>
        </p:txBody>
      </p:sp>
      <p:pic>
        <p:nvPicPr>
          <p:cNvPr id="29" name="Picture 28" descr="C:\Users\VRevelez\AppData\Local\Microsoft\Windows\Temporary Internet Files\Content.IE5\CJ2PPCCM\caution[1].gif"/>
          <p:cNvPicPr/>
          <p:nvPr/>
        </p:nvPicPr>
        <p:blipFill rotWithShape="1">
          <a:blip r:embed="rId2" cstate="print">
            <a:clrChange>
              <a:clrFrom>
                <a:srgbClr val="FFFFFF"/>
              </a:clrFrom>
              <a:clrTo>
                <a:srgbClr val="FFFFFF">
                  <a:alpha val="0"/>
                </a:srgbClr>
              </a:clrTo>
            </a:clrChange>
            <a:extLst>
              <a:ext uri="{28A0092B-C50C-407E-A947-70E740481C1C}">
                <a14:useLocalDpi xmlns:a14="http://schemas.microsoft.com/office/drawing/2010/main" val="0"/>
              </a:ext>
            </a:extLst>
          </a:blip>
          <a:srcRect l="5882" t="7162" r="5371" b="14067"/>
          <a:stretch/>
        </p:blipFill>
        <p:spPr bwMode="auto">
          <a:xfrm>
            <a:off x="3214928" y="2973292"/>
            <a:ext cx="548640" cy="411480"/>
          </a:xfrm>
          <a:prstGeom prst="rect">
            <a:avLst/>
          </a:prstGeom>
          <a:noFill/>
          <a:ln>
            <a:noFill/>
          </a:ln>
          <a:extLst>
            <a:ext uri="{53640926-AAD7-44D8-BBD7-CCE9431645EC}">
              <a14:shadowObscured xmlns:a14="http://schemas.microsoft.com/office/drawing/2010/main"/>
            </a:ext>
          </a:extLst>
        </p:spPr>
      </p:pic>
      <p:sp>
        <p:nvSpPr>
          <p:cNvPr id="30" name="Rounded Rectangle 29"/>
          <p:cNvSpPr/>
          <p:nvPr/>
        </p:nvSpPr>
        <p:spPr>
          <a:xfrm>
            <a:off x="3657600" y="3647099"/>
            <a:ext cx="822960" cy="182880"/>
          </a:xfrm>
          <a:prstGeom prst="roundRect">
            <a:avLst>
              <a:gd name="adj" fmla="val 7623"/>
            </a:avLst>
          </a:prstGeom>
          <a:solidFill>
            <a:schemeClr val="bg1">
              <a:lumMod val="95000"/>
            </a:schemeClr>
          </a:solidFill>
          <a:ln w="3175">
            <a:solidFill>
              <a:schemeClr val="tx1">
                <a:lumMod val="50000"/>
                <a:lumOff val="50000"/>
              </a:schemeClr>
            </a:solidFill>
            <a:prstDash val="solid"/>
          </a:ln>
          <a:effectLst>
            <a:glow rad="63500">
              <a:schemeClr val="accent1">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0" tIns="0" rIns="0" bIns="0" numCol="1" spcCol="0" rtlCol="0" fromWordArt="0" anchor="ctr" anchorCtr="0" forceAA="0" compatLnSpc="1">
            <a:prstTxWarp prst="textNoShape">
              <a:avLst/>
            </a:prstTxWarp>
            <a:noAutofit/>
          </a:bodyPr>
          <a:lstStyle/>
          <a:p>
            <a:pPr marL="0" marR="0" algn="ctr">
              <a:spcBef>
                <a:spcPts val="0"/>
              </a:spcBef>
              <a:spcAft>
                <a:spcPts val="0"/>
              </a:spcAft>
            </a:pPr>
            <a:r>
              <a:rPr lang="en-US" sz="1100" dirty="0">
                <a:solidFill>
                  <a:srgbClr val="000000"/>
                </a:solidFill>
                <a:effectLst/>
                <a:ea typeface="Calibri" panose="020F0502020204030204" pitchFamily="34" charset="0"/>
                <a:cs typeface="Times New Roman" panose="02020603050405020304" pitchFamily="18" charset="0"/>
              </a:rPr>
              <a:t>Cancel</a:t>
            </a:r>
            <a:endParaRPr lang="en-US" sz="1100" dirty="0">
              <a:effectLst/>
              <a:ea typeface="Calibri" panose="020F0502020204030204" pitchFamily="34" charset="0"/>
              <a:cs typeface="Times New Roman" panose="02020603050405020304" pitchFamily="18" charset="0"/>
            </a:endParaRPr>
          </a:p>
        </p:txBody>
      </p:sp>
      <p:sp>
        <p:nvSpPr>
          <p:cNvPr id="31" name="Rounded Rectangle 30"/>
          <p:cNvSpPr/>
          <p:nvPr/>
        </p:nvSpPr>
        <p:spPr>
          <a:xfrm>
            <a:off x="4822168" y="3647099"/>
            <a:ext cx="822960" cy="182880"/>
          </a:xfrm>
          <a:prstGeom prst="roundRect">
            <a:avLst>
              <a:gd name="adj" fmla="val 7623"/>
            </a:avLst>
          </a:prstGeom>
          <a:solidFill>
            <a:schemeClr val="bg1">
              <a:lumMod val="95000"/>
            </a:schemeClr>
          </a:solidFill>
          <a:ln w="3175">
            <a:solidFill>
              <a:schemeClr val="tx1">
                <a:lumMod val="50000"/>
                <a:lumOff val="50000"/>
              </a:schemeClr>
            </a:solid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0" tIns="0" rIns="0" bIns="0" numCol="1" spcCol="0" rtlCol="0" fromWordArt="0" anchor="ctr" anchorCtr="0" forceAA="0" compatLnSpc="1">
            <a:prstTxWarp prst="textNoShape">
              <a:avLst/>
            </a:prstTxWarp>
            <a:noAutofit/>
          </a:bodyPr>
          <a:lstStyle/>
          <a:p>
            <a:pPr marL="0" marR="0" algn="ctr">
              <a:spcBef>
                <a:spcPts val="0"/>
              </a:spcBef>
              <a:spcAft>
                <a:spcPts val="0"/>
              </a:spcAft>
            </a:pPr>
            <a:r>
              <a:rPr lang="en-US" sz="1100">
                <a:solidFill>
                  <a:srgbClr val="000000"/>
                </a:solidFill>
                <a:effectLst/>
                <a:ea typeface="Calibri" panose="020F0502020204030204" pitchFamily="34" charset="0"/>
                <a:cs typeface="Times New Roman" panose="02020603050405020304" pitchFamily="18" charset="0"/>
              </a:rPr>
              <a:t>Yes</a:t>
            </a:r>
            <a:endParaRPr lang="en-US" sz="1100">
              <a:effectLst/>
              <a:ea typeface="Calibri" panose="020F0502020204030204" pitchFamily="34" charset="0"/>
              <a:cs typeface="Times New Roman" panose="02020603050405020304" pitchFamily="18" charset="0"/>
            </a:endParaRPr>
          </a:p>
        </p:txBody>
      </p:sp>
      <p:sp>
        <p:nvSpPr>
          <p:cNvPr id="36" name="Rectangle 10"/>
          <p:cNvSpPr>
            <a:spLocks noChangeArrowheads="1"/>
          </p:cNvSpPr>
          <p:nvPr/>
        </p:nvSpPr>
        <p:spPr bwMode="auto">
          <a:xfrm>
            <a:off x="1075548" y="986345"/>
            <a:ext cx="7148111" cy="430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fontAlgn="base">
              <a:spcBef>
                <a:spcPct val="0"/>
              </a:spcBef>
              <a:spcAft>
                <a:spcPct val="0"/>
              </a:spcAft>
              <a:tabLst>
                <a:tab pos="5429250" algn="l"/>
              </a:tabLst>
              <a:defRPr>
                <a:solidFill>
                  <a:schemeClr val="tx1"/>
                </a:solidFill>
                <a:latin typeface="Arial" pitchFamily="34" charset="0"/>
                <a:cs typeface="Arial" pitchFamily="34" charset="0"/>
              </a:defRPr>
            </a:lvl1pPr>
            <a:lvl2pPr fontAlgn="base">
              <a:spcBef>
                <a:spcPct val="0"/>
              </a:spcBef>
              <a:spcAft>
                <a:spcPct val="0"/>
              </a:spcAft>
              <a:tabLst>
                <a:tab pos="5429250" algn="l"/>
              </a:tabLst>
              <a:defRPr>
                <a:solidFill>
                  <a:schemeClr val="tx1"/>
                </a:solidFill>
                <a:latin typeface="Arial" pitchFamily="34" charset="0"/>
                <a:cs typeface="Arial" pitchFamily="34" charset="0"/>
              </a:defRPr>
            </a:lvl2pPr>
            <a:lvl3pPr fontAlgn="base">
              <a:spcBef>
                <a:spcPct val="0"/>
              </a:spcBef>
              <a:spcAft>
                <a:spcPct val="0"/>
              </a:spcAft>
              <a:tabLst>
                <a:tab pos="5429250" algn="l"/>
              </a:tabLst>
              <a:defRPr>
                <a:solidFill>
                  <a:schemeClr val="tx1"/>
                </a:solidFill>
                <a:latin typeface="Arial" pitchFamily="34" charset="0"/>
                <a:cs typeface="Arial" pitchFamily="34" charset="0"/>
              </a:defRPr>
            </a:lvl3pPr>
            <a:lvl4pPr fontAlgn="base">
              <a:spcBef>
                <a:spcPct val="0"/>
              </a:spcBef>
              <a:spcAft>
                <a:spcPct val="0"/>
              </a:spcAft>
              <a:tabLst>
                <a:tab pos="5429250" algn="l"/>
              </a:tabLst>
              <a:defRPr>
                <a:solidFill>
                  <a:schemeClr val="tx1"/>
                </a:solidFill>
                <a:latin typeface="Arial" pitchFamily="34" charset="0"/>
                <a:cs typeface="Arial" pitchFamily="34" charset="0"/>
              </a:defRPr>
            </a:lvl4pPr>
            <a:lvl5pPr fontAlgn="base">
              <a:spcBef>
                <a:spcPct val="0"/>
              </a:spcBef>
              <a:spcAft>
                <a:spcPct val="0"/>
              </a:spcAft>
              <a:tabLst>
                <a:tab pos="5429250" algn="l"/>
              </a:tabLst>
              <a:defRPr>
                <a:solidFill>
                  <a:schemeClr val="tx1"/>
                </a:solidFill>
                <a:latin typeface="Arial" pitchFamily="34" charset="0"/>
                <a:cs typeface="Arial" pitchFamily="34" charset="0"/>
              </a:defRPr>
            </a:lvl5pPr>
            <a:lvl6pPr fontAlgn="base">
              <a:spcBef>
                <a:spcPct val="0"/>
              </a:spcBef>
              <a:spcAft>
                <a:spcPct val="0"/>
              </a:spcAft>
              <a:tabLst>
                <a:tab pos="5429250" algn="l"/>
              </a:tabLst>
              <a:defRPr>
                <a:solidFill>
                  <a:schemeClr val="tx1"/>
                </a:solidFill>
                <a:latin typeface="Arial" pitchFamily="34" charset="0"/>
                <a:cs typeface="Arial" pitchFamily="34" charset="0"/>
              </a:defRPr>
            </a:lvl6pPr>
            <a:lvl7pPr fontAlgn="base">
              <a:spcBef>
                <a:spcPct val="0"/>
              </a:spcBef>
              <a:spcAft>
                <a:spcPct val="0"/>
              </a:spcAft>
              <a:tabLst>
                <a:tab pos="5429250" algn="l"/>
              </a:tabLst>
              <a:defRPr>
                <a:solidFill>
                  <a:schemeClr val="tx1"/>
                </a:solidFill>
                <a:latin typeface="Arial" pitchFamily="34" charset="0"/>
                <a:cs typeface="Arial" pitchFamily="34" charset="0"/>
              </a:defRPr>
            </a:lvl7pPr>
            <a:lvl8pPr fontAlgn="base">
              <a:spcBef>
                <a:spcPct val="0"/>
              </a:spcBef>
              <a:spcAft>
                <a:spcPct val="0"/>
              </a:spcAft>
              <a:tabLst>
                <a:tab pos="5429250" algn="l"/>
              </a:tabLst>
              <a:defRPr>
                <a:solidFill>
                  <a:schemeClr val="tx1"/>
                </a:solidFill>
                <a:latin typeface="Arial" pitchFamily="34" charset="0"/>
                <a:cs typeface="Arial" pitchFamily="34" charset="0"/>
              </a:defRPr>
            </a:lvl8pPr>
            <a:lvl9pPr fontAlgn="base">
              <a:spcBef>
                <a:spcPct val="0"/>
              </a:spcBef>
              <a:spcAft>
                <a:spcPct val="0"/>
              </a:spcAft>
              <a:tabLst>
                <a:tab pos="5429250" algn="l"/>
              </a:tabLst>
              <a:defRPr>
                <a:solidFill>
                  <a:schemeClr val="tx1"/>
                </a:solidFill>
                <a:latin typeface="Arial" pitchFamily="34" charset="0"/>
                <a:cs typeface="Arial" pitchFamily="34" charset="0"/>
              </a:defRPr>
            </a:lvl9pPr>
          </a:lstStyle>
          <a:p>
            <a:pPr lvl="0" algn="ctr"/>
            <a:r>
              <a:rPr kumimoji="0" lang="en-US" altLang="en-US" sz="1100" b="1" i="0" u="none" strike="noStrike" cap="none" normalizeH="0" baseline="0" dirty="0">
                <a:ln>
                  <a:noFill/>
                </a:ln>
                <a:solidFill>
                  <a:srgbClr val="31849B"/>
                </a:solidFill>
                <a:effectLst/>
                <a:latin typeface="Calibri" pitchFamily="34" charset="0"/>
                <a:ea typeface="Calibri" pitchFamily="34" charset="0"/>
                <a:cs typeface="Times New Roman" pitchFamily="18" charset="0"/>
              </a:rPr>
              <a:t>   </a:t>
            </a:r>
            <a:r>
              <a:rPr kumimoji="0" lang="en-US" altLang="en-US" sz="1100" b="1" i="0" strike="noStrike" cap="none" normalizeH="0" baseline="0" dirty="0">
                <a:ln>
                  <a:noFill/>
                </a:ln>
                <a:solidFill>
                  <a:srgbClr val="31849B"/>
                </a:solidFill>
                <a:effectLst/>
                <a:latin typeface="Calibri" pitchFamily="34" charset="0"/>
                <a:ea typeface="Calibri" pitchFamily="34" charset="0"/>
                <a:cs typeface="Times New Roman" pitchFamily="18" charset="0"/>
              </a:rPr>
              <a:t>Step 1 </a:t>
            </a:r>
            <a:r>
              <a:rPr lang="en-US" altLang="en-US" sz="1100" b="1" dirty="0">
                <a:solidFill>
                  <a:srgbClr val="31849B"/>
                </a:solidFill>
                <a:latin typeface="Calibri" pitchFamily="34" charset="0"/>
                <a:ea typeface="Calibri" pitchFamily="34" charset="0"/>
                <a:cs typeface="Times New Roman" pitchFamily="18" charset="0"/>
              </a:rPr>
              <a:t>-</a:t>
            </a:r>
            <a:r>
              <a:rPr kumimoji="0" lang="en-US" altLang="en-US" sz="1100" b="1" i="0" strike="noStrike" cap="none" normalizeH="0" baseline="0" dirty="0">
                <a:ln>
                  <a:noFill/>
                </a:ln>
                <a:solidFill>
                  <a:srgbClr val="31849B"/>
                </a:solidFill>
                <a:effectLst/>
                <a:latin typeface="Calibri" pitchFamily="34" charset="0"/>
                <a:ea typeface="Calibri" pitchFamily="34" charset="0"/>
                <a:cs typeface="Times New Roman" pitchFamily="18" charset="0"/>
              </a:rPr>
              <a:t> Review and Add Competencies  </a:t>
            </a:r>
            <a:r>
              <a:rPr lang="en-US" altLang="en-US" sz="1100" b="1" dirty="0">
                <a:solidFill>
                  <a:srgbClr val="31849B"/>
                </a:solidFill>
                <a:latin typeface="Calibri" pitchFamily="34" charset="0"/>
                <a:ea typeface="Calibri" pitchFamily="34" charset="0"/>
                <a:cs typeface="Times New Roman" pitchFamily="18" charset="0"/>
                <a:sym typeface="Wingdings" pitchFamily="2" charset="2"/>
              </a:rPr>
              <a:t>  </a:t>
            </a:r>
            <a:r>
              <a:rPr kumimoji="0" lang="en-US" altLang="en-US" sz="1100" b="1" i="0" strike="noStrike" cap="none" normalizeH="0" baseline="0" dirty="0">
                <a:ln>
                  <a:noFill/>
                </a:ln>
                <a:solidFill>
                  <a:srgbClr val="31849B"/>
                </a:solidFill>
                <a:effectLst/>
                <a:latin typeface="Calibri" pitchFamily="34" charset="0"/>
                <a:ea typeface="Calibri" pitchFamily="34" charset="0"/>
                <a:cs typeface="Times New Roman" pitchFamily="18" charset="0"/>
              </a:rPr>
              <a:t> </a:t>
            </a:r>
            <a:r>
              <a:rPr kumimoji="0" lang="en-US" altLang="en-US" sz="1100" b="1" i="0" strike="noStrike" cap="none" normalizeH="0" baseline="0" dirty="0">
                <a:ln>
                  <a:noFill/>
                </a:ln>
                <a:solidFill>
                  <a:srgbClr val="31849B"/>
                </a:solidFill>
                <a:effectLst/>
                <a:latin typeface="Calibri" pitchFamily="34" charset="0"/>
                <a:ea typeface="Calibri" pitchFamily="34" charset="0"/>
                <a:cs typeface="Times New Roman" pitchFamily="18" charset="0"/>
                <a:sym typeface="Wingdings" pitchFamily="2" charset="2"/>
              </a:rPr>
              <a:t>          Step 2 </a:t>
            </a:r>
            <a:r>
              <a:rPr lang="en-US" altLang="en-US" sz="1100" b="1" dirty="0">
                <a:solidFill>
                  <a:srgbClr val="31849B"/>
                </a:solidFill>
                <a:latin typeface="Calibri" pitchFamily="34" charset="0"/>
                <a:ea typeface="Calibri" pitchFamily="34" charset="0"/>
                <a:cs typeface="Times New Roman" pitchFamily="18" charset="0"/>
                <a:sym typeface="Wingdings" pitchFamily="2" charset="2"/>
              </a:rPr>
              <a:t>-</a:t>
            </a:r>
            <a:r>
              <a:rPr kumimoji="0" lang="en-US" altLang="en-US" sz="1100" b="1" i="0" strike="noStrike" cap="none" normalizeH="0" baseline="0" dirty="0">
                <a:ln>
                  <a:noFill/>
                </a:ln>
                <a:solidFill>
                  <a:srgbClr val="31849B"/>
                </a:solidFill>
                <a:effectLst/>
                <a:latin typeface="Calibri" pitchFamily="34" charset="0"/>
                <a:ea typeface="Calibri" pitchFamily="34" charset="0"/>
                <a:cs typeface="Times New Roman" pitchFamily="18" charset="0"/>
                <a:sym typeface="Wingdings" pitchFamily="2" charset="2"/>
              </a:rPr>
              <a:t> </a:t>
            </a:r>
            <a:r>
              <a:rPr lang="en-US" altLang="en-US" sz="1100" b="1" dirty="0">
                <a:solidFill>
                  <a:srgbClr val="31849B"/>
                </a:solidFill>
                <a:latin typeface="Calibri" pitchFamily="34" charset="0"/>
                <a:ea typeface="Calibri" pitchFamily="34" charset="0"/>
                <a:cs typeface="Times New Roman" pitchFamily="18" charset="0"/>
                <a:sym typeface="Wingdings" pitchFamily="2" charset="2"/>
              </a:rPr>
              <a:t>Conduct Self-Assessment</a:t>
            </a:r>
            <a:r>
              <a:rPr kumimoji="0" lang="en-US" altLang="en-US" sz="1100" b="1" i="0" strike="noStrike" cap="none" normalizeH="0" baseline="0" dirty="0">
                <a:ln>
                  <a:noFill/>
                </a:ln>
                <a:solidFill>
                  <a:srgbClr val="31849B"/>
                </a:solidFill>
                <a:effectLst/>
                <a:latin typeface="Calibri" pitchFamily="34" charset="0"/>
                <a:ea typeface="Calibri" pitchFamily="34" charset="0"/>
                <a:cs typeface="Times New Roman" pitchFamily="18" charset="0"/>
                <a:sym typeface="Wingdings" pitchFamily="2" charset="2"/>
              </a:rPr>
              <a:t>    </a:t>
            </a:r>
            <a:r>
              <a:rPr kumimoji="0" lang="en-US" altLang="en-US" sz="1100" b="1" i="0" u="none" strike="noStrike" cap="none" normalizeH="0" baseline="0" dirty="0">
                <a:ln>
                  <a:noFill/>
                </a:ln>
                <a:solidFill>
                  <a:srgbClr val="31849B"/>
                </a:solidFill>
                <a:effectLst/>
                <a:latin typeface="Calibri" pitchFamily="34" charset="0"/>
                <a:ea typeface="Calibri" pitchFamily="34" charset="0"/>
                <a:cs typeface="Times New Roman" pitchFamily="18" charset="0"/>
                <a:sym typeface="Wingdings" pitchFamily="2" charset="2"/>
              </a:rPr>
              <a:t></a:t>
            </a:r>
            <a:r>
              <a:rPr kumimoji="0" lang="en-US" altLang="en-US" sz="1100" b="1" i="0" u="none" strike="noStrike" cap="none" normalizeH="0" baseline="0" dirty="0">
                <a:ln>
                  <a:noFill/>
                </a:ln>
                <a:solidFill>
                  <a:srgbClr val="31849B"/>
                </a:solidFill>
                <a:effectLst/>
                <a:latin typeface="Calibri" pitchFamily="34" charset="0"/>
                <a:ea typeface="Calibri" pitchFamily="34" charset="0"/>
                <a:cs typeface="Times New Roman" pitchFamily="18" charset="0"/>
              </a:rPr>
              <a:t> </a:t>
            </a:r>
            <a:r>
              <a:rPr kumimoji="0" lang="en-US" altLang="en-US" sz="1100" b="1" i="0" u="none" strike="noStrike" cap="none" normalizeH="0" baseline="0" dirty="0">
                <a:ln>
                  <a:noFill/>
                </a:ln>
                <a:solidFill>
                  <a:srgbClr val="31849B"/>
                </a:solidFill>
                <a:effectLst/>
                <a:latin typeface="Calibri" pitchFamily="34" charset="0"/>
                <a:ea typeface="Calibri" pitchFamily="34" charset="0"/>
                <a:cs typeface="Times New Roman" pitchFamily="18" charset="0"/>
                <a:sym typeface="Wingdings" pitchFamily="2" charset="2"/>
              </a:rPr>
              <a:t>          </a:t>
            </a:r>
            <a:r>
              <a:rPr kumimoji="0" lang="en-US" altLang="en-US" sz="1100" b="1" i="0" u="sng" strike="noStrike" cap="none" normalizeH="0" baseline="0" dirty="0">
                <a:ln>
                  <a:noFill/>
                </a:ln>
                <a:solidFill>
                  <a:srgbClr val="31849B"/>
                </a:solidFill>
                <a:effectLst/>
                <a:latin typeface="Calibri" pitchFamily="34" charset="0"/>
                <a:ea typeface="Calibri" pitchFamily="34" charset="0"/>
                <a:cs typeface="Times New Roman" pitchFamily="18" charset="0"/>
                <a:sym typeface="Wingdings" pitchFamily="2" charset="2"/>
              </a:rPr>
              <a:t>Step 3 </a:t>
            </a:r>
            <a:r>
              <a:rPr lang="en-US" altLang="en-US" sz="1100" b="1" u="sng" dirty="0">
                <a:solidFill>
                  <a:srgbClr val="31849B"/>
                </a:solidFill>
                <a:latin typeface="Calibri" pitchFamily="34" charset="0"/>
                <a:ea typeface="Calibri" pitchFamily="34" charset="0"/>
                <a:cs typeface="Times New Roman" pitchFamily="18" charset="0"/>
                <a:sym typeface="Wingdings" pitchFamily="2" charset="2"/>
              </a:rPr>
              <a:t>-</a:t>
            </a:r>
            <a:r>
              <a:rPr kumimoji="0" lang="en-US" altLang="en-US" sz="1100" b="1" i="0" u="sng" strike="noStrike" cap="none" normalizeH="0" baseline="0" dirty="0">
                <a:ln>
                  <a:noFill/>
                </a:ln>
                <a:solidFill>
                  <a:srgbClr val="31849B"/>
                </a:solidFill>
                <a:effectLst/>
                <a:latin typeface="Calibri" pitchFamily="34" charset="0"/>
                <a:ea typeface="Calibri" pitchFamily="34" charset="0"/>
                <a:cs typeface="Times New Roman" pitchFamily="18" charset="0"/>
                <a:sym typeface="Wingdings" pitchFamily="2" charset="2"/>
              </a:rPr>
              <a:t> Review and Send</a:t>
            </a:r>
            <a:endParaRPr kumimoji="0" lang="en-US" altLang="en-US" sz="800" b="0" i="0" u="sng" strike="noStrike" cap="none" normalizeH="0" baseline="0" dirty="0">
              <a:ln>
                <a:noFill/>
              </a:ln>
              <a:solidFill>
                <a:schemeClr val="tx1"/>
              </a:solidFill>
              <a:effectLst/>
              <a:sym typeface="Wingdings" pitchFamily="2" charset="2"/>
            </a:endParaRPr>
          </a:p>
          <a:p>
            <a:pPr marL="0" marR="0" lvl="0" indent="0" algn="ctr" defTabSz="914400" rtl="0" eaLnBrk="0" fontAlgn="base" latinLnBrk="0" hangingPunct="0">
              <a:lnSpc>
                <a:spcPct val="100000"/>
              </a:lnSpc>
              <a:spcBef>
                <a:spcPct val="0"/>
              </a:spcBef>
              <a:spcAft>
                <a:spcPct val="0"/>
              </a:spcAft>
              <a:buClrTx/>
              <a:buSzTx/>
              <a:buFontTx/>
              <a:buNone/>
              <a:tabLst>
                <a:tab pos="5429250" algn="l"/>
              </a:tabLst>
            </a:pPr>
            <a:endParaRPr kumimoji="0" lang="en-US" altLang="en-US" sz="1100" b="1" i="0" u="none" strike="noStrike" cap="none" normalizeH="0" baseline="0" dirty="0">
              <a:ln>
                <a:noFill/>
              </a:ln>
              <a:solidFill>
                <a:srgbClr val="31849B"/>
              </a:solidFill>
              <a:effectLst/>
              <a:latin typeface="Calibri" pitchFamily="34" charset="0"/>
              <a:ea typeface="Calibri" pitchFamily="34" charset="0"/>
              <a:cs typeface="Times New Roman" pitchFamily="18" charset="0"/>
              <a:sym typeface="Wingdings" pitchFamily="2" charset="2"/>
            </a:endParaRPr>
          </a:p>
        </p:txBody>
      </p:sp>
      <p:sp>
        <p:nvSpPr>
          <p:cNvPr id="37" name="Oval 12"/>
          <p:cNvSpPr>
            <a:spLocks noChangeArrowheads="1"/>
          </p:cNvSpPr>
          <p:nvPr/>
        </p:nvSpPr>
        <p:spPr bwMode="auto">
          <a:xfrm>
            <a:off x="6400800" y="1039651"/>
            <a:ext cx="182563" cy="182563"/>
          </a:xfrm>
          <a:prstGeom prst="ellipse">
            <a:avLst/>
          </a:prstGeom>
          <a:solidFill>
            <a:srgbClr val="A5A5A5"/>
          </a:solidFill>
          <a:ln>
            <a:noFill/>
          </a:ln>
          <a:extLst>
            <a:ext uri="{91240B29-F687-4F45-9708-019B960494DF}">
              <a14:hiddenLine xmlns:a14="http://schemas.microsoft.com/office/drawing/2010/main" w="3175">
                <a:solidFill>
                  <a:srgbClr val="000000"/>
                </a:solidFill>
                <a:round/>
                <a:headEnd/>
                <a:tailEnd/>
              </a14:hiddenLine>
            </a:ext>
          </a:extLst>
        </p:spPr>
        <p:txBody>
          <a:bodyPr vert="horz" wrap="square" lIns="0" tIns="0" rIns="0" bIns="0" numCol="1" anchor="ctr"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a:ln>
                <a:noFill/>
              </a:ln>
              <a:solidFill>
                <a:schemeClr val="tx1"/>
              </a:solidFill>
              <a:effectLst/>
              <a:latin typeface="Arial" pitchFamily="34" charset="0"/>
              <a:cs typeface="Arial" pitchFamily="34" charset="0"/>
            </a:endParaRPr>
          </a:p>
        </p:txBody>
      </p:sp>
      <p:sp>
        <p:nvSpPr>
          <p:cNvPr id="38" name="Oval 6"/>
          <p:cNvSpPr>
            <a:spLocks noChangeArrowheads="1"/>
          </p:cNvSpPr>
          <p:nvPr/>
        </p:nvSpPr>
        <p:spPr bwMode="auto">
          <a:xfrm>
            <a:off x="3870540" y="1044291"/>
            <a:ext cx="182563" cy="182563"/>
          </a:xfrm>
          <a:prstGeom prst="ellipse">
            <a:avLst/>
          </a:prstGeom>
          <a:solidFill>
            <a:srgbClr val="006600"/>
          </a:solidFill>
          <a:ln>
            <a:noFill/>
          </a:ln>
        </p:spPr>
        <p:txBody>
          <a:bodyPr vert="horz" wrap="square" lIns="0" tIns="0" rIns="0" bIns="0" numCol="1" anchor="ctr"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bg1"/>
                </a:solidFill>
                <a:effectLst/>
                <a:latin typeface="Arial" pitchFamily="34" charset="0"/>
                <a:cs typeface="Arial" pitchFamily="34" charset="0"/>
                <a:sym typeface="Wingdings" panose="05000000000000000000" pitchFamily="2" charset="2"/>
              </a:rPr>
              <a:t></a:t>
            </a:r>
            <a:endParaRPr kumimoji="0" lang="en-US" altLang="en-US" sz="1200" b="0" i="0" u="none" strike="noStrike" cap="none" normalizeH="0" baseline="0" dirty="0">
              <a:ln>
                <a:noFill/>
              </a:ln>
              <a:solidFill>
                <a:schemeClr val="bg1"/>
              </a:solidFill>
              <a:effectLst/>
              <a:latin typeface="Arial" pitchFamily="34" charset="0"/>
              <a:cs typeface="Arial" pitchFamily="34" charset="0"/>
            </a:endParaRPr>
          </a:p>
        </p:txBody>
      </p:sp>
      <p:sp>
        <p:nvSpPr>
          <p:cNvPr id="39" name="Oval 10"/>
          <p:cNvSpPr>
            <a:spLocks noChangeArrowheads="1"/>
          </p:cNvSpPr>
          <p:nvPr/>
        </p:nvSpPr>
        <p:spPr bwMode="auto">
          <a:xfrm>
            <a:off x="1019019" y="1041512"/>
            <a:ext cx="182562" cy="182562"/>
          </a:xfrm>
          <a:prstGeom prst="ellipse">
            <a:avLst/>
          </a:prstGeom>
          <a:solidFill>
            <a:srgbClr val="006600"/>
          </a:solidFill>
          <a:ln>
            <a:noFill/>
          </a:ln>
        </p:spPr>
        <p:txBody>
          <a:bodyPr vert="horz" wrap="square" lIns="0" tIns="0" rIns="0" bIns="0" numCol="1" anchor="ctr"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bg1"/>
                </a:solidFill>
                <a:effectLst/>
                <a:latin typeface="Arial" pitchFamily="34" charset="0"/>
                <a:cs typeface="Arial" pitchFamily="34" charset="0"/>
                <a:sym typeface="Wingdings" panose="05000000000000000000" pitchFamily="2" charset="2"/>
              </a:rPr>
              <a:t></a:t>
            </a:r>
            <a:endParaRPr kumimoji="0" lang="en-US" altLang="en-US" sz="1200" b="0" i="0" u="none" strike="noStrike" cap="none" normalizeH="0" baseline="0" dirty="0">
              <a:ln>
                <a:noFill/>
              </a:ln>
              <a:solidFill>
                <a:schemeClr val="bg1"/>
              </a:solidFill>
              <a:effectLst/>
              <a:latin typeface="Arial" pitchFamily="34" charset="0"/>
              <a:cs typeface="Arial" pitchFamily="34" charset="0"/>
            </a:endParaRPr>
          </a:p>
        </p:txBody>
      </p:sp>
      <p:sp>
        <p:nvSpPr>
          <p:cNvPr id="40" name="TextBox 39"/>
          <p:cNvSpPr txBox="1"/>
          <p:nvPr/>
        </p:nvSpPr>
        <p:spPr>
          <a:xfrm>
            <a:off x="228599" y="1878971"/>
            <a:ext cx="8534401" cy="3498394"/>
          </a:xfrm>
          <a:prstGeom prst="rect">
            <a:avLst/>
          </a:prstGeom>
          <a:noFill/>
        </p:spPr>
        <p:txBody>
          <a:bodyPr wrap="square" rtlCol="0">
            <a:spAutoFit/>
          </a:bodyPr>
          <a:lstStyle/>
          <a:p>
            <a:pPr>
              <a:tabLst>
                <a:tab pos="5429250" algn="l"/>
              </a:tabLst>
            </a:pPr>
            <a:r>
              <a:rPr lang="en-US" sz="1600" dirty="0">
                <a:solidFill>
                  <a:srgbClr val="CC9900"/>
                </a:solidFill>
                <a:ea typeface="Calibri"/>
                <a:cs typeface="Times New Roman"/>
              </a:rPr>
              <a:t>Competencies for My Position </a:t>
            </a:r>
            <a:r>
              <a:rPr lang="en-US" sz="1600" baseline="30000" dirty="0">
                <a:solidFill>
                  <a:srgbClr val="CC9900"/>
                </a:solidFill>
                <a:latin typeface="Calibri" panose="020F0502020204030204" pitchFamily="34" charset="0"/>
                <a:ea typeface="Calibri" panose="020F0502020204030204" pitchFamily="34" charset="0"/>
                <a:cs typeface="Times New Roman" panose="02020603050405020304" pitchFamily="18" charset="0"/>
                <a:sym typeface="Webdings" panose="05030102010509060703" pitchFamily="18" charset="2"/>
              </a:rPr>
              <a:t></a:t>
            </a:r>
            <a:r>
              <a:rPr lang="en-US" sz="1600" dirty="0">
                <a:solidFill>
                  <a:srgbClr val="CC9900"/>
                </a:solidFill>
                <a:ea typeface="Calibri"/>
                <a:cs typeface="Times New Roman"/>
              </a:rPr>
              <a:t> </a:t>
            </a:r>
            <a:r>
              <a:rPr lang="en-US" sz="1600" dirty="0">
                <a:solidFill>
                  <a:srgbClr val="FFC000"/>
                </a:solidFill>
                <a:ea typeface="Calibri"/>
                <a:cs typeface="Times New Roman"/>
              </a:rPr>
              <a:t> </a:t>
            </a:r>
          </a:p>
          <a:p>
            <a:pPr>
              <a:tabLst>
                <a:tab pos="5429250" algn="l"/>
              </a:tabLst>
            </a:pPr>
            <a:endParaRPr lang="en-US" sz="600" dirty="0">
              <a:ea typeface="Calibri"/>
              <a:cs typeface="Times New Roman"/>
            </a:endParaRPr>
          </a:p>
          <a:p>
            <a:pPr>
              <a:tabLst>
                <a:tab pos="5429250" algn="l"/>
              </a:tabLst>
            </a:pPr>
            <a:endParaRPr lang="en-US" sz="600" dirty="0">
              <a:ea typeface="Calibri"/>
              <a:cs typeface="Times New Roman"/>
            </a:endParaRPr>
          </a:p>
          <a:p>
            <a:pPr lvl="0" algn="r"/>
            <a:r>
              <a:rPr lang="en-US" sz="1000" i="1" dirty="0">
                <a:solidFill>
                  <a:srgbClr val="7F7F7F"/>
                </a:solidFill>
                <a:ea typeface="Calibri"/>
                <a:cs typeface="Times New Roman"/>
              </a:rPr>
              <a:t> </a:t>
            </a:r>
            <a:endParaRPr lang="en-US" sz="1100" dirty="0">
              <a:ea typeface="Calibri"/>
              <a:cs typeface="Times New Roman"/>
            </a:endParaRPr>
          </a:p>
          <a:p>
            <a:r>
              <a:rPr lang="en-US" sz="1100" dirty="0">
                <a:solidFill>
                  <a:srgbClr val="000000"/>
                </a:solidFill>
                <a:ea typeface="Calibri"/>
                <a:cs typeface="Times New Roman"/>
              </a:rPr>
              <a:t> </a:t>
            </a:r>
          </a:p>
          <a:p>
            <a:endParaRPr lang="en-US" sz="1100" dirty="0">
              <a:solidFill>
                <a:srgbClr val="000000"/>
              </a:solidFill>
              <a:ea typeface="Calibri"/>
              <a:cs typeface="Times New Roman"/>
            </a:endParaRPr>
          </a:p>
          <a:p>
            <a:endParaRPr lang="en-US" sz="1100" dirty="0">
              <a:solidFill>
                <a:srgbClr val="000000"/>
              </a:solidFill>
              <a:ea typeface="Calibri"/>
              <a:cs typeface="Times New Roman"/>
            </a:endParaRPr>
          </a:p>
          <a:p>
            <a:endParaRPr lang="en-US" sz="1100" dirty="0">
              <a:solidFill>
                <a:srgbClr val="000000"/>
              </a:solidFill>
              <a:ea typeface="Calibri"/>
              <a:cs typeface="Times New Roman"/>
            </a:endParaRPr>
          </a:p>
          <a:p>
            <a:endParaRPr lang="en-US" sz="1100" dirty="0">
              <a:solidFill>
                <a:srgbClr val="000000"/>
              </a:solidFill>
              <a:ea typeface="Calibri"/>
              <a:cs typeface="Times New Roman"/>
            </a:endParaRPr>
          </a:p>
          <a:p>
            <a:endParaRPr lang="en-US" sz="1100" dirty="0">
              <a:solidFill>
                <a:srgbClr val="000000"/>
              </a:solidFill>
              <a:ea typeface="Calibri"/>
              <a:cs typeface="Times New Roman"/>
            </a:endParaRPr>
          </a:p>
          <a:p>
            <a:endParaRPr lang="en-US" sz="1100" dirty="0">
              <a:solidFill>
                <a:srgbClr val="000000"/>
              </a:solidFill>
              <a:ea typeface="Calibri"/>
              <a:cs typeface="Times New Roman"/>
            </a:endParaRPr>
          </a:p>
          <a:p>
            <a:endParaRPr lang="en-US" sz="1100" dirty="0">
              <a:solidFill>
                <a:srgbClr val="000000"/>
              </a:solidFill>
              <a:ea typeface="Calibri"/>
              <a:cs typeface="Times New Roman"/>
            </a:endParaRPr>
          </a:p>
          <a:p>
            <a:endParaRPr lang="en-US" sz="1100" dirty="0">
              <a:solidFill>
                <a:srgbClr val="000000"/>
              </a:solidFill>
              <a:ea typeface="Calibri"/>
              <a:cs typeface="Times New Roman"/>
            </a:endParaRPr>
          </a:p>
          <a:p>
            <a:endParaRPr lang="en-US" sz="1100" dirty="0">
              <a:solidFill>
                <a:srgbClr val="000000"/>
              </a:solidFill>
              <a:ea typeface="Calibri"/>
              <a:cs typeface="Times New Roman"/>
            </a:endParaRPr>
          </a:p>
          <a:p>
            <a:endParaRPr lang="en-US" sz="1100" dirty="0">
              <a:solidFill>
                <a:srgbClr val="000000"/>
              </a:solidFill>
              <a:ea typeface="Calibri"/>
              <a:cs typeface="Times New Roman"/>
            </a:endParaRPr>
          </a:p>
          <a:p>
            <a:endParaRPr lang="en-US" sz="1100" dirty="0">
              <a:solidFill>
                <a:srgbClr val="000000"/>
              </a:solidFill>
              <a:ea typeface="Calibri"/>
              <a:cs typeface="Times New Roman"/>
            </a:endParaRPr>
          </a:p>
          <a:p>
            <a:endParaRPr lang="en-US" sz="1100" dirty="0">
              <a:solidFill>
                <a:srgbClr val="000000"/>
              </a:solidFill>
              <a:ea typeface="Calibri"/>
              <a:cs typeface="Times New Roman"/>
            </a:endParaRPr>
          </a:p>
          <a:p>
            <a:endParaRPr lang="en-US" sz="1100" dirty="0">
              <a:solidFill>
                <a:srgbClr val="000000"/>
              </a:solidFill>
              <a:ea typeface="Calibri"/>
              <a:cs typeface="Times New Roman"/>
            </a:endParaRPr>
          </a:p>
          <a:p>
            <a:pPr lvl="0">
              <a:tabLst>
                <a:tab pos="5429250" algn="l"/>
              </a:tabLst>
            </a:pPr>
            <a:r>
              <a:rPr lang="en-US" sz="1600" dirty="0">
                <a:solidFill>
                  <a:srgbClr val="CC9900"/>
                </a:solidFill>
                <a:ea typeface="Calibri"/>
                <a:cs typeface="Times New Roman"/>
              </a:rPr>
              <a:t>Competencies for My Career Growth </a:t>
            </a:r>
            <a:r>
              <a:rPr lang="en-US" sz="1600" baseline="30000" dirty="0">
                <a:solidFill>
                  <a:srgbClr val="CC9900"/>
                </a:solidFill>
                <a:latin typeface="Calibri" panose="020F0502020204030204" pitchFamily="34" charset="0"/>
                <a:ea typeface="Calibri" panose="020F0502020204030204" pitchFamily="34" charset="0"/>
                <a:cs typeface="Times New Roman" panose="02020603050405020304" pitchFamily="18" charset="0"/>
                <a:sym typeface="Webdings" panose="05030102010509060703" pitchFamily="18" charset="2"/>
              </a:rPr>
              <a:t></a:t>
            </a:r>
            <a:r>
              <a:rPr lang="en-US" sz="1000" dirty="0">
                <a:solidFill>
                  <a:srgbClr val="CC9900"/>
                </a:solidFill>
                <a:ea typeface="Calibri"/>
                <a:cs typeface="Times New Roman"/>
              </a:rPr>
              <a:t> (</a:t>
            </a:r>
            <a:r>
              <a:rPr lang="en-US" sz="1000" u="sng" dirty="0">
                <a:solidFill>
                  <a:srgbClr val="0070C0"/>
                </a:solidFill>
                <a:ea typeface="Calibri"/>
                <a:cs typeface="Times New Roman"/>
              </a:rPr>
              <a:t>edit</a:t>
            </a:r>
            <a:r>
              <a:rPr lang="en-US" sz="1000" dirty="0">
                <a:solidFill>
                  <a:srgbClr val="CC9900"/>
                </a:solidFill>
                <a:ea typeface="Calibri"/>
                <a:cs typeface="Times New Roman"/>
              </a:rPr>
              <a:t>) </a:t>
            </a:r>
            <a:endParaRPr lang="en-US" sz="1600" baseline="30000" dirty="0">
              <a:solidFill>
                <a:srgbClr val="CC9900"/>
              </a:solidFill>
              <a:latin typeface="Calibri" panose="020F0502020204030204" pitchFamily="34" charset="0"/>
              <a:ea typeface="Calibri" panose="020F0502020204030204" pitchFamily="34" charset="0"/>
              <a:cs typeface="Times New Roman" panose="02020603050405020304" pitchFamily="18" charset="0"/>
              <a:sym typeface="Webdings" panose="05030102010509060703" pitchFamily="18" charset="2"/>
            </a:endParaRPr>
          </a:p>
          <a:p>
            <a:pPr lvl="0">
              <a:tabLst>
                <a:tab pos="5429250" algn="l"/>
              </a:tabLst>
            </a:pPr>
            <a:endParaRPr lang="en-US" sz="2000" baseline="30000" dirty="0">
              <a:solidFill>
                <a:srgbClr val="CC9900"/>
              </a:solidFill>
              <a:latin typeface="Calibri" panose="020F0502020204030204" pitchFamily="34" charset="0"/>
              <a:ea typeface="Calibri"/>
              <a:cs typeface="Times New Roman" panose="02020603050405020304" pitchFamily="18" charset="0"/>
              <a:sym typeface="Webdings" panose="05030102010509060703" pitchFamily="18" charset="2"/>
            </a:endParaRPr>
          </a:p>
        </p:txBody>
      </p:sp>
      <p:sp>
        <p:nvSpPr>
          <p:cNvPr id="32" name="TextBox 31"/>
          <p:cNvSpPr txBox="1"/>
          <p:nvPr/>
        </p:nvSpPr>
        <p:spPr>
          <a:xfrm>
            <a:off x="2971242" y="524754"/>
            <a:ext cx="3201517" cy="430887"/>
          </a:xfrm>
          <a:prstGeom prst="rect">
            <a:avLst/>
          </a:prstGeom>
          <a:noFill/>
        </p:spPr>
        <p:txBody>
          <a:bodyPr wrap="none" rtlCol="0">
            <a:spAutoFit/>
          </a:bodyPr>
          <a:lstStyle/>
          <a:p>
            <a:r>
              <a:rPr lang="en-US" sz="2200" b="1" dirty="0">
                <a:solidFill>
                  <a:srgbClr val="CC9900"/>
                </a:solidFill>
              </a:rPr>
              <a:t>Complete My Assessment</a:t>
            </a:r>
            <a:endParaRPr lang="en-US" sz="2200" dirty="0">
              <a:solidFill>
                <a:srgbClr val="CC9900"/>
              </a:solidFill>
            </a:endParaRPr>
          </a:p>
        </p:txBody>
      </p:sp>
    </p:spTree>
    <p:extLst>
      <p:ext uri="{BB962C8B-B14F-4D97-AF65-F5344CB8AC3E}">
        <p14:creationId xmlns:p14="http://schemas.microsoft.com/office/powerpoint/2010/main" val="1157845419"/>
      </p:ext>
    </p:extLst>
  </p:cSld>
  <p:clrMapOvr>
    <a:masterClrMapping/>
  </p:clrMapOvr>
  <p:transition spd="slow">
    <p:push/>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8"/>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9"/>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0"/>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 grpId="0" animBg="1"/>
      <p:bldP spid="30" grpId="0" animBg="1"/>
      <p:bldP spid="31" grpId="0" animBg="1"/>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extBox 14"/>
          <p:cNvSpPr txBox="1"/>
          <p:nvPr/>
        </p:nvSpPr>
        <p:spPr>
          <a:xfrm>
            <a:off x="137160" y="228600"/>
            <a:ext cx="8869680" cy="261610"/>
          </a:xfrm>
          <a:prstGeom prst="rect">
            <a:avLst/>
          </a:prstGeom>
          <a:solidFill>
            <a:schemeClr val="tx1">
              <a:lumMod val="85000"/>
              <a:lumOff val="15000"/>
            </a:schemeClr>
          </a:solidFill>
        </p:spPr>
        <p:txBody>
          <a:bodyPr wrap="square" rtlCol="0">
            <a:spAutoFit/>
          </a:bodyPr>
          <a:lstStyle/>
          <a:p>
            <a:pPr>
              <a:tabLst>
                <a:tab pos="3138488" algn="l"/>
              </a:tabLst>
            </a:pPr>
            <a:r>
              <a:rPr lang="en-US" sz="1100" b="1" dirty="0">
                <a:solidFill>
                  <a:srgbClr val="FFFFFF"/>
                </a:solidFill>
                <a:ea typeface="Calibri"/>
                <a:cs typeface="Times New Roman"/>
              </a:rPr>
              <a:t> Home				</a:t>
            </a:r>
            <a:r>
              <a:rPr lang="en-US" sz="1100" b="1" dirty="0">
                <a:solidFill>
                  <a:schemeClr val="bg1"/>
                </a:solidFill>
                <a:ea typeface="Calibri"/>
                <a:cs typeface="Times New Roman"/>
              </a:rPr>
              <a:t>	Help </a:t>
            </a:r>
            <a:r>
              <a:rPr lang="en-US" sz="1100" b="1" dirty="0">
                <a:solidFill>
                  <a:schemeClr val="bg1"/>
                </a:solidFill>
                <a:ea typeface="Calibri"/>
                <a:cs typeface="Times New Roman"/>
                <a:sym typeface="Wingdings 3"/>
              </a:rPr>
              <a:t>          Goofy Goof – Sign Out</a:t>
            </a:r>
            <a:r>
              <a:rPr lang="en-US" sz="1100" b="1" dirty="0">
                <a:solidFill>
                  <a:srgbClr val="FFFFFF"/>
                </a:solidFill>
                <a:ea typeface="Calibri"/>
                <a:cs typeface="Times New Roman"/>
              </a:rPr>
              <a:t> </a:t>
            </a:r>
            <a:endParaRPr lang="en-US" sz="1100" u="sng" dirty="0"/>
          </a:p>
        </p:txBody>
      </p:sp>
      <p:sp>
        <p:nvSpPr>
          <p:cNvPr id="6" name="Rectangle 5"/>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a:ln>
                <a:noFill/>
              </a:ln>
              <a:solidFill>
                <a:schemeClr val="tx1"/>
              </a:solidFill>
              <a:effectLst/>
              <a:latin typeface="Arial" pitchFamily="34" charset="0"/>
              <a:cs typeface="Arial" pitchFamily="34" charset="0"/>
            </a:endParaRPr>
          </a:p>
        </p:txBody>
      </p:sp>
      <p:sp>
        <p:nvSpPr>
          <p:cNvPr id="20" name="Text Box 1"/>
          <p:cNvSpPr txBox="1"/>
          <p:nvPr/>
        </p:nvSpPr>
        <p:spPr>
          <a:xfrm>
            <a:off x="3839094" y="6629400"/>
            <a:ext cx="1463040" cy="182880"/>
          </a:xfrm>
          <a:prstGeom prst="rect">
            <a:avLst/>
          </a:prstGeom>
          <a:solidFill>
            <a:schemeClr val="accent5">
              <a:lumMod val="75000"/>
            </a:schemeClr>
          </a:solid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0" rIns="91440" bIns="0" numCol="1" spcCol="0" rtlCol="0" fromWordArt="0" anchor="ctr" anchorCtr="0" forceAA="0" compatLnSpc="1">
            <a:prstTxWarp prst="textNoShape">
              <a:avLst/>
            </a:prstTxWarp>
            <a:noAutofit/>
          </a:bodyPr>
          <a:lstStyle/>
          <a:p>
            <a:pPr marL="0" marR="0" algn="ctr">
              <a:spcBef>
                <a:spcPts val="0"/>
              </a:spcBef>
              <a:spcAft>
                <a:spcPts val="0"/>
              </a:spcAft>
            </a:pPr>
            <a:r>
              <a:rPr lang="en-US" sz="1100" b="1" dirty="0">
                <a:solidFill>
                  <a:srgbClr val="FFFFFF"/>
                </a:solidFill>
                <a:effectLst/>
                <a:ea typeface="Calibri"/>
                <a:cs typeface="Times New Roman"/>
              </a:rPr>
              <a:t>Save for Later</a:t>
            </a:r>
            <a:endParaRPr lang="en-US" sz="1100" dirty="0">
              <a:effectLst/>
              <a:ea typeface="Calibri"/>
              <a:cs typeface="Times New Roman"/>
            </a:endParaRPr>
          </a:p>
        </p:txBody>
      </p:sp>
      <p:sp>
        <p:nvSpPr>
          <p:cNvPr id="21" name="Text Box 4"/>
          <p:cNvSpPr txBox="1"/>
          <p:nvPr/>
        </p:nvSpPr>
        <p:spPr>
          <a:xfrm>
            <a:off x="5543536" y="6629400"/>
            <a:ext cx="1463040" cy="182880"/>
          </a:xfrm>
          <a:prstGeom prst="rect">
            <a:avLst/>
          </a:prstGeom>
          <a:solidFill>
            <a:schemeClr val="accent5">
              <a:lumMod val="75000"/>
            </a:schemeClr>
          </a:solid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45720" tIns="0" rIns="45720" bIns="0" numCol="1" spcCol="0" rtlCol="0" fromWordArt="0" anchor="ctr" anchorCtr="0" forceAA="0" compatLnSpc="1">
            <a:prstTxWarp prst="textNoShape">
              <a:avLst/>
            </a:prstTxWarp>
            <a:noAutofit/>
          </a:bodyPr>
          <a:lstStyle/>
          <a:p>
            <a:pPr marL="0" marR="0" algn="ctr">
              <a:spcBef>
                <a:spcPts val="0"/>
              </a:spcBef>
              <a:spcAft>
                <a:spcPts val="0"/>
              </a:spcAft>
            </a:pPr>
            <a:r>
              <a:rPr lang="en-US" sz="1100" b="1" dirty="0">
                <a:solidFill>
                  <a:srgbClr val="FFFFFF"/>
                </a:solidFill>
                <a:effectLst/>
                <a:ea typeface="Calibri"/>
                <a:cs typeface="Times New Roman"/>
              </a:rPr>
              <a:t>Send to Supervisor </a:t>
            </a:r>
            <a:r>
              <a:rPr lang="en-US" sz="1100" b="1" dirty="0">
                <a:solidFill>
                  <a:srgbClr val="FFFFFF"/>
                </a:solidFill>
                <a:effectLst/>
                <a:ea typeface="Calibri"/>
                <a:cs typeface="Times New Roman"/>
                <a:sym typeface="Wingdings 3"/>
              </a:rPr>
              <a:t></a:t>
            </a:r>
            <a:endParaRPr lang="en-US" sz="1100" dirty="0">
              <a:effectLst/>
              <a:ea typeface="Calibri"/>
              <a:cs typeface="Times New Roman"/>
            </a:endParaRPr>
          </a:p>
        </p:txBody>
      </p:sp>
      <p:sp>
        <p:nvSpPr>
          <p:cNvPr id="22" name="Text Box 13"/>
          <p:cNvSpPr txBox="1"/>
          <p:nvPr/>
        </p:nvSpPr>
        <p:spPr>
          <a:xfrm>
            <a:off x="2128302" y="6629400"/>
            <a:ext cx="1463040" cy="182880"/>
          </a:xfrm>
          <a:prstGeom prst="rect">
            <a:avLst/>
          </a:prstGeom>
          <a:solidFill>
            <a:schemeClr val="accent5">
              <a:lumMod val="75000"/>
            </a:schemeClr>
          </a:solid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0" rIns="91440" bIns="0" numCol="1" spcCol="0" rtlCol="0" fromWordArt="0" anchor="ctr" anchorCtr="0" forceAA="0" compatLnSpc="1">
            <a:prstTxWarp prst="textNoShape">
              <a:avLst/>
            </a:prstTxWarp>
            <a:noAutofit/>
          </a:bodyPr>
          <a:lstStyle/>
          <a:p>
            <a:pPr algn="ctr"/>
            <a:r>
              <a:rPr lang="en-US" sz="1100" b="1" dirty="0">
                <a:solidFill>
                  <a:srgbClr val="FFFFFF"/>
                </a:solidFill>
                <a:ea typeface="Calibri"/>
                <a:cs typeface="Times New Roman"/>
                <a:sym typeface="Wingdings 3"/>
              </a:rPr>
              <a:t></a:t>
            </a:r>
            <a:r>
              <a:rPr lang="en-US" sz="1100" b="1" dirty="0">
                <a:solidFill>
                  <a:srgbClr val="FFFFFF"/>
                </a:solidFill>
                <a:ea typeface="Calibri"/>
                <a:cs typeface="Times New Roman"/>
              </a:rPr>
              <a:t>  Previous Page</a:t>
            </a:r>
            <a:endParaRPr lang="en-US" sz="1100" dirty="0">
              <a:ea typeface="Calibri"/>
              <a:cs typeface="Times New Roman"/>
            </a:endParaRPr>
          </a:p>
        </p:txBody>
      </p:sp>
      <p:graphicFrame>
        <p:nvGraphicFramePr>
          <p:cNvPr id="33" name="Table 32"/>
          <p:cNvGraphicFramePr>
            <a:graphicFrameLocks noGrp="1"/>
          </p:cNvGraphicFramePr>
          <p:nvPr/>
        </p:nvGraphicFramePr>
        <p:xfrm>
          <a:off x="454428" y="3206687"/>
          <a:ext cx="8232372" cy="1234440"/>
        </p:xfrm>
        <a:graphic>
          <a:graphicData uri="http://schemas.openxmlformats.org/drawingml/2006/table">
            <a:tbl>
              <a:tblPr firstRow="1" firstCol="1" bandRow="1"/>
              <a:tblGrid>
                <a:gridCol w="7394172">
                  <a:extLst>
                    <a:ext uri="{9D8B030D-6E8A-4147-A177-3AD203B41FA5}">
                      <a16:colId xmlns:a16="http://schemas.microsoft.com/office/drawing/2014/main" val="20000"/>
                    </a:ext>
                  </a:extLst>
                </a:gridCol>
                <a:gridCol w="838200">
                  <a:extLst>
                    <a:ext uri="{9D8B030D-6E8A-4147-A177-3AD203B41FA5}">
                      <a16:colId xmlns:a16="http://schemas.microsoft.com/office/drawing/2014/main" val="20001"/>
                    </a:ext>
                  </a:extLst>
                </a:gridCol>
              </a:tblGrid>
              <a:tr h="162918">
                <a:tc>
                  <a:txBody>
                    <a:bodyPr/>
                    <a:lstStyle/>
                    <a:p>
                      <a:pPr marL="0" marR="0">
                        <a:spcBef>
                          <a:spcPts val="0"/>
                        </a:spcBef>
                        <a:spcAft>
                          <a:spcPts val="0"/>
                        </a:spcAft>
                      </a:pPr>
                      <a:r>
                        <a:rPr lang="en-US" sz="1100" dirty="0">
                          <a:solidFill>
                            <a:srgbClr val="CC9900"/>
                          </a:solidFill>
                          <a:effectLst/>
                          <a:latin typeface="Calibri" panose="020F0502020204030204" pitchFamily="34" charset="0"/>
                          <a:ea typeface="Calibri" panose="020F0502020204030204" pitchFamily="34" charset="0"/>
                          <a:cs typeface="Times New Roman" panose="02020603050405020304" pitchFamily="18" charset="0"/>
                        </a:rPr>
                        <a:t>General and Technical Competencies </a:t>
                      </a:r>
                      <a:r>
                        <a:rPr lang="en-US" sz="1100" baseline="300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sym typeface="Webdings" panose="05030102010509060703" pitchFamily="18" charset="2"/>
                        </a:rPr>
                        <a:t></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1094" marR="61094" marT="0" marB="0">
                    <a:lnL>
                      <a:noFill/>
                    </a:lnL>
                    <a:lnR w="12700" cap="flat" cmpd="sng" algn="ctr">
                      <a:solidFill>
                        <a:srgbClr val="C4BC96"/>
                      </a:solidFill>
                      <a:prstDash val="solid"/>
                      <a:round/>
                      <a:headEnd type="none" w="med" len="med"/>
                      <a:tailEnd type="none" w="med" len="med"/>
                    </a:lnR>
                    <a:lnT>
                      <a:noFill/>
                    </a:lnT>
                    <a:lnB>
                      <a:noFill/>
                    </a:lnB>
                  </a:tcPr>
                </a:tc>
                <a:tc>
                  <a:txBody>
                    <a:bodyPr/>
                    <a:lstStyle/>
                    <a:p>
                      <a:pPr marL="0" marR="0" algn="ctr">
                        <a:spcBef>
                          <a:spcPts val="0"/>
                        </a:spcBef>
                        <a:spcAft>
                          <a:spcPts val="0"/>
                        </a:spcAft>
                      </a:pPr>
                      <a:r>
                        <a:rPr lang="en-US" sz="900" b="1"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My Proficiency</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1094" marR="61094" marT="0" marB="0" anchor="ctr">
                    <a:lnL w="12700" cap="flat" cmpd="sng" algn="ctr">
                      <a:solidFill>
                        <a:srgbClr val="C4BC96"/>
                      </a:solidFill>
                      <a:prstDash val="solid"/>
                      <a:round/>
                      <a:headEnd type="none" w="med" len="med"/>
                      <a:tailEnd type="none" w="med" len="med"/>
                    </a:lnL>
                    <a:lnR w="12700" cap="flat" cmpd="sng" algn="ctr">
                      <a:solidFill>
                        <a:srgbClr val="C4BC96"/>
                      </a:solidFill>
                      <a:prstDash val="solid"/>
                      <a:round/>
                      <a:headEnd type="none" w="med" len="med"/>
                      <a:tailEnd type="none" w="med" len="med"/>
                    </a:lnR>
                    <a:lnT w="12700" cap="flat" cmpd="sng" algn="ctr">
                      <a:solidFill>
                        <a:srgbClr val="C4BC96"/>
                      </a:solidFill>
                      <a:prstDash val="solid"/>
                      <a:round/>
                      <a:headEnd type="none" w="med" len="med"/>
                      <a:tailEnd type="none" w="med" len="med"/>
                    </a:lnT>
                    <a:lnB w="12700" cap="flat" cmpd="sng" algn="ctr">
                      <a:solidFill>
                        <a:srgbClr val="C4BC96"/>
                      </a:solidFill>
                      <a:prstDash val="solid"/>
                      <a:round/>
                      <a:headEnd type="none" w="med" len="med"/>
                      <a:tailEnd type="none" w="med" len="med"/>
                    </a:lnB>
                    <a:solidFill>
                      <a:srgbClr val="948A54"/>
                    </a:solidFill>
                  </a:tcPr>
                </a:tc>
                <a:extLst>
                  <a:ext uri="{0D108BD9-81ED-4DB2-BD59-A6C34878D82A}">
                    <a16:rowId xmlns:a16="http://schemas.microsoft.com/office/drawing/2014/main" val="10000"/>
                  </a:ext>
                </a:extLst>
              </a:tr>
              <a:tr h="135765">
                <a:tc gridSpan="2">
                  <a:txBody>
                    <a:bodyPr/>
                    <a:lstStyle/>
                    <a:p>
                      <a:pPr marL="0" marR="0">
                        <a:spcBef>
                          <a:spcPts val="0"/>
                        </a:spcBef>
                        <a:spcAft>
                          <a:spcPts val="0"/>
                        </a:spcAft>
                      </a:pPr>
                      <a:r>
                        <a:rPr lang="en-US" sz="1000" b="1"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General </a:t>
                      </a:r>
                      <a:r>
                        <a:rPr lang="en-US" sz="1000"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sym typeface="Webdings" panose="05030102010509060703" pitchFamily="18" charset="2"/>
                        </a:rPr>
                        <a:t></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1094" marR="61094" marT="0" marB="0">
                    <a:lnL>
                      <a:noFill/>
                    </a:lnL>
                    <a:lnR w="12700" cap="flat" cmpd="sng" algn="ctr">
                      <a:solidFill>
                        <a:srgbClr val="C4BC96"/>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rgbClr val="C4BC96"/>
                      </a:solidFill>
                      <a:prstDash val="solid"/>
                      <a:round/>
                      <a:headEnd type="none" w="med" len="med"/>
                      <a:tailEnd type="none" w="med" len="med"/>
                    </a:lnB>
                    <a:solidFill>
                      <a:srgbClr val="31849B"/>
                    </a:solidFill>
                  </a:tcPr>
                </a:tc>
                <a:tc hMerge="1">
                  <a:txBody>
                    <a:bodyPr/>
                    <a:lstStyle/>
                    <a:p>
                      <a:endParaRPr lang="en-US"/>
                    </a:p>
                  </a:txBody>
                  <a:tcPr/>
                </a:tc>
                <a:extLst>
                  <a:ext uri="{0D108BD9-81ED-4DB2-BD59-A6C34878D82A}">
                    <a16:rowId xmlns:a16="http://schemas.microsoft.com/office/drawing/2014/main" val="10001"/>
                  </a:ext>
                </a:extLst>
              </a:tr>
              <a:tr h="271529">
                <a:tc>
                  <a:txBody>
                    <a:bodyPr/>
                    <a:lstStyle/>
                    <a:p>
                      <a:pPr marL="0" marR="0">
                        <a:spcBef>
                          <a:spcPts val="500"/>
                        </a:spcBef>
                        <a:spcAft>
                          <a:spcPts val="500"/>
                        </a:spcAft>
                      </a:pPr>
                      <a:r>
                        <a:rPr kumimoji="0" lang="en-US" sz="1000" b="1" i="0" u="none" strike="noStrike" kern="1200" cap="none" spc="0" normalizeH="0" baseline="0" noProof="0" dirty="0">
                          <a:ln>
                            <a:noFill/>
                          </a:ln>
                          <a:solidFill>
                            <a:schemeClr val="tx1">
                              <a:lumMod val="75000"/>
                              <a:lumOff val="25000"/>
                            </a:schemeClr>
                          </a:solidFill>
                          <a:effectLst/>
                          <a:uLnTx/>
                          <a:uFillTx/>
                          <a:latin typeface="Calibri" panose="020F0502020204030204" pitchFamily="34" charset="0"/>
                          <a:ea typeface="Calibri" panose="020F0502020204030204" pitchFamily="34" charset="0"/>
                          <a:cs typeface="Times New Roman" panose="02020603050405020304" pitchFamily="18" charset="0"/>
                        </a:rPr>
                        <a:t>Oral Communication (*)</a:t>
                      </a:r>
                      <a:r>
                        <a:rPr kumimoji="0" lang="en-US" sz="1000" b="0" i="0" u="none" strike="noStrike" kern="1200" cap="none" spc="0" normalizeH="0" baseline="0" noProof="0" dirty="0">
                          <a:ln>
                            <a:noFill/>
                          </a:ln>
                          <a:solidFill>
                            <a:schemeClr val="tx1">
                              <a:lumMod val="75000"/>
                              <a:lumOff val="25000"/>
                            </a:schemeClr>
                          </a:solidFill>
                          <a:effectLst/>
                          <a:uLnTx/>
                          <a:uFillTx/>
                          <a:latin typeface="Calibri" panose="020F0502020204030204" pitchFamily="34" charset="0"/>
                          <a:ea typeface="Calibri" panose="020F0502020204030204" pitchFamily="34" charset="0"/>
                          <a:cs typeface="Times New Roman" panose="02020603050405020304" pitchFamily="18" charset="0"/>
                        </a:rPr>
                        <a:t> - Expresses information (for example, ideas or facts) to individuals or groups effectively, taking into account the audience and nature of the information (for example, technical, sensitive, controversial); makes clear and convincing oral presentations; listens to others, attends to nonverbal cues, and responds appropriately.</a:t>
                      </a:r>
                      <a:endParaRPr lang="en-US" sz="1000" dirty="0">
                        <a:solidFill>
                          <a:schemeClr val="tx1">
                            <a:lumMod val="75000"/>
                            <a:lumOff val="25000"/>
                          </a:schemeClr>
                        </a:solidFill>
                        <a:effectLst/>
                        <a:latin typeface="+mn-lt"/>
                        <a:ea typeface="Calibri"/>
                        <a:cs typeface="Times New Roman"/>
                      </a:endParaRPr>
                    </a:p>
                  </a:txBody>
                  <a:tcPr marL="61094" marR="61094" marT="0" marB="0">
                    <a:lnL>
                      <a:noFill/>
                    </a:lnL>
                    <a:lnR w="12700" cap="flat" cmpd="sng" algn="ctr">
                      <a:solidFill>
                        <a:srgbClr val="C4BC96"/>
                      </a:solidFill>
                      <a:prstDash val="solid"/>
                      <a:round/>
                      <a:headEnd type="none" w="med" len="med"/>
                      <a:tailEnd type="none" w="med" len="med"/>
                    </a:lnR>
                    <a:lnT w="12700" cap="flat" cmpd="sng" algn="ctr">
                      <a:solidFill>
                        <a:srgbClr val="C4BC96"/>
                      </a:solidFill>
                      <a:prstDash val="solid"/>
                      <a:round/>
                      <a:headEnd type="none" w="med" len="med"/>
                      <a:tailEnd type="none" w="med" len="med"/>
                    </a:lnT>
                    <a:lnB w="12700" cap="flat" cmpd="sng" algn="ctr">
                      <a:solidFill>
                        <a:srgbClr val="C4BC96"/>
                      </a:solidFill>
                      <a:prstDash val="solid"/>
                      <a:round/>
                      <a:headEnd type="none" w="med" len="med"/>
                      <a:tailEnd type="none" w="med" len="med"/>
                    </a:lnB>
                  </a:tcPr>
                </a:tc>
                <a:tc>
                  <a:txBody>
                    <a:bodyPr/>
                    <a:lstStyle/>
                    <a:p>
                      <a:pPr marL="0" marR="0" lvl="0" indent="0" algn="r" defTabSz="914400" rtl="0" eaLnBrk="1" fontAlgn="auto" latinLnBrk="0" hangingPunct="1">
                        <a:lnSpc>
                          <a:spcPct val="100000"/>
                        </a:lnSpc>
                        <a:spcBef>
                          <a:spcPts val="0"/>
                        </a:spcBef>
                        <a:spcAft>
                          <a:spcPts val="500"/>
                        </a:spcAft>
                        <a:buClrTx/>
                        <a:buSzTx/>
                        <a:buFontTx/>
                        <a:buNone/>
                        <a:tabLst/>
                        <a:defRPr/>
                      </a:pPr>
                      <a:r>
                        <a:rPr lang="en-US" sz="1000" dirty="0">
                          <a:solidFill>
                            <a:srgbClr val="595959"/>
                          </a:solidFill>
                          <a:effectLst/>
                          <a:latin typeface="+mn-lt"/>
                          <a:ea typeface="Calibri"/>
                          <a:cs typeface="Times New Roman"/>
                          <a:sym typeface="Wingdings 3"/>
                        </a:rPr>
                        <a:t></a:t>
                      </a:r>
                      <a:endParaRPr kumimoji="0" lang="en-US" sz="1000" b="0" i="0" u="none" strike="noStrike" kern="1200" cap="none" spc="0" normalizeH="0" baseline="0" noProof="0" dirty="0">
                        <a:ln>
                          <a:noFill/>
                        </a:ln>
                        <a:solidFill>
                          <a:prstClr val="black"/>
                        </a:solidFill>
                        <a:effectLst/>
                        <a:uLnTx/>
                        <a:uFillTx/>
                        <a:latin typeface="+mn-lt"/>
                        <a:ea typeface="Calibri"/>
                        <a:cs typeface="Times New Roman"/>
                      </a:endParaRPr>
                    </a:p>
                  </a:txBody>
                  <a:tcPr marL="61094" marR="61094" marT="0" marB="0" anchor="ctr">
                    <a:lnL w="12700" cap="flat" cmpd="sng" algn="ctr">
                      <a:solidFill>
                        <a:srgbClr val="C4BC96"/>
                      </a:solidFill>
                      <a:prstDash val="solid"/>
                      <a:round/>
                      <a:headEnd type="none" w="med" len="med"/>
                      <a:tailEnd type="none" w="med" len="med"/>
                    </a:lnL>
                    <a:lnR w="12700" cap="flat" cmpd="sng" algn="ctr">
                      <a:solidFill>
                        <a:srgbClr val="C4BC96"/>
                      </a:solidFill>
                      <a:prstDash val="solid"/>
                      <a:round/>
                      <a:headEnd type="none" w="med" len="med"/>
                      <a:tailEnd type="none" w="med" len="med"/>
                    </a:lnR>
                    <a:lnT w="12700" cap="flat" cmpd="sng" algn="ctr">
                      <a:solidFill>
                        <a:srgbClr val="C4BC96"/>
                      </a:solidFill>
                      <a:prstDash val="solid"/>
                      <a:round/>
                      <a:headEnd type="none" w="med" len="med"/>
                      <a:tailEnd type="none" w="med" len="med"/>
                    </a:lnT>
                    <a:lnB w="12700" cap="flat" cmpd="sng" algn="ctr">
                      <a:solidFill>
                        <a:srgbClr val="C4BC96"/>
                      </a:solidFill>
                      <a:prstDash val="solid"/>
                      <a:round/>
                      <a:headEnd type="none" w="med" len="med"/>
                      <a:tailEnd type="none" w="med" len="med"/>
                    </a:lnB>
                  </a:tcPr>
                </a:tc>
                <a:extLst>
                  <a:ext uri="{0D108BD9-81ED-4DB2-BD59-A6C34878D82A}">
                    <a16:rowId xmlns:a16="http://schemas.microsoft.com/office/drawing/2014/main" val="10002"/>
                  </a:ext>
                </a:extLst>
              </a:tr>
              <a:tr h="135765">
                <a:tc gridSpan="2">
                  <a:txBody>
                    <a:bodyPr/>
                    <a:lstStyle/>
                    <a:p>
                      <a:pPr marL="0" marR="0">
                        <a:spcBef>
                          <a:spcPts val="0"/>
                        </a:spcBef>
                        <a:spcAft>
                          <a:spcPts val="0"/>
                        </a:spcAft>
                      </a:pPr>
                      <a:r>
                        <a:rPr lang="en-US" sz="1000" b="1"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Technical </a:t>
                      </a:r>
                      <a:r>
                        <a:rPr lang="en-US" sz="1000"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sym typeface="Webdings" panose="05030102010509060703" pitchFamily="18" charset="2"/>
                        </a:rPr>
                        <a:t></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1094" marR="61094" marT="0" marB="0">
                    <a:lnL>
                      <a:noFill/>
                    </a:lnL>
                    <a:lnR w="12700" cap="flat" cmpd="sng" algn="ctr">
                      <a:solidFill>
                        <a:srgbClr val="C4BC96"/>
                      </a:solidFill>
                      <a:prstDash val="solid"/>
                      <a:round/>
                      <a:headEnd type="none" w="med" len="med"/>
                      <a:tailEnd type="none" w="med" len="med"/>
                    </a:lnR>
                    <a:lnT w="12700" cap="flat" cmpd="sng" algn="ctr">
                      <a:solidFill>
                        <a:srgbClr val="C4BC96"/>
                      </a:solidFill>
                      <a:prstDash val="solid"/>
                      <a:round/>
                      <a:headEnd type="none" w="med" len="med"/>
                      <a:tailEnd type="none" w="med" len="med"/>
                    </a:lnT>
                    <a:lnB w="12700" cap="flat" cmpd="sng" algn="ctr">
                      <a:solidFill>
                        <a:srgbClr val="C4BC96"/>
                      </a:solidFill>
                      <a:prstDash val="solid"/>
                      <a:round/>
                      <a:headEnd type="none" w="med" len="med"/>
                      <a:tailEnd type="none" w="med" len="med"/>
                    </a:lnB>
                    <a:solidFill>
                      <a:srgbClr val="31849B"/>
                    </a:solidFill>
                  </a:tcPr>
                </a:tc>
                <a:tc hMerge="1">
                  <a:txBody>
                    <a:bodyPr/>
                    <a:lstStyle/>
                    <a:p>
                      <a:endParaRPr lang="en-US"/>
                    </a:p>
                  </a:txBody>
                  <a:tcPr/>
                </a:tc>
                <a:extLst>
                  <a:ext uri="{0D108BD9-81ED-4DB2-BD59-A6C34878D82A}">
                    <a16:rowId xmlns:a16="http://schemas.microsoft.com/office/drawing/2014/main" val="10003"/>
                  </a:ext>
                </a:extLst>
              </a:tr>
              <a:tr h="271529">
                <a:tc>
                  <a:txBody>
                    <a:bodyPr/>
                    <a:lstStyle/>
                    <a:p>
                      <a:pPr marL="0" marR="0">
                        <a:spcBef>
                          <a:spcPts val="600"/>
                        </a:spcBef>
                        <a:spcAft>
                          <a:spcPts val="600"/>
                        </a:spcAft>
                      </a:pPr>
                      <a:r>
                        <a:rPr lang="en-US" sz="1000" b="1" dirty="0">
                          <a:solidFill>
                            <a:srgbClr val="595959"/>
                          </a:solidFill>
                          <a:effectLst/>
                          <a:latin typeface="Calibri" panose="020F0502020204030204" pitchFamily="34" charset="0"/>
                          <a:ea typeface="Calibri" panose="020F0502020204030204" pitchFamily="34" charset="0"/>
                          <a:cs typeface="Times New Roman" panose="02020603050405020304" pitchFamily="18" charset="0"/>
                        </a:rPr>
                        <a:t>Workforce Planning</a:t>
                      </a:r>
                      <a:r>
                        <a:rPr lang="en-US" sz="1000" dirty="0">
                          <a:solidFill>
                            <a:srgbClr val="595959"/>
                          </a:solidFill>
                          <a:effectLst/>
                          <a:latin typeface="Calibri" panose="020F0502020204030204" pitchFamily="34" charset="0"/>
                          <a:ea typeface="Calibri" panose="020F0502020204030204" pitchFamily="34" charset="0"/>
                          <a:cs typeface="Times New Roman" panose="02020603050405020304" pitchFamily="18" charset="0"/>
                        </a:rPr>
                        <a:t> - Knowledge of HR concepts, principles, and practices related to determining workload projections and current and future competency gaps to align human capital with organizational goals.</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1094" marR="61094" marT="0" marB="0">
                    <a:lnL>
                      <a:noFill/>
                    </a:lnL>
                    <a:lnR w="12700" cap="flat" cmpd="sng" algn="ctr">
                      <a:solidFill>
                        <a:srgbClr val="C4BC96"/>
                      </a:solidFill>
                      <a:prstDash val="solid"/>
                      <a:round/>
                      <a:headEnd type="none" w="med" len="med"/>
                      <a:tailEnd type="none" w="med" len="med"/>
                    </a:lnR>
                    <a:lnT w="12700" cap="flat" cmpd="sng" algn="ctr">
                      <a:solidFill>
                        <a:srgbClr val="C4BC96"/>
                      </a:solidFill>
                      <a:prstDash val="solid"/>
                      <a:round/>
                      <a:headEnd type="none" w="med" len="med"/>
                      <a:tailEnd type="none" w="med" len="med"/>
                    </a:lnT>
                    <a:lnB w="12700" cap="flat" cmpd="sng" algn="ctr">
                      <a:solidFill>
                        <a:srgbClr val="C4BC96"/>
                      </a:solidFill>
                      <a:prstDash val="solid"/>
                      <a:round/>
                      <a:headEnd type="none" w="med" len="med"/>
                      <a:tailEnd type="none" w="med" len="med"/>
                    </a:lnB>
                  </a:tcPr>
                </a:tc>
                <a:tc>
                  <a:txBody>
                    <a:bodyPr/>
                    <a:lstStyle/>
                    <a:p>
                      <a:pPr marL="0" marR="0" lvl="0" indent="0" algn="r" defTabSz="914400" rtl="0" eaLnBrk="1" fontAlgn="auto" latinLnBrk="0" hangingPunct="1">
                        <a:lnSpc>
                          <a:spcPct val="100000"/>
                        </a:lnSpc>
                        <a:spcBef>
                          <a:spcPts val="0"/>
                        </a:spcBef>
                        <a:spcAft>
                          <a:spcPts val="500"/>
                        </a:spcAft>
                        <a:buClrTx/>
                        <a:buSzTx/>
                        <a:buFontTx/>
                        <a:buNone/>
                        <a:tabLst/>
                        <a:defRPr/>
                      </a:pPr>
                      <a:r>
                        <a:rPr lang="en-US" sz="1050" dirty="0">
                          <a:solidFill>
                            <a:srgbClr val="595959"/>
                          </a:solidFill>
                          <a:effectLst/>
                          <a:latin typeface="+mn-lt"/>
                          <a:ea typeface="Calibri"/>
                          <a:cs typeface="Times New Roman"/>
                          <a:sym typeface="Wingdings 3"/>
                        </a:rPr>
                        <a:t></a:t>
                      </a:r>
                      <a:endParaRPr lang="en-US" sz="1050" dirty="0">
                        <a:effectLst/>
                        <a:latin typeface="+mn-lt"/>
                        <a:ea typeface="Calibri"/>
                        <a:cs typeface="Times New Roman"/>
                      </a:endParaRPr>
                    </a:p>
                  </a:txBody>
                  <a:tcPr marL="61094" marR="61094" marT="0" marB="0" anchor="ctr">
                    <a:lnL w="12700" cap="flat" cmpd="sng" algn="ctr">
                      <a:solidFill>
                        <a:srgbClr val="C4BC96"/>
                      </a:solidFill>
                      <a:prstDash val="solid"/>
                      <a:round/>
                      <a:headEnd type="none" w="med" len="med"/>
                      <a:tailEnd type="none" w="med" len="med"/>
                    </a:lnL>
                    <a:lnR w="12700" cap="flat" cmpd="sng" algn="ctr">
                      <a:solidFill>
                        <a:srgbClr val="C4BC96"/>
                      </a:solidFill>
                      <a:prstDash val="solid"/>
                      <a:round/>
                      <a:headEnd type="none" w="med" len="med"/>
                      <a:tailEnd type="none" w="med" len="med"/>
                    </a:lnR>
                    <a:lnT w="12700" cap="flat" cmpd="sng" algn="ctr">
                      <a:solidFill>
                        <a:srgbClr val="C4BC96"/>
                      </a:solidFill>
                      <a:prstDash val="solid"/>
                      <a:round/>
                      <a:headEnd type="none" w="med" len="med"/>
                      <a:tailEnd type="none" w="med" len="med"/>
                    </a:lnT>
                    <a:lnB w="12700" cap="flat" cmpd="sng" algn="ctr">
                      <a:solidFill>
                        <a:srgbClr val="C4BC96"/>
                      </a:solidFill>
                      <a:prstDash val="solid"/>
                      <a:round/>
                      <a:headEnd type="none" w="med" len="med"/>
                      <a:tailEnd type="none" w="med" len="med"/>
                    </a:lnB>
                  </a:tcPr>
                </a:tc>
                <a:extLst>
                  <a:ext uri="{0D108BD9-81ED-4DB2-BD59-A6C34878D82A}">
                    <a16:rowId xmlns:a16="http://schemas.microsoft.com/office/drawing/2014/main" val="10004"/>
                  </a:ext>
                </a:extLst>
              </a:tr>
            </a:tbl>
          </a:graphicData>
        </a:graphic>
      </p:graphicFrame>
      <p:sp>
        <p:nvSpPr>
          <p:cNvPr id="34" name="Text Box 1"/>
          <p:cNvSpPr txBox="1"/>
          <p:nvPr/>
        </p:nvSpPr>
        <p:spPr>
          <a:xfrm>
            <a:off x="1774998" y="1413512"/>
            <a:ext cx="2468880" cy="182880"/>
          </a:xfrm>
          <a:prstGeom prst="rect">
            <a:avLst/>
          </a:prstGeom>
          <a:solidFill>
            <a:schemeClr val="bg1"/>
          </a:solidFill>
          <a:ln w="6350">
            <a:solidFill>
              <a:schemeClr val="accent5">
                <a:lumMod val="75000"/>
              </a:schemeClr>
            </a:solid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0" rIns="91440" bIns="0" numCol="1" spcCol="0" rtlCol="0" fromWordArt="0" anchor="ctr" anchorCtr="0" forceAA="0" compatLnSpc="1">
            <a:prstTxWarp prst="textNoShape">
              <a:avLst/>
            </a:prstTxWarp>
            <a:noAutofit/>
          </a:bodyPr>
          <a:lstStyle/>
          <a:p>
            <a:pPr marL="0" marR="0" algn="ctr">
              <a:spcBef>
                <a:spcPts val="0"/>
              </a:spcBef>
              <a:spcAft>
                <a:spcPts val="0"/>
              </a:spcAft>
            </a:pPr>
            <a:r>
              <a:rPr lang="en-US" sz="1100" b="1" dirty="0">
                <a:solidFill>
                  <a:schemeClr val="accent5">
                    <a:lumMod val="75000"/>
                  </a:schemeClr>
                </a:solidFill>
                <a:ea typeface="Calibri"/>
                <a:cs typeface="Times New Roman"/>
              </a:rPr>
              <a:t>Competencies for My Position</a:t>
            </a:r>
            <a:endParaRPr lang="en-US" sz="1100" dirty="0">
              <a:solidFill>
                <a:schemeClr val="accent5">
                  <a:lumMod val="75000"/>
                </a:schemeClr>
              </a:solidFill>
              <a:effectLst/>
              <a:ea typeface="Calibri"/>
              <a:cs typeface="Times New Roman"/>
            </a:endParaRPr>
          </a:p>
        </p:txBody>
      </p:sp>
      <p:sp>
        <p:nvSpPr>
          <p:cNvPr id="35" name="Text Box 1"/>
          <p:cNvSpPr txBox="1"/>
          <p:nvPr/>
        </p:nvSpPr>
        <p:spPr>
          <a:xfrm>
            <a:off x="4776330" y="1413512"/>
            <a:ext cx="2468880" cy="182880"/>
          </a:xfrm>
          <a:prstGeom prst="rect">
            <a:avLst/>
          </a:prstGeom>
          <a:solidFill>
            <a:schemeClr val="bg1"/>
          </a:solidFill>
          <a:ln w="6350">
            <a:solidFill>
              <a:schemeClr val="accent5">
                <a:lumMod val="75000"/>
              </a:schemeClr>
            </a:solid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0" rIns="91440" bIns="0" numCol="1" spcCol="0" rtlCol="0" fromWordArt="0" anchor="ctr" anchorCtr="0" forceAA="0" compatLnSpc="1">
            <a:prstTxWarp prst="textNoShape">
              <a:avLst/>
            </a:prstTxWarp>
            <a:noAutofit/>
          </a:bodyPr>
          <a:lstStyle/>
          <a:p>
            <a:pPr marL="0" marR="0" algn="ctr">
              <a:spcBef>
                <a:spcPts val="0"/>
              </a:spcBef>
              <a:spcAft>
                <a:spcPts val="0"/>
              </a:spcAft>
            </a:pPr>
            <a:r>
              <a:rPr lang="en-US" sz="1100" b="1" dirty="0">
                <a:solidFill>
                  <a:schemeClr val="accent5">
                    <a:lumMod val="75000"/>
                  </a:schemeClr>
                </a:solidFill>
                <a:ea typeface="Calibri"/>
                <a:cs typeface="Times New Roman"/>
              </a:rPr>
              <a:t>Competencies for My Career Growth</a:t>
            </a:r>
            <a:endParaRPr lang="en-US" sz="1100" dirty="0">
              <a:solidFill>
                <a:schemeClr val="accent5">
                  <a:lumMod val="75000"/>
                </a:schemeClr>
              </a:solidFill>
              <a:effectLst/>
              <a:ea typeface="Calibri"/>
              <a:cs typeface="Times New Roman"/>
            </a:endParaRPr>
          </a:p>
        </p:txBody>
      </p:sp>
      <p:graphicFrame>
        <p:nvGraphicFramePr>
          <p:cNvPr id="19" name="Table 18"/>
          <p:cNvGraphicFramePr>
            <a:graphicFrameLocks noGrp="1"/>
          </p:cNvGraphicFramePr>
          <p:nvPr>
            <p:extLst>
              <p:ext uri="{D42A27DB-BD31-4B8C-83A1-F6EECF244321}">
                <p14:modId xmlns:p14="http://schemas.microsoft.com/office/powerpoint/2010/main" val="4092722912"/>
              </p:ext>
            </p:extLst>
          </p:nvPr>
        </p:nvGraphicFramePr>
        <p:xfrm>
          <a:off x="454428" y="5129477"/>
          <a:ext cx="8232372" cy="1155449"/>
        </p:xfrm>
        <a:graphic>
          <a:graphicData uri="http://schemas.openxmlformats.org/drawingml/2006/table">
            <a:tbl>
              <a:tblPr firstRow="1" firstCol="1" bandRow="1"/>
              <a:tblGrid>
                <a:gridCol w="6632172">
                  <a:extLst>
                    <a:ext uri="{9D8B030D-6E8A-4147-A177-3AD203B41FA5}">
                      <a16:colId xmlns:a16="http://schemas.microsoft.com/office/drawing/2014/main" val="20000"/>
                    </a:ext>
                  </a:extLst>
                </a:gridCol>
                <a:gridCol w="762000">
                  <a:extLst>
                    <a:ext uri="{9D8B030D-6E8A-4147-A177-3AD203B41FA5}">
                      <a16:colId xmlns:a16="http://schemas.microsoft.com/office/drawing/2014/main" val="20001"/>
                    </a:ext>
                  </a:extLst>
                </a:gridCol>
                <a:gridCol w="838200">
                  <a:extLst>
                    <a:ext uri="{9D8B030D-6E8A-4147-A177-3AD203B41FA5}">
                      <a16:colId xmlns:a16="http://schemas.microsoft.com/office/drawing/2014/main" val="20002"/>
                    </a:ext>
                  </a:extLst>
                </a:gridCol>
              </a:tblGrid>
              <a:tr h="162918">
                <a:tc>
                  <a:txBody>
                    <a:bodyPr/>
                    <a:lstStyle/>
                    <a:p>
                      <a:pPr marL="0" marR="0">
                        <a:spcBef>
                          <a:spcPts val="0"/>
                        </a:spcBef>
                        <a:spcAft>
                          <a:spcPts val="0"/>
                        </a:spcAft>
                      </a:pPr>
                      <a:endParaRPr lang="en-US" sz="900" dirty="0">
                        <a:effectLst/>
                        <a:latin typeface="Calibri" panose="020F0502020204030204" pitchFamily="34" charset="0"/>
                        <a:ea typeface="Calibri" panose="020F0502020204030204" pitchFamily="34" charset="0"/>
                        <a:cs typeface="Times New Roman" panose="02020603050405020304" pitchFamily="18" charset="0"/>
                      </a:endParaRPr>
                    </a:p>
                  </a:txBody>
                  <a:tcPr marL="61094" marR="61094" marT="0" marB="0">
                    <a:lnL>
                      <a:noFill/>
                    </a:lnL>
                    <a:lnR w="12700" cap="flat" cmpd="sng" algn="ctr">
                      <a:solidFill>
                        <a:schemeClr val="bg2">
                          <a:lumMod val="75000"/>
                        </a:schemeClr>
                      </a:solidFill>
                      <a:prstDash val="solid"/>
                      <a:round/>
                      <a:headEnd type="none" w="med" len="med"/>
                      <a:tailEnd type="none" w="med" len="med"/>
                    </a:lnR>
                    <a:lnT>
                      <a:noFill/>
                    </a:lnT>
                    <a:lnB>
                      <a:noFill/>
                    </a:lnB>
                  </a:tcPr>
                </a:tc>
                <a:tc>
                  <a:txBody>
                    <a:bodyPr/>
                    <a:lstStyle/>
                    <a:p>
                      <a:pPr marL="0" marR="0" algn="ctr">
                        <a:spcBef>
                          <a:spcPts val="0"/>
                        </a:spcBef>
                        <a:spcAft>
                          <a:spcPts val="0"/>
                        </a:spcAft>
                      </a:pPr>
                      <a:r>
                        <a:rPr lang="en-US" sz="900" b="1"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Desired</a:t>
                      </a:r>
                      <a:r>
                        <a:rPr lang="en-US" sz="900" b="1" baseline="0"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 </a:t>
                      </a:r>
                      <a:r>
                        <a:rPr lang="en-US" sz="900" b="1"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Proficiency</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1094" marR="61094" marT="0" marB="0" anchor="ctr">
                    <a:lnL w="12700" cap="flat" cmpd="sng" algn="ctr">
                      <a:solidFill>
                        <a:schemeClr val="bg2">
                          <a:lumMod val="75000"/>
                        </a:schemeClr>
                      </a:solidFill>
                      <a:prstDash val="solid"/>
                      <a:round/>
                      <a:headEnd type="none" w="med" len="med"/>
                      <a:tailEnd type="none" w="med" len="med"/>
                    </a:lnL>
                    <a:lnR w="12700" cap="flat" cmpd="sng" algn="ctr">
                      <a:solidFill>
                        <a:srgbClr val="C4BC96"/>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solidFill>
                      <a:schemeClr val="bg2">
                        <a:lumMod val="50000"/>
                      </a:schemeClr>
                    </a:solidFill>
                  </a:tcPr>
                </a:tc>
                <a:tc>
                  <a:txBody>
                    <a:bodyPr/>
                    <a:lstStyle/>
                    <a:p>
                      <a:pPr marL="0" marR="0" algn="ctr">
                        <a:spcBef>
                          <a:spcPts val="0"/>
                        </a:spcBef>
                        <a:spcAft>
                          <a:spcPts val="0"/>
                        </a:spcAft>
                      </a:pPr>
                      <a:r>
                        <a:rPr lang="en-US" sz="900" b="1"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My Proficiency</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1094" marR="61094" marT="0" marB="0" anchor="ctr">
                    <a:lnL w="12700" cap="flat" cmpd="sng" algn="ctr">
                      <a:solidFill>
                        <a:srgbClr val="C4BC96"/>
                      </a:solidFill>
                      <a:prstDash val="solid"/>
                      <a:round/>
                      <a:headEnd type="none" w="med" len="med"/>
                      <a:tailEnd type="none" w="med" len="med"/>
                    </a:lnL>
                    <a:lnR w="12700" cap="flat" cmpd="sng" algn="ctr">
                      <a:solidFill>
                        <a:srgbClr val="C4BC96"/>
                      </a:solidFill>
                      <a:prstDash val="solid"/>
                      <a:round/>
                      <a:headEnd type="none" w="med" len="med"/>
                      <a:tailEnd type="none" w="med" len="med"/>
                    </a:lnR>
                    <a:lnT w="12700" cap="flat" cmpd="sng" algn="ctr">
                      <a:solidFill>
                        <a:srgbClr val="C4BC96"/>
                      </a:solidFill>
                      <a:prstDash val="solid"/>
                      <a:round/>
                      <a:headEnd type="none" w="med" len="med"/>
                      <a:tailEnd type="none" w="med" len="med"/>
                    </a:lnT>
                    <a:lnB w="12700" cap="flat" cmpd="sng" algn="ctr">
                      <a:solidFill>
                        <a:srgbClr val="C4BC96"/>
                      </a:solidFill>
                      <a:prstDash val="solid"/>
                      <a:round/>
                      <a:headEnd type="none" w="med" len="med"/>
                      <a:tailEnd type="none" w="med" len="med"/>
                    </a:lnB>
                    <a:solidFill>
                      <a:srgbClr val="948A54"/>
                    </a:solidFill>
                  </a:tcPr>
                </a:tc>
                <a:extLst>
                  <a:ext uri="{0D108BD9-81ED-4DB2-BD59-A6C34878D82A}">
                    <a16:rowId xmlns:a16="http://schemas.microsoft.com/office/drawing/2014/main" val="10000"/>
                  </a:ext>
                </a:extLst>
              </a:tr>
              <a:tr h="135765">
                <a:tc gridSpan="3">
                  <a:txBody>
                    <a:bodyPr/>
                    <a:lstStyle/>
                    <a:p>
                      <a:pPr marL="0" marR="0">
                        <a:spcBef>
                          <a:spcPts val="0"/>
                        </a:spcBef>
                        <a:spcAft>
                          <a:spcPts val="0"/>
                        </a:spcAft>
                      </a:pPr>
                      <a:r>
                        <a:rPr lang="en-US" sz="1000" b="1"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Included in My Position </a:t>
                      </a:r>
                      <a:r>
                        <a:rPr lang="en-US" sz="1000"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sym typeface="Webdings" panose="05030102010509060703" pitchFamily="18" charset="2"/>
                        </a:rPr>
                        <a:t></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1094" marR="61094" marT="0" marB="0">
                    <a:lnL>
                      <a:noFill/>
                    </a:lnL>
                    <a:lnR w="12700" cap="flat" cmpd="sng" algn="ctr">
                      <a:solidFill>
                        <a:srgbClr val="C4BC96"/>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rgbClr val="C4BC96"/>
                      </a:solidFill>
                      <a:prstDash val="solid"/>
                      <a:round/>
                      <a:headEnd type="none" w="med" len="med"/>
                      <a:tailEnd type="none" w="med" len="med"/>
                    </a:lnB>
                    <a:solidFill>
                      <a:srgbClr val="31849B"/>
                    </a:solid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1"/>
                  </a:ext>
                </a:extLst>
              </a:tr>
              <a:tr h="271529">
                <a:tc>
                  <a:txBody>
                    <a:bodyPr/>
                    <a:lstStyle/>
                    <a:p>
                      <a:pPr marL="0" marR="0" lvl="0" indent="0" algn="l" defTabSz="914400" rtl="0" eaLnBrk="1" fontAlgn="auto" latinLnBrk="0" hangingPunct="1">
                        <a:lnSpc>
                          <a:spcPct val="100000"/>
                        </a:lnSpc>
                        <a:spcBef>
                          <a:spcPts val="600"/>
                        </a:spcBef>
                        <a:spcAft>
                          <a:spcPts val="600"/>
                        </a:spcAft>
                        <a:buClrTx/>
                        <a:buSzTx/>
                        <a:buFontTx/>
                        <a:buNone/>
                        <a:tabLst/>
                        <a:defRPr/>
                      </a:pPr>
                      <a:r>
                        <a:rPr kumimoji="0" lang="en-US" sz="1000" b="1" i="0" u="none" strike="noStrike" kern="1200" cap="none" spc="0" normalizeH="0" baseline="0" noProof="0" dirty="0">
                          <a:ln>
                            <a:noFill/>
                          </a:ln>
                          <a:solidFill>
                            <a:srgbClr val="595959"/>
                          </a:solidFill>
                          <a:effectLst/>
                          <a:uLnTx/>
                          <a:uFillTx/>
                          <a:latin typeface="Calibri" panose="020F0502020204030204" pitchFamily="34" charset="0"/>
                          <a:ea typeface="Calibri" panose="020F0502020204030204" pitchFamily="34" charset="0"/>
                          <a:cs typeface="Times New Roman" panose="02020603050405020304" pitchFamily="18" charset="0"/>
                        </a:rPr>
                        <a:t>Workforce Planning</a:t>
                      </a:r>
                      <a:r>
                        <a:rPr kumimoji="0" lang="en-US" sz="1000" b="0" i="0" u="none" strike="noStrike" kern="1200" cap="none" spc="0" normalizeH="0" baseline="0" noProof="0" dirty="0">
                          <a:ln>
                            <a:noFill/>
                          </a:ln>
                          <a:solidFill>
                            <a:srgbClr val="595959"/>
                          </a:solidFill>
                          <a:effectLst/>
                          <a:uLnTx/>
                          <a:uFillTx/>
                          <a:latin typeface="Calibri" panose="020F0502020204030204" pitchFamily="34" charset="0"/>
                          <a:ea typeface="Calibri" panose="020F0502020204030204" pitchFamily="34" charset="0"/>
                          <a:cs typeface="Times New Roman" panose="02020603050405020304" pitchFamily="18" charset="0"/>
                        </a:rPr>
                        <a:t> - Knowledge of HR concepts, principles, and practices related to determining workload projections and current and future competency gaps to align human capital with organizational goals.</a:t>
                      </a:r>
                      <a:endParaRPr kumimoji="0" lang="en-US" sz="10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endParaRPr>
                    </a:p>
                  </a:txBody>
                  <a:tcPr marL="61094" marR="61094" marT="0" marB="0">
                    <a:lnL>
                      <a:noFill/>
                    </a:lnL>
                    <a:lnR w="12700" cap="flat" cmpd="sng" algn="ctr">
                      <a:solidFill>
                        <a:srgbClr val="C4BC96"/>
                      </a:solidFill>
                      <a:prstDash val="solid"/>
                      <a:round/>
                      <a:headEnd type="none" w="med" len="med"/>
                      <a:tailEnd type="none" w="med" len="med"/>
                    </a:lnR>
                    <a:lnT w="12700" cap="flat" cmpd="sng" algn="ctr">
                      <a:solidFill>
                        <a:srgbClr val="C4BC96"/>
                      </a:solidFill>
                      <a:prstDash val="solid"/>
                      <a:round/>
                      <a:headEnd type="none" w="med" len="med"/>
                      <a:tailEnd type="none" w="med" len="med"/>
                    </a:lnT>
                    <a:lnB w="12700" cap="flat" cmpd="sng" algn="ctr">
                      <a:solidFill>
                        <a:srgbClr val="C4BC96"/>
                      </a:solidFill>
                      <a:prstDash val="solid"/>
                      <a:round/>
                      <a:headEnd type="none" w="med" len="med"/>
                      <a:tailEnd type="none" w="med" len="med"/>
                    </a:lnB>
                  </a:tcPr>
                </a:tc>
                <a:tc>
                  <a:txBody>
                    <a:bodyPr/>
                    <a:lstStyle/>
                    <a:p>
                      <a:pPr marL="0" marR="0" lvl="0" indent="0" algn="r" defTabSz="914400" rtl="0" eaLnBrk="1" fontAlgn="auto" latinLnBrk="0" hangingPunct="1">
                        <a:lnSpc>
                          <a:spcPct val="100000"/>
                        </a:lnSpc>
                        <a:spcBef>
                          <a:spcPts val="600"/>
                        </a:spcBef>
                        <a:spcAft>
                          <a:spcPts val="600"/>
                        </a:spcAft>
                        <a:buClrTx/>
                        <a:buSzTx/>
                        <a:buFontTx/>
                        <a:buNone/>
                        <a:tabLst/>
                        <a:defRPr/>
                      </a:pPr>
                      <a:r>
                        <a:rPr lang="en-US" sz="1000" dirty="0">
                          <a:solidFill>
                            <a:srgbClr val="595959"/>
                          </a:solidFill>
                          <a:effectLst/>
                          <a:latin typeface="+mn-lt"/>
                          <a:ea typeface="Calibri"/>
                          <a:cs typeface="Times New Roman"/>
                          <a:sym typeface="Wingdings 3"/>
                        </a:rPr>
                        <a:t></a:t>
                      </a:r>
                    </a:p>
                  </a:txBody>
                  <a:tcPr marL="61094" marR="61094" marT="0" marB="0" anchor="ctr">
                    <a:lnL w="12700" cap="flat" cmpd="sng" algn="ctr">
                      <a:solidFill>
                        <a:srgbClr val="C4BC96"/>
                      </a:solidFill>
                      <a:prstDash val="solid"/>
                      <a:round/>
                      <a:headEnd type="none" w="med" len="med"/>
                      <a:tailEnd type="none" w="med" len="med"/>
                    </a:lnL>
                    <a:lnR w="12700" cap="flat" cmpd="sng" algn="ctr">
                      <a:solidFill>
                        <a:srgbClr val="C4BC96"/>
                      </a:solidFill>
                      <a:prstDash val="solid"/>
                      <a:round/>
                      <a:headEnd type="none" w="med" len="med"/>
                      <a:tailEnd type="none" w="med" len="med"/>
                    </a:lnR>
                    <a:lnT w="12700" cap="flat" cmpd="sng" algn="ctr">
                      <a:solidFill>
                        <a:srgbClr val="C4BC96"/>
                      </a:solidFill>
                      <a:prstDash val="solid"/>
                      <a:round/>
                      <a:headEnd type="none" w="med" len="med"/>
                      <a:tailEnd type="none" w="med" len="med"/>
                    </a:lnT>
                    <a:lnB w="12700" cap="flat" cmpd="sng" algn="ctr">
                      <a:solidFill>
                        <a:srgbClr val="C4BC96"/>
                      </a:solidFill>
                      <a:prstDash val="solid"/>
                      <a:round/>
                      <a:headEnd type="none" w="med" len="med"/>
                      <a:tailEnd type="none" w="med" len="med"/>
                    </a:lnB>
                  </a:tcPr>
                </a:tc>
                <a:tc>
                  <a:txBody>
                    <a:bodyPr/>
                    <a:lstStyle/>
                    <a:p>
                      <a:pPr marL="0" marR="0" lvl="0" indent="0" algn="r" defTabSz="914400" rtl="0" eaLnBrk="1" fontAlgn="auto" latinLnBrk="0" hangingPunct="1">
                        <a:lnSpc>
                          <a:spcPct val="100000"/>
                        </a:lnSpc>
                        <a:spcBef>
                          <a:spcPts val="0"/>
                        </a:spcBef>
                        <a:spcAft>
                          <a:spcPts val="500"/>
                        </a:spcAft>
                        <a:buClrTx/>
                        <a:buSzTx/>
                        <a:buFontTx/>
                        <a:buNone/>
                        <a:tabLst/>
                        <a:defRPr/>
                      </a:pPr>
                      <a:r>
                        <a:rPr lang="en-US" sz="1000" dirty="0">
                          <a:solidFill>
                            <a:srgbClr val="595959"/>
                          </a:solidFill>
                          <a:effectLst/>
                          <a:latin typeface="+mn-lt"/>
                          <a:ea typeface="Calibri"/>
                          <a:cs typeface="Times New Roman"/>
                          <a:sym typeface="Wingdings 3"/>
                        </a:rPr>
                        <a:t></a:t>
                      </a:r>
                      <a:endParaRPr kumimoji="0" lang="en-US" sz="1000" b="0" i="0" u="none" strike="noStrike" kern="1200" cap="none" spc="0" normalizeH="0" baseline="0" noProof="0" dirty="0">
                        <a:ln>
                          <a:noFill/>
                        </a:ln>
                        <a:solidFill>
                          <a:prstClr val="black"/>
                        </a:solidFill>
                        <a:effectLst/>
                        <a:uLnTx/>
                        <a:uFillTx/>
                        <a:latin typeface="+mn-lt"/>
                        <a:ea typeface="Calibri"/>
                        <a:cs typeface="Times New Roman"/>
                      </a:endParaRPr>
                    </a:p>
                  </a:txBody>
                  <a:tcPr marL="61094" marR="61094" marT="0" marB="0" anchor="ctr">
                    <a:lnL w="12700" cap="flat" cmpd="sng" algn="ctr">
                      <a:solidFill>
                        <a:srgbClr val="C4BC96"/>
                      </a:solidFill>
                      <a:prstDash val="solid"/>
                      <a:round/>
                      <a:headEnd type="none" w="med" len="med"/>
                      <a:tailEnd type="none" w="med" len="med"/>
                    </a:lnL>
                    <a:lnR w="12700" cap="flat" cmpd="sng" algn="ctr">
                      <a:solidFill>
                        <a:srgbClr val="C4BC96"/>
                      </a:solidFill>
                      <a:prstDash val="solid"/>
                      <a:round/>
                      <a:headEnd type="none" w="med" len="med"/>
                      <a:tailEnd type="none" w="med" len="med"/>
                    </a:lnR>
                    <a:lnT w="12700" cap="flat" cmpd="sng" algn="ctr">
                      <a:solidFill>
                        <a:srgbClr val="C4BC96"/>
                      </a:solidFill>
                      <a:prstDash val="solid"/>
                      <a:round/>
                      <a:headEnd type="none" w="med" len="med"/>
                      <a:tailEnd type="none" w="med" len="med"/>
                    </a:lnT>
                    <a:lnB w="12700" cap="flat" cmpd="sng" algn="ctr">
                      <a:solidFill>
                        <a:srgbClr val="C4BC96"/>
                      </a:solidFill>
                      <a:prstDash val="solid"/>
                      <a:round/>
                      <a:headEnd type="none" w="med" len="med"/>
                      <a:tailEnd type="none" w="med" len="med"/>
                    </a:lnB>
                  </a:tcPr>
                </a:tc>
                <a:extLst>
                  <a:ext uri="{0D108BD9-81ED-4DB2-BD59-A6C34878D82A}">
                    <a16:rowId xmlns:a16="http://schemas.microsoft.com/office/drawing/2014/main" val="10002"/>
                  </a:ext>
                </a:extLst>
              </a:tr>
              <a:tr h="135765">
                <a:tc gridSpan="3">
                  <a:txBody>
                    <a:bodyPr/>
                    <a:lstStyle/>
                    <a:p>
                      <a:pPr marL="0" marR="0">
                        <a:spcBef>
                          <a:spcPts val="0"/>
                        </a:spcBef>
                        <a:spcAft>
                          <a:spcPts val="0"/>
                        </a:spcAft>
                      </a:pPr>
                      <a:r>
                        <a:rPr lang="en-US" sz="1000" b="1"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Not Included in My Position </a:t>
                      </a:r>
                      <a:r>
                        <a:rPr lang="en-US" sz="1000"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sym typeface="Webdings" panose="05030102010509060703" pitchFamily="18" charset="2"/>
                        </a:rPr>
                        <a:t></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1094" marR="61094" marT="0" marB="0">
                    <a:lnL>
                      <a:noFill/>
                    </a:lnL>
                    <a:lnR w="12700" cap="flat" cmpd="sng" algn="ctr">
                      <a:solidFill>
                        <a:srgbClr val="C4BC96"/>
                      </a:solidFill>
                      <a:prstDash val="solid"/>
                      <a:round/>
                      <a:headEnd type="none" w="med" len="med"/>
                      <a:tailEnd type="none" w="med" len="med"/>
                    </a:lnR>
                    <a:lnT w="12700" cap="flat" cmpd="sng" algn="ctr">
                      <a:solidFill>
                        <a:srgbClr val="C4BC96"/>
                      </a:solidFill>
                      <a:prstDash val="solid"/>
                      <a:round/>
                      <a:headEnd type="none" w="med" len="med"/>
                      <a:tailEnd type="none" w="med" len="med"/>
                    </a:lnT>
                    <a:lnB w="12700" cap="flat" cmpd="sng" algn="ctr">
                      <a:solidFill>
                        <a:srgbClr val="C4BC96"/>
                      </a:solidFill>
                      <a:prstDash val="solid"/>
                      <a:round/>
                      <a:headEnd type="none" w="med" len="med"/>
                      <a:tailEnd type="none" w="med" len="med"/>
                    </a:lnB>
                    <a:solidFill>
                      <a:srgbClr val="31849B"/>
                    </a:solid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3"/>
                  </a:ext>
                </a:extLst>
              </a:tr>
              <a:tr h="271529">
                <a:tc gridSpan="3">
                  <a:txBody>
                    <a:bodyPr/>
                    <a:lstStyle/>
                    <a:p>
                      <a:pPr marL="0" marR="0" lvl="0" indent="0" algn="l" defTabSz="914400" rtl="0" eaLnBrk="1" fontAlgn="auto" latinLnBrk="0" hangingPunct="1">
                        <a:lnSpc>
                          <a:spcPct val="100000"/>
                        </a:lnSpc>
                        <a:spcBef>
                          <a:spcPts val="600"/>
                        </a:spcBef>
                        <a:spcAft>
                          <a:spcPts val="600"/>
                        </a:spcAft>
                        <a:buClrTx/>
                        <a:buSzTx/>
                        <a:buFontTx/>
                        <a:buNone/>
                        <a:tabLst/>
                        <a:defRPr/>
                      </a:pPr>
                      <a:r>
                        <a:rPr kumimoji="0" lang="en-US" sz="1000" b="0" i="1"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None</a:t>
                      </a:r>
                    </a:p>
                  </a:txBody>
                  <a:tcPr marL="61094" marR="61094" marT="0" marB="0" anchor="ctr">
                    <a:lnL>
                      <a:noFill/>
                    </a:lnL>
                    <a:lnR w="12700" cap="flat" cmpd="sng" algn="ctr">
                      <a:solidFill>
                        <a:srgbClr val="C4BC96"/>
                      </a:solidFill>
                      <a:prstDash val="solid"/>
                      <a:round/>
                      <a:headEnd type="none" w="med" len="med"/>
                      <a:tailEnd type="none" w="med" len="med"/>
                    </a:lnR>
                    <a:lnT w="12700" cap="flat" cmpd="sng" algn="ctr">
                      <a:solidFill>
                        <a:srgbClr val="C4BC96"/>
                      </a:solidFill>
                      <a:prstDash val="solid"/>
                      <a:round/>
                      <a:headEnd type="none" w="med" len="med"/>
                      <a:tailEnd type="none" w="med" len="med"/>
                    </a:lnT>
                    <a:lnB w="12700" cap="flat" cmpd="sng" algn="ctr">
                      <a:solidFill>
                        <a:srgbClr val="C4BC96"/>
                      </a:solidFill>
                      <a:prstDash val="solid"/>
                      <a:round/>
                      <a:headEnd type="none" w="med" len="med"/>
                      <a:tailEnd type="none" w="med" len="med"/>
                    </a:lnB>
                  </a:tcPr>
                </a:tc>
                <a:tc hMerge="1">
                  <a:txBody>
                    <a:bodyPr/>
                    <a:lstStyle/>
                    <a:p>
                      <a:endParaRPr lang="en-US"/>
                    </a:p>
                  </a:txBody>
                  <a:tcPr/>
                </a:tc>
                <a:tc hMerge="1">
                  <a:txBody>
                    <a:bodyPr/>
                    <a:lstStyle/>
                    <a:p>
                      <a:pPr marL="0" marR="0" lvl="0" indent="0" algn="r" defTabSz="914400" rtl="0" eaLnBrk="1" fontAlgn="auto" latinLnBrk="0" hangingPunct="1">
                        <a:lnSpc>
                          <a:spcPct val="100000"/>
                        </a:lnSpc>
                        <a:spcBef>
                          <a:spcPts val="0"/>
                        </a:spcBef>
                        <a:spcAft>
                          <a:spcPts val="500"/>
                        </a:spcAft>
                        <a:buClrTx/>
                        <a:buSzTx/>
                        <a:buFontTx/>
                        <a:buNone/>
                        <a:tabLst/>
                        <a:defRPr/>
                      </a:pPr>
                      <a:endParaRPr lang="en-US" sz="1050" dirty="0">
                        <a:effectLst/>
                        <a:latin typeface="+mn-lt"/>
                        <a:ea typeface="Calibri"/>
                        <a:cs typeface="Times New Roman"/>
                      </a:endParaRPr>
                    </a:p>
                  </a:txBody>
                  <a:tcPr marL="61094" marR="61094" marT="0" marB="0" anchor="ctr">
                    <a:lnL w="12700" cap="flat" cmpd="sng" algn="ctr">
                      <a:solidFill>
                        <a:srgbClr val="C4BC96"/>
                      </a:solidFill>
                      <a:prstDash val="solid"/>
                      <a:round/>
                      <a:headEnd type="none" w="med" len="med"/>
                      <a:tailEnd type="none" w="med" len="med"/>
                    </a:lnL>
                    <a:lnR w="12700" cap="flat" cmpd="sng" algn="ctr">
                      <a:solidFill>
                        <a:srgbClr val="C4BC96"/>
                      </a:solidFill>
                      <a:prstDash val="solid"/>
                      <a:round/>
                      <a:headEnd type="none" w="med" len="med"/>
                      <a:tailEnd type="none" w="med" len="med"/>
                    </a:lnR>
                    <a:lnT w="12700" cap="flat" cmpd="sng" algn="ctr">
                      <a:solidFill>
                        <a:srgbClr val="C4BC96"/>
                      </a:solidFill>
                      <a:prstDash val="solid"/>
                      <a:round/>
                      <a:headEnd type="none" w="med" len="med"/>
                      <a:tailEnd type="none" w="med" len="med"/>
                    </a:lnT>
                    <a:lnB w="12700" cap="flat" cmpd="sng" algn="ctr">
                      <a:solidFill>
                        <a:srgbClr val="C4BC96"/>
                      </a:solidFill>
                      <a:prstDash val="solid"/>
                      <a:round/>
                      <a:headEnd type="none" w="med" len="med"/>
                      <a:tailEnd type="none" w="med" len="med"/>
                    </a:lnB>
                  </a:tcPr>
                </a:tc>
                <a:extLst>
                  <a:ext uri="{0D108BD9-81ED-4DB2-BD59-A6C34878D82A}">
                    <a16:rowId xmlns:a16="http://schemas.microsoft.com/office/drawing/2014/main" val="10004"/>
                  </a:ext>
                </a:extLst>
              </a:tr>
            </a:tbl>
          </a:graphicData>
        </a:graphic>
      </p:graphicFrame>
      <p:sp>
        <p:nvSpPr>
          <p:cNvPr id="23" name="TextBox 22"/>
          <p:cNvSpPr txBox="1"/>
          <p:nvPr/>
        </p:nvSpPr>
        <p:spPr>
          <a:xfrm>
            <a:off x="7924800" y="2761465"/>
            <a:ext cx="685800" cy="274320"/>
          </a:xfrm>
          <a:prstGeom prst="rect">
            <a:avLst/>
          </a:prstGeom>
          <a:solidFill>
            <a:schemeClr val="bg1"/>
          </a:solidFill>
        </p:spPr>
        <p:txBody>
          <a:bodyPr wrap="square" lIns="0" tIns="0" rIns="0" bIns="0" rtlCol="0" anchor="ctr" anchorCtr="0">
            <a:spAutoFit/>
          </a:bodyPr>
          <a:lstStyle/>
          <a:p>
            <a:pPr algn="ctr"/>
            <a:r>
              <a:rPr lang="en-US" sz="1000" dirty="0">
                <a:solidFill>
                  <a:srgbClr val="595959"/>
                </a:solidFill>
                <a:latin typeface="Calibri" panose="020F0502020204030204" pitchFamily="34" charset="0"/>
                <a:ea typeface="Calibri" panose="020F0502020204030204" pitchFamily="34" charset="0"/>
                <a:cs typeface="Times New Roman" panose="02020603050405020304" pitchFamily="18" charset="0"/>
              </a:rPr>
              <a:t>2</a:t>
            </a:r>
          </a:p>
          <a:p>
            <a:pPr algn="ctr"/>
            <a:r>
              <a:rPr lang="en-US" sz="900" dirty="0">
                <a:solidFill>
                  <a:srgbClr val="595959"/>
                </a:solidFill>
                <a:latin typeface="Calibri" panose="020F0502020204030204" pitchFamily="34" charset="0"/>
                <a:cs typeface="Times New Roman" panose="02020603050405020304" pitchFamily="18" charset="0"/>
              </a:rPr>
              <a:t>Basic</a:t>
            </a:r>
            <a:endParaRPr lang="en-US" sz="900" dirty="0"/>
          </a:p>
        </p:txBody>
      </p:sp>
      <p:sp>
        <p:nvSpPr>
          <p:cNvPr id="24" name="TextBox 23"/>
          <p:cNvSpPr txBox="1"/>
          <p:nvPr/>
        </p:nvSpPr>
        <p:spPr>
          <a:xfrm>
            <a:off x="7924800" y="3602039"/>
            <a:ext cx="685800" cy="292388"/>
          </a:xfrm>
          <a:prstGeom prst="rect">
            <a:avLst/>
          </a:prstGeom>
          <a:solidFill>
            <a:schemeClr val="bg1"/>
          </a:solidFill>
        </p:spPr>
        <p:txBody>
          <a:bodyPr wrap="square" lIns="0" tIns="0" rIns="0" bIns="0" rtlCol="0" anchor="ctr" anchorCtr="0">
            <a:spAutoFit/>
          </a:bodyPr>
          <a:lstStyle/>
          <a:p>
            <a:pPr algn="ctr"/>
            <a:r>
              <a:rPr lang="en-US" sz="1000" dirty="0">
                <a:solidFill>
                  <a:srgbClr val="595959"/>
                </a:solidFill>
                <a:latin typeface="Calibri" panose="020F0502020204030204" pitchFamily="34" charset="0"/>
                <a:ea typeface="Calibri" panose="020F0502020204030204" pitchFamily="34" charset="0"/>
                <a:cs typeface="Times New Roman" panose="02020603050405020304" pitchFamily="18" charset="0"/>
              </a:rPr>
              <a:t>4</a:t>
            </a:r>
          </a:p>
          <a:p>
            <a:pPr algn="ctr"/>
            <a:r>
              <a:rPr lang="en-US" sz="900" dirty="0">
                <a:solidFill>
                  <a:srgbClr val="595959"/>
                </a:solidFill>
                <a:latin typeface="Calibri" panose="020F0502020204030204" pitchFamily="34" charset="0"/>
                <a:cs typeface="Times New Roman" panose="02020603050405020304" pitchFamily="18" charset="0"/>
              </a:rPr>
              <a:t>Advanced</a:t>
            </a:r>
            <a:endParaRPr lang="en-US" sz="900" dirty="0"/>
          </a:p>
        </p:txBody>
      </p:sp>
      <p:sp>
        <p:nvSpPr>
          <p:cNvPr id="25" name="TextBox 24"/>
          <p:cNvSpPr txBox="1"/>
          <p:nvPr/>
        </p:nvSpPr>
        <p:spPr>
          <a:xfrm>
            <a:off x="7924800" y="4152619"/>
            <a:ext cx="685800" cy="274320"/>
          </a:xfrm>
          <a:prstGeom prst="rect">
            <a:avLst/>
          </a:prstGeom>
          <a:solidFill>
            <a:schemeClr val="bg1"/>
          </a:solidFill>
        </p:spPr>
        <p:txBody>
          <a:bodyPr wrap="square" lIns="0" tIns="0" rIns="0" bIns="0" rtlCol="0" anchor="ctr" anchorCtr="0">
            <a:spAutoFit/>
          </a:bodyPr>
          <a:lstStyle/>
          <a:p>
            <a:pPr algn="ctr"/>
            <a:r>
              <a:rPr lang="en-US" sz="1000" dirty="0">
                <a:solidFill>
                  <a:srgbClr val="595959"/>
                </a:solidFill>
                <a:latin typeface="Calibri" panose="020F0502020204030204" pitchFamily="34" charset="0"/>
                <a:ea typeface="Calibri" panose="020F0502020204030204" pitchFamily="34" charset="0"/>
                <a:cs typeface="Times New Roman" panose="02020603050405020304" pitchFamily="18" charset="0"/>
              </a:rPr>
              <a:t>3</a:t>
            </a:r>
          </a:p>
          <a:p>
            <a:pPr algn="ctr"/>
            <a:r>
              <a:rPr lang="en-US" sz="900" dirty="0">
                <a:solidFill>
                  <a:srgbClr val="595959"/>
                </a:solidFill>
                <a:latin typeface="Calibri" panose="020F0502020204030204" pitchFamily="34" charset="0"/>
                <a:cs typeface="Times New Roman" panose="02020603050405020304" pitchFamily="18" charset="0"/>
              </a:rPr>
              <a:t>Intermediate</a:t>
            </a:r>
            <a:endParaRPr lang="en-US" sz="900" dirty="0"/>
          </a:p>
        </p:txBody>
      </p:sp>
      <p:sp>
        <p:nvSpPr>
          <p:cNvPr id="26" name="TextBox 25"/>
          <p:cNvSpPr txBox="1"/>
          <p:nvPr/>
        </p:nvSpPr>
        <p:spPr>
          <a:xfrm>
            <a:off x="7924800" y="5575341"/>
            <a:ext cx="685800" cy="274320"/>
          </a:xfrm>
          <a:prstGeom prst="rect">
            <a:avLst/>
          </a:prstGeom>
          <a:solidFill>
            <a:schemeClr val="bg1"/>
          </a:solidFill>
        </p:spPr>
        <p:txBody>
          <a:bodyPr wrap="square" lIns="0" tIns="0" rIns="0" bIns="0" rtlCol="0" anchor="ctr" anchorCtr="0">
            <a:spAutoFit/>
          </a:bodyPr>
          <a:lstStyle/>
          <a:p>
            <a:pPr algn="ctr"/>
            <a:r>
              <a:rPr lang="en-US" sz="1000" dirty="0">
                <a:solidFill>
                  <a:srgbClr val="595959"/>
                </a:solidFill>
                <a:latin typeface="Calibri" panose="020F0502020204030204" pitchFamily="34" charset="0"/>
                <a:ea typeface="Calibri" panose="020F0502020204030204" pitchFamily="34" charset="0"/>
                <a:cs typeface="Times New Roman" panose="02020603050405020304" pitchFamily="18" charset="0"/>
              </a:rPr>
              <a:t>3</a:t>
            </a:r>
          </a:p>
          <a:p>
            <a:pPr algn="ctr"/>
            <a:r>
              <a:rPr lang="en-US" sz="900" dirty="0">
                <a:solidFill>
                  <a:srgbClr val="595959"/>
                </a:solidFill>
                <a:latin typeface="Calibri" panose="020F0502020204030204" pitchFamily="34" charset="0"/>
                <a:cs typeface="Times New Roman" panose="02020603050405020304" pitchFamily="18" charset="0"/>
              </a:rPr>
              <a:t>Intermediate</a:t>
            </a:r>
            <a:endParaRPr lang="en-US" sz="900" dirty="0"/>
          </a:p>
        </p:txBody>
      </p:sp>
      <p:graphicFrame>
        <p:nvGraphicFramePr>
          <p:cNvPr id="40" name="Table 39"/>
          <p:cNvGraphicFramePr>
            <a:graphicFrameLocks noGrp="1"/>
          </p:cNvGraphicFramePr>
          <p:nvPr>
            <p:extLst>
              <p:ext uri="{D42A27DB-BD31-4B8C-83A1-F6EECF244321}">
                <p14:modId xmlns:p14="http://schemas.microsoft.com/office/powerpoint/2010/main" val="2630255305"/>
              </p:ext>
            </p:extLst>
          </p:nvPr>
        </p:nvGraphicFramePr>
        <p:xfrm>
          <a:off x="454428" y="2291460"/>
          <a:ext cx="8232372" cy="777240"/>
        </p:xfrm>
        <a:graphic>
          <a:graphicData uri="http://schemas.openxmlformats.org/drawingml/2006/table">
            <a:tbl>
              <a:tblPr firstRow="1" firstCol="1" bandRow="1"/>
              <a:tblGrid>
                <a:gridCol w="7394172">
                  <a:extLst>
                    <a:ext uri="{9D8B030D-6E8A-4147-A177-3AD203B41FA5}">
                      <a16:colId xmlns:a16="http://schemas.microsoft.com/office/drawing/2014/main" val="20000"/>
                    </a:ext>
                  </a:extLst>
                </a:gridCol>
                <a:gridCol w="838200">
                  <a:extLst>
                    <a:ext uri="{9D8B030D-6E8A-4147-A177-3AD203B41FA5}">
                      <a16:colId xmlns:a16="http://schemas.microsoft.com/office/drawing/2014/main" val="20001"/>
                    </a:ext>
                  </a:extLst>
                </a:gridCol>
              </a:tblGrid>
              <a:tr h="162918">
                <a:tc>
                  <a:txBody>
                    <a:bodyPr/>
                    <a:lstStyle/>
                    <a:p>
                      <a:pPr marL="0" marR="0">
                        <a:spcBef>
                          <a:spcPts val="0"/>
                        </a:spcBef>
                        <a:spcAft>
                          <a:spcPts val="0"/>
                        </a:spcAft>
                      </a:pPr>
                      <a:r>
                        <a:rPr lang="en-US" sz="1100" dirty="0">
                          <a:solidFill>
                            <a:srgbClr val="CC9900"/>
                          </a:solidFill>
                          <a:effectLst/>
                          <a:latin typeface="Calibri" panose="020F0502020204030204" pitchFamily="34" charset="0"/>
                          <a:ea typeface="Calibri" panose="020F0502020204030204" pitchFamily="34" charset="0"/>
                          <a:cs typeface="Times New Roman" panose="02020603050405020304" pitchFamily="18" charset="0"/>
                        </a:rPr>
                        <a:t>Leadership Competencies </a:t>
                      </a:r>
                      <a:r>
                        <a:rPr lang="en-US" sz="1100" baseline="300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sym typeface="Webdings" panose="05030102010509060703" pitchFamily="18" charset="2"/>
                        </a:rPr>
                        <a:t></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000" u="none" dirty="0">
                          <a:solidFill>
                            <a:srgbClr val="CC9900"/>
                          </a:solidFill>
                          <a:latin typeface="Calibri" panose="020F0502020204030204" pitchFamily="34" charset="0"/>
                          <a:ea typeface="Calibri" panose="020F0502020204030204" pitchFamily="34" charset="0"/>
                          <a:cs typeface="Times New Roman" panose="02020603050405020304" pitchFamily="18" charset="0"/>
                        </a:rPr>
                        <a:t>     </a:t>
                      </a:r>
                      <a:r>
                        <a:rPr lang="en-US" sz="1000" u="sng" dirty="0">
                          <a:solidFill>
                            <a:srgbClr val="CC9900"/>
                          </a:solidFill>
                          <a:latin typeface="Calibri" panose="020F0502020204030204" pitchFamily="34" charset="0"/>
                          <a:ea typeface="Calibri" panose="020F0502020204030204" pitchFamily="34" charset="0"/>
                          <a:cs typeface="Times New Roman" panose="02020603050405020304" pitchFamily="18" charset="0"/>
                        </a:rPr>
                        <a:t>View Proficiency Level Illustrations</a:t>
                      </a:r>
                      <a:endParaRPr lang="en-US" sz="1000" dirty="0">
                        <a:solidFill>
                          <a:prstClr val="black"/>
                        </a:solidFill>
                        <a:ea typeface="Calibri"/>
                        <a:cs typeface="Times New Roman"/>
                      </a:endParaRPr>
                    </a:p>
                  </a:txBody>
                  <a:tcPr marL="61094" marR="61094" marT="0" marB="0">
                    <a:lnL>
                      <a:noFill/>
                    </a:lnL>
                    <a:lnR w="12700" cap="flat" cmpd="sng" algn="ctr">
                      <a:solidFill>
                        <a:srgbClr val="C4BC96"/>
                      </a:solidFill>
                      <a:prstDash val="solid"/>
                      <a:round/>
                      <a:headEnd type="none" w="med" len="med"/>
                      <a:tailEnd type="none" w="med" len="med"/>
                    </a:lnR>
                    <a:lnT>
                      <a:noFill/>
                    </a:lnT>
                    <a:lnB>
                      <a:noFill/>
                    </a:lnB>
                  </a:tcPr>
                </a:tc>
                <a:tc>
                  <a:txBody>
                    <a:bodyPr/>
                    <a:lstStyle/>
                    <a:p>
                      <a:pPr marL="0" marR="0" algn="ctr">
                        <a:spcBef>
                          <a:spcPts val="0"/>
                        </a:spcBef>
                        <a:spcAft>
                          <a:spcPts val="0"/>
                        </a:spcAft>
                      </a:pPr>
                      <a:r>
                        <a:rPr lang="en-US" sz="900" b="1"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My Proficiency</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1094" marR="61094" marT="0" marB="0" anchor="ctr">
                    <a:lnL w="12700" cap="flat" cmpd="sng" algn="ctr">
                      <a:solidFill>
                        <a:srgbClr val="C4BC96"/>
                      </a:solidFill>
                      <a:prstDash val="solid"/>
                      <a:round/>
                      <a:headEnd type="none" w="med" len="med"/>
                      <a:tailEnd type="none" w="med" len="med"/>
                    </a:lnL>
                    <a:lnR w="12700" cap="flat" cmpd="sng" algn="ctr">
                      <a:solidFill>
                        <a:srgbClr val="C4BC96"/>
                      </a:solidFill>
                      <a:prstDash val="solid"/>
                      <a:round/>
                      <a:headEnd type="none" w="med" len="med"/>
                      <a:tailEnd type="none" w="med" len="med"/>
                    </a:lnR>
                    <a:lnT w="12700" cap="flat" cmpd="sng" algn="ctr">
                      <a:solidFill>
                        <a:srgbClr val="C4BC96"/>
                      </a:solidFill>
                      <a:prstDash val="solid"/>
                      <a:round/>
                      <a:headEnd type="none" w="med" len="med"/>
                      <a:tailEnd type="none" w="med" len="med"/>
                    </a:lnT>
                    <a:lnB w="12700" cap="flat" cmpd="sng" algn="ctr">
                      <a:solidFill>
                        <a:srgbClr val="C4BC96"/>
                      </a:solidFill>
                      <a:prstDash val="solid"/>
                      <a:round/>
                      <a:headEnd type="none" w="med" len="med"/>
                      <a:tailEnd type="none" w="med" len="med"/>
                    </a:lnB>
                    <a:solidFill>
                      <a:srgbClr val="948A54"/>
                    </a:solidFill>
                  </a:tcPr>
                </a:tc>
                <a:extLst>
                  <a:ext uri="{0D108BD9-81ED-4DB2-BD59-A6C34878D82A}">
                    <a16:rowId xmlns:a16="http://schemas.microsoft.com/office/drawing/2014/main" val="10000"/>
                  </a:ext>
                </a:extLst>
              </a:tr>
              <a:tr h="135765">
                <a:tc gridSpan="2">
                  <a:txBody>
                    <a:bodyPr/>
                    <a:lstStyle/>
                    <a:p>
                      <a:pPr marL="0" marR="0">
                        <a:spcBef>
                          <a:spcPts val="0"/>
                        </a:spcBef>
                        <a:spcAft>
                          <a:spcPts val="0"/>
                        </a:spcAft>
                      </a:pPr>
                      <a:r>
                        <a:rPr lang="en-US" sz="1000" b="1"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Building Coalitions </a:t>
                      </a:r>
                      <a:r>
                        <a:rPr lang="en-US" sz="1000"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sym typeface="Webdings" panose="05030102010509060703" pitchFamily="18" charset="2"/>
                        </a:rPr>
                        <a:t></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1094" marR="61094" marT="0" marB="0">
                    <a:lnL>
                      <a:noFill/>
                    </a:lnL>
                    <a:lnR w="12700" cap="flat" cmpd="sng" algn="ctr">
                      <a:solidFill>
                        <a:srgbClr val="C4BC96"/>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rgbClr val="C4BC96"/>
                      </a:solidFill>
                      <a:prstDash val="solid"/>
                      <a:round/>
                      <a:headEnd type="none" w="med" len="med"/>
                      <a:tailEnd type="none" w="med" len="med"/>
                    </a:lnB>
                    <a:solidFill>
                      <a:srgbClr val="31849B"/>
                    </a:solidFill>
                  </a:tcPr>
                </a:tc>
                <a:tc hMerge="1">
                  <a:txBody>
                    <a:bodyPr/>
                    <a:lstStyle/>
                    <a:p>
                      <a:endParaRPr lang="en-US"/>
                    </a:p>
                  </a:txBody>
                  <a:tcPr/>
                </a:tc>
                <a:extLst>
                  <a:ext uri="{0D108BD9-81ED-4DB2-BD59-A6C34878D82A}">
                    <a16:rowId xmlns:a16="http://schemas.microsoft.com/office/drawing/2014/main" val="10001"/>
                  </a:ext>
                </a:extLst>
              </a:tr>
              <a:tr h="149341">
                <a:tc>
                  <a:txBody>
                    <a:bodyPr/>
                    <a:lstStyle/>
                    <a:p>
                      <a:pPr marL="0" marR="0">
                        <a:spcBef>
                          <a:spcPts val="500"/>
                        </a:spcBef>
                        <a:spcAft>
                          <a:spcPts val="500"/>
                        </a:spcAft>
                      </a:pPr>
                      <a:r>
                        <a:rPr lang="en-US" sz="1000" b="1" dirty="0">
                          <a:solidFill>
                            <a:srgbClr val="595959"/>
                          </a:solidFill>
                          <a:effectLst/>
                          <a:latin typeface="Calibri" panose="020F0502020204030204" pitchFamily="34" charset="0"/>
                          <a:ea typeface="Calibri" panose="020F0502020204030204" pitchFamily="34" charset="0"/>
                          <a:cs typeface="Times New Roman" panose="02020603050405020304" pitchFamily="18" charset="0"/>
                        </a:rPr>
                        <a:t>Partnering </a:t>
                      </a:r>
                      <a:r>
                        <a:rPr lang="en-US" sz="1000" dirty="0">
                          <a:solidFill>
                            <a:srgbClr val="595959"/>
                          </a:solidFill>
                          <a:effectLst/>
                          <a:latin typeface="Calibri" panose="020F0502020204030204" pitchFamily="34" charset="0"/>
                          <a:ea typeface="Calibri" panose="020F0502020204030204" pitchFamily="34" charset="0"/>
                          <a:cs typeface="Times New Roman" panose="02020603050405020304" pitchFamily="18" charset="0"/>
                        </a:rPr>
                        <a:t>- Develops networks and builds alliances; collaborates across boundaries to build strategic relationships and achieve common goals.</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1094" marR="61094" marT="0" marB="0">
                    <a:lnL>
                      <a:noFill/>
                    </a:lnL>
                    <a:lnR w="12700" cap="flat" cmpd="sng" algn="ctr">
                      <a:solidFill>
                        <a:srgbClr val="C4BC96"/>
                      </a:solidFill>
                      <a:prstDash val="solid"/>
                      <a:round/>
                      <a:headEnd type="none" w="med" len="med"/>
                      <a:tailEnd type="none" w="med" len="med"/>
                    </a:lnR>
                    <a:lnT w="12700" cap="flat" cmpd="sng" algn="ctr">
                      <a:solidFill>
                        <a:srgbClr val="C4BC96"/>
                      </a:solidFill>
                      <a:prstDash val="solid"/>
                      <a:round/>
                      <a:headEnd type="none" w="med" len="med"/>
                      <a:tailEnd type="none" w="med" len="med"/>
                    </a:lnT>
                    <a:lnB w="12700" cap="flat" cmpd="sng" algn="ctr">
                      <a:solidFill>
                        <a:srgbClr val="C4BC96"/>
                      </a:solidFill>
                      <a:prstDash val="solid"/>
                      <a:round/>
                      <a:headEnd type="none" w="med" len="med"/>
                      <a:tailEnd type="none" w="med" len="med"/>
                    </a:lnB>
                  </a:tcPr>
                </a:tc>
                <a:tc>
                  <a:txBody>
                    <a:bodyPr/>
                    <a:lstStyle/>
                    <a:p>
                      <a:pPr marL="0" marR="0" lvl="0" indent="0" algn="r" defTabSz="914400" rtl="0" eaLnBrk="1" fontAlgn="auto" latinLnBrk="0" hangingPunct="1">
                        <a:lnSpc>
                          <a:spcPct val="100000"/>
                        </a:lnSpc>
                        <a:spcBef>
                          <a:spcPts val="0"/>
                        </a:spcBef>
                        <a:spcAft>
                          <a:spcPts val="500"/>
                        </a:spcAft>
                        <a:buClrTx/>
                        <a:buSzTx/>
                        <a:buFontTx/>
                        <a:buNone/>
                        <a:tabLst/>
                        <a:defRPr/>
                      </a:pPr>
                      <a:r>
                        <a:rPr lang="en-US" sz="1000" dirty="0">
                          <a:solidFill>
                            <a:srgbClr val="595959"/>
                          </a:solidFill>
                          <a:effectLst/>
                          <a:latin typeface="+mn-lt"/>
                          <a:ea typeface="Calibri"/>
                          <a:cs typeface="Times New Roman"/>
                          <a:sym typeface="Wingdings 3"/>
                        </a:rPr>
                        <a:t></a:t>
                      </a:r>
                      <a:endParaRPr kumimoji="0" lang="en-US" sz="1000" b="0" i="0" u="none" strike="noStrike" kern="1200" cap="none" spc="0" normalizeH="0" baseline="0" noProof="0" dirty="0">
                        <a:ln>
                          <a:noFill/>
                        </a:ln>
                        <a:solidFill>
                          <a:prstClr val="black"/>
                        </a:solidFill>
                        <a:effectLst/>
                        <a:uLnTx/>
                        <a:uFillTx/>
                        <a:latin typeface="+mn-lt"/>
                        <a:ea typeface="Calibri"/>
                        <a:cs typeface="Times New Roman"/>
                      </a:endParaRPr>
                    </a:p>
                  </a:txBody>
                  <a:tcPr marL="61094" marR="61094" marT="0" marB="0" anchor="ctr">
                    <a:lnL w="12700" cap="flat" cmpd="sng" algn="ctr">
                      <a:solidFill>
                        <a:srgbClr val="C4BC96"/>
                      </a:solidFill>
                      <a:prstDash val="solid"/>
                      <a:round/>
                      <a:headEnd type="none" w="med" len="med"/>
                      <a:tailEnd type="none" w="med" len="med"/>
                    </a:lnL>
                    <a:lnR w="12700" cap="flat" cmpd="sng" algn="ctr">
                      <a:solidFill>
                        <a:srgbClr val="C4BC96"/>
                      </a:solidFill>
                      <a:prstDash val="solid"/>
                      <a:round/>
                      <a:headEnd type="none" w="med" len="med"/>
                      <a:tailEnd type="none" w="med" len="med"/>
                    </a:lnR>
                    <a:lnT w="12700" cap="flat" cmpd="sng" algn="ctr">
                      <a:solidFill>
                        <a:srgbClr val="C4BC96"/>
                      </a:solidFill>
                      <a:prstDash val="solid"/>
                      <a:round/>
                      <a:headEnd type="none" w="med" len="med"/>
                      <a:tailEnd type="none" w="med" len="med"/>
                    </a:lnT>
                    <a:lnB w="12700" cap="flat" cmpd="sng" algn="ctr">
                      <a:solidFill>
                        <a:srgbClr val="C4BC96"/>
                      </a:solidFill>
                      <a:prstDash val="solid"/>
                      <a:round/>
                      <a:headEnd type="none" w="med" len="med"/>
                      <a:tailEnd type="none" w="med" len="med"/>
                    </a:lnB>
                  </a:tcPr>
                </a:tc>
                <a:extLst>
                  <a:ext uri="{0D108BD9-81ED-4DB2-BD59-A6C34878D82A}">
                    <a16:rowId xmlns:a16="http://schemas.microsoft.com/office/drawing/2014/main" val="10002"/>
                  </a:ext>
                </a:extLst>
              </a:tr>
            </a:tbl>
          </a:graphicData>
        </a:graphic>
      </p:graphicFrame>
      <p:sp>
        <p:nvSpPr>
          <p:cNvPr id="27" name="TextBox 26"/>
          <p:cNvSpPr txBox="1"/>
          <p:nvPr/>
        </p:nvSpPr>
        <p:spPr>
          <a:xfrm>
            <a:off x="7126086" y="5561007"/>
            <a:ext cx="685800" cy="292388"/>
          </a:xfrm>
          <a:prstGeom prst="rect">
            <a:avLst/>
          </a:prstGeom>
          <a:solidFill>
            <a:schemeClr val="bg1"/>
          </a:solidFill>
        </p:spPr>
        <p:txBody>
          <a:bodyPr wrap="square" lIns="0" tIns="0" rIns="0" bIns="0" rtlCol="0" anchor="ctr" anchorCtr="0">
            <a:spAutoFit/>
          </a:bodyPr>
          <a:lstStyle/>
          <a:p>
            <a:pPr algn="ctr"/>
            <a:r>
              <a:rPr lang="en-US" sz="1000" dirty="0">
                <a:solidFill>
                  <a:srgbClr val="595959"/>
                </a:solidFill>
                <a:latin typeface="Calibri" panose="020F0502020204030204" pitchFamily="34" charset="0"/>
                <a:ea typeface="Calibri" panose="020F0502020204030204" pitchFamily="34" charset="0"/>
                <a:cs typeface="Times New Roman" panose="02020603050405020304" pitchFamily="18" charset="0"/>
              </a:rPr>
              <a:t>4</a:t>
            </a:r>
          </a:p>
          <a:p>
            <a:pPr algn="ctr"/>
            <a:r>
              <a:rPr lang="en-US" sz="900" dirty="0">
                <a:solidFill>
                  <a:srgbClr val="595959"/>
                </a:solidFill>
                <a:latin typeface="Calibri" panose="020F0502020204030204" pitchFamily="34" charset="0"/>
                <a:cs typeface="Times New Roman" panose="02020603050405020304" pitchFamily="18" charset="0"/>
              </a:rPr>
              <a:t>Advanced</a:t>
            </a:r>
            <a:endParaRPr lang="en-US" sz="900" dirty="0"/>
          </a:p>
        </p:txBody>
      </p:sp>
      <p:sp>
        <p:nvSpPr>
          <p:cNvPr id="28" name="Rounded Rectangle 27"/>
          <p:cNvSpPr/>
          <p:nvPr/>
        </p:nvSpPr>
        <p:spPr>
          <a:xfrm>
            <a:off x="3047047" y="2854960"/>
            <a:ext cx="3049905" cy="1148080"/>
          </a:xfrm>
          <a:prstGeom prst="roundRect">
            <a:avLst>
              <a:gd name="adj" fmla="val 7623"/>
            </a:avLst>
          </a:prstGeom>
          <a:solidFill>
            <a:schemeClr val="bg1">
              <a:lumMod val="95000"/>
            </a:schemeClr>
          </a:solidFill>
          <a:ln>
            <a:solidFill>
              <a:schemeClr val="bg1">
                <a:lumMod val="65000"/>
              </a:schemeClr>
            </a:solidFill>
          </a:ln>
          <a:effectLst>
            <a:outerShdw blurRad="63500" sx="103000" sy="103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0" tIns="0" rIns="0" bIns="0" numCol="1" spcCol="0" rtlCol="0" fromWordArt="0" anchor="t" anchorCtr="0" forceAA="0" compatLnSpc="1">
            <a:prstTxWarp prst="textNoShape">
              <a:avLst/>
            </a:prstTxWarp>
            <a:noAutofit/>
          </a:bodyPr>
          <a:lstStyle/>
          <a:p>
            <a:pPr marL="800100" marR="0">
              <a:spcBef>
                <a:spcPts val="0"/>
              </a:spcBef>
              <a:spcAft>
                <a:spcPts val="0"/>
              </a:spcAft>
            </a:pPr>
            <a:r>
              <a:rPr lang="en-US" sz="1100" dirty="0">
                <a:solidFill>
                  <a:srgbClr val="000000"/>
                </a:solidFill>
                <a:effectLst/>
                <a:ea typeface="Calibri" panose="020F0502020204030204" pitchFamily="34" charset="0"/>
                <a:cs typeface="Times New Roman" panose="02020603050405020304" pitchFamily="18" charset="0"/>
              </a:rPr>
              <a:t> </a:t>
            </a:r>
            <a:endParaRPr lang="en-US" sz="1100" dirty="0">
              <a:effectLst/>
              <a:ea typeface="Calibri" panose="020F0502020204030204" pitchFamily="34" charset="0"/>
              <a:cs typeface="Times New Roman" panose="02020603050405020304" pitchFamily="18" charset="0"/>
            </a:endParaRPr>
          </a:p>
          <a:p>
            <a:pPr marL="800100" marR="0">
              <a:spcBef>
                <a:spcPts val="0"/>
              </a:spcBef>
              <a:spcAft>
                <a:spcPts val="0"/>
              </a:spcAft>
            </a:pPr>
            <a:r>
              <a:rPr lang="en-US" sz="1100" dirty="0">
                <a:solidFill>
                  <a:srgbClr val="000000"/>
                </a:solidFill>
                <a:ea typeface="Calibri" panose="020F0502020204030204" pitchFamily="34" charset="0"/>
                <a:cs typeface="Times New Roman" panose="02020603050405020304" pitchFamily="18" charset="0"/>
              </a:rPr>
              <a:t>This self-assessment has been sent.  Your full assessment results are now available.</a:t>
            </a:r>
            <a:r>
              <a:rPr lang="en-US" sz="1100" dirty="0">
                <a:solidFill>
                  <a:srgbClr val="000000"/>
                </a:solidFill>
                <a:effectLst/>
                <a:ea typeface="Calibri" panose="020F0502020204030204" pitchFamily="34" charset="0"/>
                <a:cs typeface="Times New Roman" panose="02020603050405020304" pitchFamily="18" charset="0"/>
              </a:rPr>
              <a:t> </a:t>
            </a:r>
            <a:endParaRPr lang="en-US" sz="1100" dirty="0">
              <a:effectLst/>
              <a:ea typeface="Calibri" panose="020F0502020204030204" pitchFamily="34" charset="0"/>
              <a:cs typeface="Times New Roman" panose="02020603050405020304" pitchFamily="18" charset="0"/>
            </a:endParaRPr>
          </a:p>
          <a:p>
            <a:pPr marL="0" marR="0" algn="ctr">
              <a:spcBef>
                <a:spcPts val="0"/>
              </a:spcBef>
              <a:spcAft>
                <a:spcPts val="0"/>
              </a:spcAft>
            </a:pPr>
            <a:r>
              <a:rPr lang="en-US" sz="1100" dirty="0">
                <a:solidFill>
                  <a:srgbClr val="000000"/>
                </a:solidFill>
                <a:effectLst/>
                <a:ea typeface="Calibri" panose="020F0502020204030204" pitchFamily="34" charset="0"/>
                <a:cs typeface="Times New Roman" panose="02020603050405020304" pitchFamily="18" charset="0"/>
              </a:rPr>
              <a:t> </a:t>
            </a:r>
            <a:endParaRPr lang="en-US" sz="1100" dirty="0">
              <a:effectLst/>
              <a:ea typeface="Calibri" panose="020F0502020204030204" pitchFamily="34" charset="0"/>
              <a:cs typeface="Times New Roman" panose="02020603050405020304" pitchFamily="18" charset="0"/>
            </a:endParaRPr>
          </a:p>
          <a:p>
            <a:pPr marL="0" marR="0" algn="ctr">
              <a:spcBef>
                <a:spcPts val="0"/>
              </a:spcBef>
              <a:spcAft>
                <a:spcPts val="0"/>
              </a:spcAft>
            </a:pPr>
            <a:r>
              <a:rPr lang="en-US" sz="1100" dirty="0">
                <a:solidFill>
                  <a:srgbClr val="000000"/>
                </a:solidFill>
                <a:effectLst/>
                <a:ea typeface="Calibri" panose="020F0502020204030204" pitchFamily="34" charset="0"/>
                <a:cs typeface="Times New Roman" panose="02020603050405020304" pitchFamily="18" charset="0"/>
              </a:rPr>
              <a:t> </a:t>
            </a:r>
            <a:endParaRPr lang="en-US" sz="1100" dirty="0">
              <a:effectLst/>
              <a:ea typeface="Calibri" panose="020F0502020204030204" pitchFamily="34" charset="0"/>
              <a:cs typeface="Times New Roman" panose="02020603050405020304" pitchFamily="18" charset="0"/>
            </a:endParaRPr>
          </a:p>
        </p:txBody>
      </p:sp>
      <p:pic>
        <p:nvPicPr>
          <p:cNvPr id="36" name="Picture 35" descr="C:\Users\VRevelez\AppData\Local\Microsoft\Windows\Temporary Internet Files\Content.IE5\LJN04YTP\417px-Checkmark_green.svg[1].pn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232156" y="3006381"/>
            <a:ext cx="527050" cy="457200"/>
          </a:xfrm>
          <a:prstGeom prst="rect">
            <a:avLst/>
          </a:prstGeom>
          <a:noFill/>
          <a:ln>
            <a:noFill/>
          </a:ln>
        </p:spPr>
      </p:pic>
      <p:sp>
        <p:nvSpPr>
          <p:cNvPr id="37" name="Rounded Rectangle 36"/>
          <p:cNvSpPr/>
          <p:nvPr/>
        </p:nvSpPr>
        <p:spPr>
          <a:xfrm>
            <a:off x="4272865" y="3634029"/>
            <a:ext cx="822960" cy="182880"/>
          </a:xfrm>
          <a:prstGeom prst="roundRect">
            <a:avLst>
              <a:gd name="adj" fmla="val 7623"/>
            </a:avLst>
          </a:prstGeom>
          <a:solidFill>
            <a:schemeClr val="bg1">
              <a:lumMod val="95000"/>
            </a:schemeClr>
          </a:solidFill>
          <a:ln w="3175">
            <a:solidFill>
              <a:schemeClr val="tx1">
                <a:lumMod val="50000"/>
                <a:lumOff val="50000"/>
              </a:schemeClr>
            </a:solidFill>
            <a:prstDash val="solid"/>
          </a:ln>
          <a:effectLst>
            <a:glow rad="63500">
              <a:schemeClr val="accent1">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0" tIns="0" rIns="0" bIns="0" numCol="1" spcCol="0" rtlCol="0" fromWordArt="0" anchor="ctr" anchorCtr="0" forceAA="0" compatLnSpc="1">
            <a:prstTxWarp prst="textNoShape">
              <a:avLst/>
            </a:prstTxWarp>
            <a:noAutofit/>
          </a:bodyPr>
          <a:lstStyle/>
          <a:p>
            <a:pPr marL="0" marR="0" algn="ctr">
              <a:spcBef>
                <a:spcPts val="0"/>
              </a:spcBef>
              <a:spcAft>
                <a:spcPts val="0"/>
              </a:spcAft>
            </a:pPr>
            <a:r>
              <a:rPr lang="en-US" sz="1100" dirty="0">
                <a:solidFill>
                  <a:srgbClr val="000000"/>
                </a:solidFill>
                <a:ea typeface="Calibri" panose="020F0502020204030204" pitchFamily="34" charset="0"/>
                <a:cs typeface="Times New Roman" panose="02020603050405020304" pitchFamily="18" charset="0"/>
              </a:rPr>
              <a:t>OK</a:t>
            </a:r>
            <a:endParaRPr lang="en-US" sz="1100" dirty="0">
              <a:effectLst/>
              <a:ea typeface="Calibri" panose="020F0502020204030204" pitchFamily="34" charset="0"/>
              <a:cs typeface="Times New Roman" panose="02020603050405020304" pitchFamily="18" charset="0"/>
            </a:endParaRPr>
          </a:p>
        </p:txBody>
      </p:sp>
      <p:sp>
        <p:nvSpPr>
          <p:cNvPr id="29" name="Rectangle 10"/>
          <p:cNvSpPr>
            <a:spLocks noChangeArrowheads="1"/>
          </p:cNvSpPr>
          <p:nvPr/>
        </p:nvSpPr>
        <p:spPr bwMode="auto">
          <a:xfrm>
            <a:off x="1075548" y="986345"/>
            <a:ext cx="7148111" cy="430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fontAlgn="base">
              <a:spcBef>
                <a:spcPct val="0"/>
              </a:spcBef>
              <a:spcAft>
                <a:spcPct val="0"/>
              </a:spcAft>
              <a:tabLst>
                <a:tab pos="5429250" algn="l"/>
              </a:tabLst>
              <a:defRPr>
                <a:solidFill>
                  <a:schemeClr val="tx1"/>
                </a:solidFill>
                <a:latin typeface="Arial" pitchFamily="34" charset="0"/>
                <a:cs typeface="Arial" pitchFamily="34" charset="0"/>
              </a:defRPr>
            </a:lvl1pPr>
            <a:lvl2pPr fontAlgn="base">
              <a:spcBef>
                <a:spcPct val="0"/>
              </a:spcBef>
              <a:spcAft>
                <a:spcPct val="0"/>
              </a:spcAft>
              <a:tabLst>
                <a:tab pos="5429250" algn="l"/>
              </a:tabLst>
              <a:defRPr>
                <a:solidFill>
                  <a:schemeClr val="tx1"/>
                </a:solidFill>
                <a:latin typeface="Arial" pitchFamily="34" charset="0"/>
                <a:cs typeface="Arial" pitchFamily="34" charset="0"/>
              </a:defRPr>
            </a:lvl2pPr>
            <a:lvl3pPr fontAlgn="base">
              <a:spcBef>
                <a:spcPct val="0"/>
              </a:spcBef>
              <a:spcAft>
                <a:spcPct val="0"/>
              </a:spcAft>
              <a:tabLst>
                <a:tab pos="5429250" algn="l"/>
              </a:tabLst>
              <a:defRPr>
                <a:solidFill>
                  <a:schemeClr val="tx1"/>
                </a:solidFill>
                <a:latin typeface="Arial" pitchFamily="34" charset="0"/>
                <a:cs typeface="Arial" pitchFamily="34" charset="0"/>
              </a:defRPr>
            </a:lvl3pPr>
            <a:lvl4pPr fontAlgn="base">
              <a:spcBef>
                <a:spcPct val="0"/>
              </a:spcBef>
              <a:spcAft>
                <a:spcPct val="0"/>
              </a:spcAft>
              <a:tabLst>
                <a:tab pos="5429250" algn="l"/>
              </a:tabLst>
              <a:defRPr>
                <a:solidFill>
                  <a:schemeClr val="tx1"/>
                </a:solidFill>
                <a:latin typeface="Arial" pitchFamily="34" charset="0"/>
                <a:cs typeface="Arial" pitchFamily="34" charset="0"/>
              </a:defRPr>
            </a:lvl4pPr>
            <a:lvl5pPr fontAlgn="base">
              <a:spcBef>
                <a:spcPct val="0"/>
              </a:spcBef>
              <a:spcAft>
                <a:spcPct val="0"/>
              </a:spcAft>
              <a:tabLst>
                <a:tab pos="5429250" algn="l"/>
              </a:tabLst>
              <a:defRPr>
                <a:solidFill>
                  <a:schemeClr val="tx1"/>
                </a:solidFill>
                <a:latin typeface="Arial" pitchFamily="34" charset="0"/>
                <a:cs typeface="Arial" pitchFamily="34" charset="0"/>
              </a:defRPr>
            </a:lvl5pPr>
            <a:lvl6pPr fontAlgn="base">
              <a:spcBef>
                <a:spcPct val="0"/>
              </a:spcBef>
              <a:spcAft>
                <a:spcPct val="0"/>
              </a:spcAft>
              <a:tabLst>
                <a:tab pos="5429250" algn="l"/>
              </a:tabLst>
              <a:defRPr>
                <a:solidFill>
                  <a:schemeClr val="tx1"/>
                </a:solidFill>
                <a:latin typeface="Arial" pitchFamily="34" charset="0"/>
                <a:cs typeface="Arial" pitchFamily="34" charset="0"/>
              </a:defRPr>
            </a:lvl6pPr>
            <a:lvl7pPr fontAlgn="base">
              <a:spcBef>
                <a:spcPct val="0"/>
              </a:spcBef>
              <a:spcAft>
                <a:spcPct val="0"/>
              </a:spcAft>
              <a:tabLst>
                <a:tab pos="5429250" algn="l"/>
              </a:tabLst>
              <a:defRPr>
                <a:solidFill>
                  <a:schemeClr val="tx1"/>
                </a:solidFill>
                <a:latin typeface="Arial" pitchFamily="34" charset="0"/>
                <a:cs typeface="Arial" pitchFamily="34" charset="0"/>
              </a:defRPr>
            </a:lvl7pPr>
            <a:lvl8pPr fontAlgn="base">
              <a:spcBef>
                <a:spcPct val="0"/>
              </a:spcBef>
              <a:spcAft>
                <a:spcPct val="0"/>
              </a:spcAft>
              <a:tabLst>
                <a:tab pos="5429250" algn="l"/>
              </a:tabLst>
              <a:defRPr>
                <a:solidFill>
                  <a:schemeClr val="tx1"/>
                </a:solidFill>
                <a:latin typeface="Arial" pitchFamily="34" charset="0"/>
                <a:cs typeface="Arial" pitchFamily="34" charset="0"/>
              </a:defRPr>
            </a:lvl8pPr>
            <a:lvl9pPr fontAlgn="base">
              <a:spcBef>
                <a:spcPct val="0"/>
              </a:spcBef>
              <a:spcAft>
                <a:spcPct val="0"/>
              </a:spcAft>
              <a:tabLst>
                <a:tab pos="5429250" algn="l"/>
              </a:tabLst>
              <a:defRPr>
                <a:solidFill>
                  <a:schemeClr val="tx1"/>
                </a:solidFill>
                <a:latin typeface="Arial" pitchFamily="34" charset="0"/>
                <a:cs typeface="Arial" pitchFamily="34" charset="0"/>
              </a:defRPr>
            </a:lvl9pPr>
          </a:lstStyle>
          <a:p>
            <a:pPr lvl="0" algn="ctr"/>
            <a:r>
              <a:rPr kumimoji="0" lang="en-US" altLang="en-US" sz="1100" b="1" i="0" u="none" strike="noStrike" cap="none" normalizeH="0" baseline="0" dirty="0">
                <a:ln>
                  <a:noFill/>
                </a:ln>
                <a:solidFill>
                  <a:srgbClr val="31849B"/>
                </a:solidFill>
                <a:effectLst/>
                <a:latin typeface="Calibri" pitchFamily="34" charset="0"/>
                <a:ea typeface="Calibri" pitchFamily="34" charset="0"/>
                <a:cs typeface="Times New Roman" pitchFamily="18" charset="0"/>
              </a:rPr>
              <a:t>   </a:t>
            </a:r>
            <a:r>
              <a:rPr kumimoji="0" lang="en-US" altLang="en-US" sz="1100" b="1" i="0" strike="noStrike" cap="none" normalizeH="0" baseline="0" dirty="0">
                <a:ln>
                  <a:noFill/>
                </a:ln>
                <a:solidFill>
                  <a:srgbClr val="31849B"/>
                </a:solidFill>
                <a:effectLst/>
                <a:latin typeface="Calibri" pitchFamily="34" charset="0"/>
                <a:ea typeface="Calibri" pitchFamily="34" charset="0"/>
                <a:cs typeface="Times New Roman" pitchFamily="18" charset="0"/>
              </a:rPr>
              <a:t>Step 1 </a:t>
            </a:r>
            <a:r>
              <a:rPr lang="en-US" altLang="en-US" sz="1100" b="1" dirty="0">
                <a:solidFill>
                  <a:srgbClr val="31849B"/>
                </a:solidFill>
                <a:latin typeface="Calibri" pitchFamily="34" charset="0"/>
                <a:ea typeface="Calibri" pitchFamily="34" charset="0"/>
                <a:cs typeface="Times New Roman" pitchFamily="18" charset="0"/>
              </a:rPr>
              <a:t>-</a:t>
            </a:r>
            <a:r>
              <a:rPr kumimoji="0" lang="en-US" altLang="en-US" sz="1100" b="1" i="0" strike="noStrike" cap="none" normalizeH="0" baseline="0" dirty="0">
                <a:ln>
                  <a:noFill/>
                </a:ln>
                <a:solidFill>
                  <a:srgbClr val="31849B"/>
                </a:solidFill>
                <a:effectLst/>
                <a:latin typeface="Calibri" pitchFamily="34" charset="0"/>
                <a:ea typeface="Calibri" pitchFamily="34" charset="0"/>
                <a:cs typeface="Times New Roman" pitchFamily="18" charset="0"/>
              </a:rPr>
              <a:t> Review and Add Competencies  </a:t>
            </a:r>
            <a:r>
              <a:rPr lang="en-US" altLang="en-US" sz="1100" b="1" dirty="0">
                <a:solidFill>
                  <a:srgbClr val="31849B"/>
                </a:solidFill>
                <a:latin typeface="Calibri" pitchFamily="34" charset="0"/>
                <a:ea typeface="Calibri" pitchFamily="34" charset="0"/>
                <a:cs typeface="Times New Roman" pitchFamily="18" charset="0"/>
                <a:sym typeface="Wingdings" pitchFamily="2" charset="2"/>
              </a:rPr>
              <a:t>  </a:t>
            </a:r>
            <a:r>
              <a:rPr kumimoji="0" lang="en-US" altLang="en-US" sz="1100" b="1" i="0" strike="noStrike" cap="none" normalizeH="0" baseline="0" dirty="0">
                <a:ln>
                  <a:noFill/>
                </a:ln>
                <a:solidFill>
                  <a:srgbClr val="31849B"/>
                </a:solidFill>
                <a:effectLst/>
                <a:latin typeface="Calibri" pitchFamily="34" charset="0"/>
                <a:ea typeface="Calibri" pitchFamily="34" charset="0"/>
                <a:cs typeface="Times New Roman" pitchFamily="18" charset="0"/>
              </a:rPr>
              <a:t> </a:t>
            </a:r>
            <a:r>
              <a:rPr kumimoji="0" lang="en-US" altLang="en-US" sz="1100" b="1" i="0" strike="noStrike" cap="none" normalizeH="0" baseline="0" dirty="0">
                <a:ln>
                  <a:noFill/>
                </a:ln>
                <a:solidFill>
                  <a:srgbClr val="31849B"/>
                </a:solidFill>
                <a:effectLst/>
                <a:latin typeface="Calibri" pitchFamily="34" charset="0"/>
                <a:ea typeface="Calibri" pitchFamily="34" charset="0"/>
                <a:cs typeface="Times New Roman" pitchFamily="18" charset="0"/>
                <a:sym typeface="Wingdings" pitchFamily="2" charset="2"/>
              </a:rPr>
              <a:t>          Step 2 </a:t>
            </a:r>
            <a:r>
              <a:rPr lang="en-US" altLang="en-US" sz="1100" b="1" dirty="0">
                <a:solidFill>
                  <a:srgbClr val="31849B"/>
                </a:solidFill>
                <a:latin typeface="Calibri" pitchFamily="34" charset="0"/>
                <a:ea typeface="Calibri" pitchFamily="34" charset="0"/>
                <a:cs typeface="Times New Roman" pitchFamily="18" charset="0"/>
                <a:sym typeface="Wingdings" pitchFamily="2" charset="2"/>
              </a:rPr>
              <a:t>-</a:t>
            </a:r>
            <a:r>
              <a:rPr kumimoji="0" lang="en-US" altLang="en-US" sz="1100" b="1" i="0" strike="noStrike" cap="none" normalizeH="0" baseline="0" dirty="0">
                <a:ln>
                  <a:noFill/>
                </a:ln>
                <a:solidFill>
                  <a:srgbClr val="31849B"/>
                </a:solidFill>
                <a:effectLst/>
                <a:latin typeface="Calibri" pitchFamily="34" charset="0"/>
                <a:ea typeface="Calibri" pitchFamily="34" charset="0"/>
                <a:cs typeface="Times New Roman" pitchFamily="18" charset="0"/>
                <a:sym typeface="Wingdings" pitchFamily="2" charset="2"/>
              </a:rPr>
              <a:t> </a:t>
            </a:r>
            <a:r>
              <a:rPr lang="en-US" altLang="en-US" sz="1100" b="1" dirty="0">
                <a:solidFill>
                  <a:srgbClr val="31849B"/>
                </a:solidFill>
                <a:latin typeface="Calibri" pitchFamily="34" charset="0"/>
                <a:ea typeface="Calibri" pitchFamily="34" charset="0"/>
                <a:cs typeface="Times New Roman" pitchFamily="18" charset="0"/>
                <a:sym typeface="Wingdings" pitchFamily="2" charset="2"/>
              </a:rPr>
              <a:t>Conduct Self-Assessment</a:t>
            </a:r>
            <a:r>
              <a:rPr kumimoji="0" lang="en-US" altLang="en-US" sz="1100" b="1" i="0" strike="noStrike" cap="none" normalizeH="0" baseline="0" dirty="0">
                <a:ln>
                  <a:noFill/>
                </a:ln>
                <a:solidFill>
                  <a:srgbClr val="31849B"/>
                </a:solidFill>
                <a:effectLst/>
                <a:latin typeface="Calibri" pitchFamily="34" charset="0"/>
                <a:ea typeface="Calibri" pitchFamily="34" charset="0"/>
                <a:cs typeface="Times New Roman" pitchFamily="18" charset="0"/>
                <a:sym typeface="Wingdings" pitchFamily="2" charset="2"/>
              </a:rPr>
              <a:t>    </a:t>
            </a:r>
            <a:r>
              <a:rPr kumimoji="0" lang="en-US" altLang="en-US" sz="1100" b="1" i="0" u="none" strike="noStrike" cap="none" normalizeH="0" baseline="0" dirty="0">
                <a:ln>
                  <a:noFill/>
                </a:ln>
                <a:solidFill>
                  <a:srgbClr val="31849B"/>
                </a:solidFill>
                <a:effectLst/>
                <a:latin typeface="Calibri" pitchFamily="34" charset="0"/>
                <a:ea typeface="Calibri" pitchFamily="34" charset="0"/>
                <a:cs typeface="Times New Roman" pitchFamily="18" charset="0"/>
                <a:sym typeface="Wingdings" pitchFamily="2" charset="2"/>
              </a:rPr>
              <a:t></a:t>
            </a:r>
            <a:r>
              <a:rPr kumimoji="0" lang="en-US" altLang="en-US" sz="1100" b="1" i="0" u="none" strike="noStrike" cap="none" normalizeH="0" baseline="0" dirty="0">
                <a:ln>
                  <a:noFill/>
                </a:ln>
                <a:solidFill>
                  <a:srgbClr val="31849B"/>
                </a:solidFill>
                <a:effectLst/>
                <a:latin typeface="Calibri" pitchFamily="34" charset="0"/>
                <a:ea typeface="Calibri" pitchFamily="34" charset="0"/>
                <a:cs typeface="Times New Roman" pitchFamily="18" charset="0"/>
              </a:rPr>
              <a:t> </a:t>
            </a:r>
            <a:r>
              <a:rPr kumimoji="0" lang="en-US" altLang="en-US" sz="1100" b="1" i="0" u="none" strike="noStrike" cap="none" normalizeH="0" baseline="0" dirty="0">
                <a:ln>
                  <a:noFill/>
                </a:ln>
                <a:solidFill>
                  <a:srgbClr val="31849B"/>
                </a:solidFill>
                <a:effectLst/>
                <a:latin typeface="Calibri" pitchFamily="34" charset="0"/>
                <a:ea typeface="Calibri" pitchFamily="34" charset="0"/>
                <a:cs typeface="Times New Roman" pitchFamily="18" charset="0"/>
                <a:sym typeface="Wingdings" pitchFamily="2" charset="2"/>
              </a:rPr>
              <a:t>          </a:t>
            </a:r>
            <a:r>
              <a:rPr kumimoji="0" lang="en-US" altLang="en-US" sz="1100" b="1" i="0" u="sng" strike="noStrike" cap="none" normalizeH="0" baseline="0" dirty="0">
                <a:ln>
                  <a:noFill/>
                </a:ln>
                <a:solidFill>
                  <a:srgbClr val="31849B"/>
                </a:solidFill>
                <a:effectLst/>
                <a:latin typeface="Calibri" pitchFamily="34" charset="0"/>
                <a:ea typeface="Calibri" pitchFamily="34" charset="0"/>
                <a:cs typeface="Times New Roman" pitchFamily="18" charset="0"/>
                <a:sym typeface="Wingdings" pitchFamily="2" charset="2"/>
              </a:rPr>
              <a:t>Step 3 </a:t>
            </a:r>
            <a:r>
              <a:rPr lang="en-US" altLang="en-US" sz="1100" b="1" u="sng" dirty="0">
                <a:solidFill>
                  <a:srgbClr val="31849B"/>
                </a:solidFill>
                <a:latin typeface="Calibri" pitchFamily="34" charset="0"/>
                <a:ea typeface="Calibri" pitchFamily="34" charset="0"/>
                <a:cs typeface="Times New Roman" pitchFamily="18" charset="0"/>
                <a:sym typeface="Wingdings" pitchFamily="2" charset="2"/>
              </a:rPr>
              <a:t>-</a:t>
            </a:r>
            <a:r>
              <a:rPr kumimoji="0" lang="en-US" altLang="en-US" sz="1100" b="1" i="0" u="sng" strike="noStrike" cap="none" normalizeH="0" baseline="0" dirty="0">
                <a:ln>
                  <a:noFill/>
                </a:ln>
                <a:solidFill>
                  <a:srgbClr val="31849B"/>
                </a:solidFill>
                <a:effectLst/>
                <a:latin typeface="Calibri" pitchFamily="34" charset="0"/>
                <a:ea typeface="Calibri" pitchFamily="34" charset="0"/>
                <a:cs typeface="Times New Roman" pitchFamily="18" charset="0"/>
                <a:sym typeface="Wingdings" pitchFamily="2" charset="2"/>
              </a:rPr>
              <a:t> Review and Send</a:t>
            </a:r>
            <a:endParaRPr kumimoji="0" lang="en-US" altLang="en-US" sz="800" b="0" i="0" u="sng" strike="noStrike" cap="none" normalizeH="0" baseline="0" dirty="0">
              <a:ln>
                <a:noFill/>
              </a:ln>
              <a:solidFill>
                <a:schemeClr val="tx1"/>
              </a:solidFill>
              <a:effectLst/>
              <a:sym typeface="Wingdings" pitchFamily="2" charset="2"/>
            </a:endParaRPr>
          </a:p>
          <a:p>
            <a:pPr marL="0" marR="0" lvl="0" indent="0" algn="ctr" defTabSz="914400" rtl="0" eaLnBrk="0" fontAlgn="base" latinLnBrk="0" hangingPunct="0">
              <a:lnSpc>
                <a:spcPct val="100000"/>
              </a:lnSpc>
              <a:spcBef>
                <a:spcPct val="0"/>
              </a:spcBef>
              <a:spcAft>
                <a:spcPct val="0"/>
              </a:spcAft>
              <a:buClrTx/>
              <a:buSzTx/>
              <a:buFontTx/>
              <a:buNone/>
              <a:tabLst>
                <a:tab pos="5429250" algn="l"/>
              </a:tabLst>
            </a:pPr>
            <a:endParaRPr kumimoji="0" lang="en-US" altLang="en-US" sz="1100" b="1" i="0" u="none" strike="noStrike" cap="none" normalizeH="0" baseline="0" dirty="0">
              <a:ln>
                <a:noFill/>
              </a:ln>
              <a:solidFill>
                <a:srgbClr val="31849B"/>
              </a:solidFill>
              <a:effectLst/>
              <a:latin typeface="Calibri" pitchFamily="34" charset="0"/>
              <a:ea typeface="Calibri" pitchFamily="34" charset="0"/>
              <a:cs typeface="Times New Roman" pitchFamily="18" charset="0"/>
              <a:sym typeface="Wingdings" pitchFamily="2" charset="2"/>
            </a:endParaRPr>
          </a:p>
        </p:txBody>
      </p:sp>
      <p:sp>
        <p:nvSpPr>
          <p:cNvPr id="30" name="Oval 12"/>
          <p:cNvSpPr>
            <a:spLocks noChangeArrowheads="1"/>
          </p:cNvSpPr>
          <p:nvPr/>
        </p:nvSpPr>
        <p:spPr bwMode="auto">
          <a:xfrm>
            <a:off x="6400800" y="1039651"/>
            <a:ext cx="182563" cy="182563"/>
          </a:xfrm>
          <a:prstGeom prst="ellipse">
            <a:avLst/>
          </a:prstGeom>
          <a:solidFill>
            <a:srgbClr val="006600"/>
          </a:solidFill>
          <a:ln>
            <a:noFill/>
          </a:ln>
        </p:spPr>
        <p:txBody>
          <a:bodyPr vert="horz" wrap="square" lIns="0" tIns="0" rIns="0" bIns="0" numCol="1" anchor="ctr"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bg1"/>
                </a:solidFill>
                <a:effectLst/>
                <a:latin typeface="Arial" pitchFamily="34" charset="0"/>
                <a:cs typeface="Arial" pitchFamily="34" charset="0"/>
                <a:sym typeface="Wingdings" panose="05000000000000000000" pitchFamily="2" charset="2"/>
              </a:rPr>
              <a:t></a:t>
            </a:r>
            <a:endParaRPr kumimoji="0" lang="en-US" altLang="en-US" sz="1200" b="0" i="0" u="none" strike="noStrike" cap="none" normalizeH="0" baseline="0" dirty="0">
              <a:ln>
                <a:noFill/>
              </a:ln>
              <a:solidFill>
                <a:schemeClr val="bg1"/>
              </a:solidFill>
              <a:effectLst/>
              <a:latin typeface="Arial" pitchFamily="34" charset="0"/>
              <a:cs typeface="Arial" pitchFamily="34" charset="0"/>
            </a:endParaRPr>
          </a:p>
        </p:txBody>
      </p:sp>
      <p:sp>
        <p:nvSpPr>
          <p:cNvPr id="31" name="Oval 6"/>
          <p:cNvSpPr>
            <a:spLocks noChangeArrowheads="1"/>
          </p:cNvSpPr>
          <p:nvPr/>
        </p:nvSpPr>
        <p:spPr bwMode="auto">
          <a:xfrm>
            <a:off x="3870540" y="1044291"/>
            <a:ext cx="182563" cy="182563"/>
          </a:xfrm>
          <a:prstGeom prst="ellipse">
            <a:avLst/>
          </a:prstGeom>
          <a:solidFill>
            <a:srgbClr val="006600"/>
          </a:solidFill>
          <a:ln>
            <a:noFill/>
          </a:ln>
        </p:spPr>
        <p:txBody>
          <a:bodyPr vert="horz" wrap="square" lIns="0" tIns="0" rIns="0" bIns="0" numCol="1" anchor="ctr"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bg1"/>
                </a:solidFill>
                <a:effectLst/>
                <a:latin typeface="Arial" pitchFamily="34" charset="0"/>
                <a:cs typeface="Arial" pitchFamily="34" charset="0"/>
                <a:sym typeface="Wingdings" panose="05000000000000000000" pitchFamily="2" charset="2"/>
              </a:rPr>
              <a:t></a:t>
            </a:r>
            <a:endParaRPr kumimoji="0" lang="en-US" altLang="en-US" sz="1200" b="0" i="0" u="none" strike="noStrike" cap="none" normalizeH="0" baseline="0" dirty="0">
              <a:ln>
                <a:noFill/>
              </a:ln>
              <a:solidFill>
                <a:schemeClr val="bg1"/>
              </a:solidFill>
              <a:effectLst/>
              <a:latin typeface="Arial" pitchFamily="34" charset="0"/>
              <a:cs typeface="Arial" pitchFamily="34" charset="0"/>
            </a:endParaRPr>
          </a:p>
        </p:txBody>
      </p:sp>
      <p:sp>
        <p:nvSpPr>
          <p:cNvPr id="38" name="Oval 10"/>
          <p:cNvSpPr>
            <a:spLocks noChangeArrowheads="1"/>
          </p:cNvSpPr>
          <p:nvPr/>
        </p:nvSpPr>
        <p:spPr bwMode="auto">
          <a:xfrm>
            <a:off x="1019019" y="1041512"/>
            <a:ext cx="182562" cy="182562"/>
          </a:xfrm>
          <a:prstGeom prst="ellipse">
            <a:avLst/>
          </a:prstGeom>
          <a:solidFill>
            <a:srgbClr val="006600"/>
          </a:solidFill>
          <a:ln>
            <a:noFill/>
          </a:ln>
        </p:spPr>
        <p:txBody>
          <a:bodyPr vert="horz" wrap="square" lIns="0" tIns="0" rIns="0" bIns="0" numCol="1" anchor="ctr"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bg1"/>
                </a:solidFill>
                <a:effectLst/>
                <a:latin typeface="Arial" pitchFamily="34" charset="0"/>
                <a:cs typeface="Arial" pitchFamily="34" charset="0"/>
                <a:sym typeface="Wingdings" panose="05000000000000000000" pitchFamily="2" charset="2"/>
              </a:rPr>
              <a:t></a:t>
            </a:r>
            <a:endParaRPr kumimoji="0" lang="en-US" altLang="en-US" sz="1200" b="0" i="0" u="none" strike="noStrike" cap="none" normalizeH="0" baseline="0" dirty="0">
              <a:ln>
                <a:noFill/>
              </a:ln>
              <a:solidFill>
                <a:schemeClr val="bg1"/>
              </a:solidFill>
              <a:effectLst/>
              <a:latin typeface="Arial" pitchFamily="34" charset="0"/>
              <a:cs typeface="Arial" pitchFamily="34" charset="0"/>
            </a:endParaRPr>
          </a:p>
        </p:txBody>
      </p:sp>
      <p:sp>
        <p:nvSpPr>
          <p:cNvPr id="39" name="TextBox 38"/>
          <p:cNvSpPr txBox="1"/>
          <p:nvPr/>
        </p:nvSpPr>
        <p:spPr>
          <a:xfrm>
            <a:off x="228599" y="1878971"/>
            <a:ext cx="8534401" cy="3498394"/>
          </a:xfrm>
          <a:prstGeom prst="rect">
            <a:avLst/>
          </a:prstGeom>
          <a:noFill/>
        </p:spPr>
        <p:txBody>
          <a:bodyPr wrap="square" rtlCol="0">
            <a:spAutoFit/>
          </a:bodyPr>
          <a:lstStyle/>
          <a:p>
            <a:pPr>
              <a:tabLst>
                <a:tab pos="5429250" algn="l"/>
              </a:tabLst>
            </a:pPr>
            <a:r>
              <a:rPr lang="en-US" sz="1600" dirty="0">
                <a:solidFill>
                  <a:srgbClr val="CC9900"/>
                </a:solidFill>
                <a:ea typeface="Calibri"/>
                <a:cs typeface="Times New Roman"/>
              </a:rPr>
              <a:t>Competencies for My Position </a:t>
            </a:r>
            <a:r>
              <a:rPr lang="en-US" sz="1600" baseline="30000" dirty="0">
                <a:solidFill>
                  <a:srgbClr val="CC9900"/>
                </a:solidFill>
                <a:latin typeface="Calibri" panose="020F0502020204030204" pitchFamily="34" charset="0"/>
                <a:ea typeface="Calibri" panose="020F0502020204030204" pitchFamily="34" charset="0"/>
                <a:cs typeface="Times New Roman" panose="02020603050405020304" pitchFamily="18" charset="0"/>
                <a:sym typeface="Webdings" panose="05030102010509060703" pitchFamily="18" charset="2"/>
              </a:rPr>
              <a:t></a:t>
            </a:r>
            <a:r>
              <a:rPr lang="en-US" sz="1600" dirty="0">
                <a:solidFill>
                  <a:srgbClr val="CC9900"/>
                </a:solidFill>
                <a:ea typeface="Calibri"/>
                <a:cs typeface="Times New Roman"/>
              </a:rPr>
              <a:t> </a:t>
            </a:r>
            <a:r>
              <a:rPr lang="en-US" sz="1600" dirty="0">
                <a:solidFill>
                  <a:srgbClr val="FFC000"/>
                </a:solidFill>
                <a:ea typeface="Calibri"/>
                <a:cs typeface="Times New Roman"/>
              </a:rPr>
              <a:t> </a:t>
            </a:r>
          </a:p>
          <a:p>
            <a:pPr>
              <a:tabLst>
                <a:tab pos="5429250" algn="l"/>
              </a:tabLst>
            </a:pPr>
            <a:endParaRPr lang="en-US" sz="600" dirty="0">
              <a:ea typeface="Calibri"/>
              <a:cs typeface="Times New Roman"/>
            </a:endParaRPr>
          </a:p>
          <a:p>
            <a:pPr>
              <a:tabLst>
                <a:tab pos="5429250" algn="l"/>
              </a:tabLst>
            </a:pPr>
            <a:endParaRPr lang="en-US" sz="600" dirty="0">
              <a:ea typeface="Calibri"/>
              <a:cs typeface="Times New Roman"/>
            </a:endParaRPr>
          </a:p>
          <a:p>
            <a:pPr lvl="0" algn="r"/>
            <a:r>
              <a:rPr lang="en-US" sz="1000" i="1" dirty="0">
                <a:solidFill>
                  <a:srgbClr val="7F7F7F"/>
                </a:solidFill>
                <a:ea typeface="Calibri"/>
                <a:cs typeface="Times New Roman"/>
              </a:rPr>
              <a:t> </a:t>
            </a:r>
            <a:endParaRPr lang="en-US" sz="1100" dirty="0">
              <a:ea typeface="Calibri"/>
              <a:cs typeface="Times New Roman"/>
            </a:endParaRPr>
          </a:p>
          <a:p>
            <a:r>
              <a:rPr lang="en-US" sz="1100" dirty="0">
                <a:solidFill>
                  <a:srgbClr val="000000"/>
                </a:solidFill>
                <a:ea typeface="Calibri"/>
                <a:cs typeface="Times New Roman"/>
              </a:rPr>
              <a:t> </a:t>
            </a:r>
          </a:p>
          <a:p>
            <a:endParaRPr lang="en-US" sz="1100" dirty="0">
              <a:solidFill>
                <a:srgbClr val="000000"/>
              </a:solidFill>
              <a:ea typeface="Calibri"/>
              <a:cs typeface="Times New Roman"/>
            </a:endParaRPr>
          </a:p>
          <a:p>
            <a:endParaRPr lang="en-US" sz="1100" dirty="0">
              <a:solidFill>
                <a:srgbClr val="000000"/>
              </a:solidFill>
              <a:ea typeface="Calibri"/>
              <a:cs typeface="Times New Roman"/>
            </a:endParaRPr>
          </a:p>
          <a:p>
            <a:endParaRPr lang="en-US" sz="1100" dirty="0">
              <a:solidFill>
                <a:srgbClr val="000000"/>
              </a:solidFill>
              <a:ea typeface="Calibri"/>
              <a:cs typeface="Times New Roman"/>
            </a:endParaRPr>
          </a:p>
          <a:p>
            <a:endParaRPr lang="en-US" sz="1100" dirty="0">
              <a:solidFill>
                <a:srgbClr val="000000"/>
              </a:solidFill>
              <a:ea typeface="Calibri"/>
              <a:cs typeface="Times New Roman"/>
            </a:endParaRPr>
          </a:p>
          <a:p>
            <a:endParaRPr lang="en-US" sz="1100" dirty="0">
              <a:solidFill>
                <a:srgbClr val="000000"/>
              </a:solidFill>
              <a:ea typeface="Calibri"/>
              <a:cs typeface="Times New Roman"/>
            </a:endParaRPr>
          </a:p>
          <a:p>
            <a:endParaRPr lang="en-US" sz="1100" dirty="0">
              <a:solidFill>
                <a:srgbClr val="000000"/>
              </a:solidFill>
              <a:ea typeface="Calibri"/>
              <a:cs typeface="Times New Roman"/>
            </a:endParaRPr>
          </a:p>
          <a:p>
            <a:endParaRPr lang="en-US" sz="1100" dirty="0">
              <a:solidFill>
                <a:srgbClr val="000000"/>
              </a:solidFill>
              <a:ea typeface="Calibri"/>
              <a:cs typeface="Times New Roman"/>
            </a:endParaRPr>
          </a:p>
          <a:p>
            <a:endParaRPr lang="en-US" sz="1100" dirty="0">
              <a:solidFill>
                <a:srgbClr val="000000"/>
              </a:solidFill>
              <a:ea typeface="Calibri"/>
              <a:cs typeface="Times New Roman"/>
            </a:endParaRPr>
          </a:p>
          <a:p>
            <a:endParaRPr lang="en-US" sz="1100" dirty="0">
              <a:solidFill>
                <a:srgbClr val="000000"/>
              </a:solidFill>
              <a:ea typeface="Calibri"/>
              <a:cs typeface="Times New Roman"/>
            </a:endParaRPr>
          </a:p>
          <a:p>
            <a:endParaRPr lang="en-US" sz="1100" dirty="0">
              <a:solidFill>
                <a:srgbClr val="000000"/>
              </a:solidFill>
              <a:ea typeface="Calibri"/>
              <a:cs typeface="Times New Roman"/>
            </a:endParaRPr>
          </a:p>
          <a:p>
            <a:endParaRPr lang="en-US" sz="1100" dirty="0">
              <a:solidFill>
                <a:srgbClr val="000000"/>
              </a:solidFill>
              <a:ea typeface="Calibri"/>
              <a:cs typeface="Times New Roman"/>
            </a:endParaRPr>
          </a:p>
          <a:p>
            <a:endParaRPr lang="en-US" sz="1100" dirty="0">
              <a:solidFill>
                <a:srgbClr val="000000"/>
              </a:solidFill>
              <a:ea typeface="Calibri"/>
              <a:cs typeface="Times New Roman"/>
            </a:endParaRPr>
          </a:p>
          <a:p>
            <a:endParaRPr lang="en-US" sz="1100" dirty="0">
              <a:solidFill>
                <a:srgbClr val="000000"/>
              </a:solidFill>
              <a:ea typeface="Calibri"/>
              <a:cs typeface="Times New Roman"/>
            </a:endParaRPr>
          </a:p>
          <a:p>
            <a:pPr lvl="0">
              <a:tabLst>
                <a:tab pos="5429250" algn="l"/>
              </a:tabLst>
            </a:pPr>
            <a:r>
              <a:rPr lang="en-US" sz="1600" dirty="0">
                <a:solidFill>
                  <a:srgbClr val="CC9900"/>
                </a:solidFill>
                <a:ea typeface="Calibri"/>
                <a:cs typeface="Times New Roman"/>
              </a:rPr>
              <a:t>Competencies for My Career Growth </a:t>
            </a:r>
            <a:r>
              <a:rPr lang="en-US" sz="1600" baseline="30000" dirty="0">
                <a:solidFill>
                  <a:srgbClr val="CC9900"/>
                </a:solidFill>
                <a:latin typeface="Calibri" panose="020F0502020204030204" pitchFamily="34" charset="0"/>
                <a:ea typeface="Calibri" panose="020F0502020204030204" pitchFamily="34" charset="0"/>
                <a:cs typeface="Times New Roman" panose="02020603050405020304" pitchFamily="18" charset="0"/>
                <a:sym typeface="Webdings" panose="05030102010509060703" pitchFamily="18" charset="2"/>
              </a:rPr>
              <a:t></a:t>
            </a:r>
            <a:r>
              <a:rPr lang="en-US" sz="1000" dirty="0">
                <a:solidFill>
                  <a:srgbClr val="CC9900"/>
                </a:solidFill>
                <a:ea typeface="Calibri"/>
                <a:cs typeface="Times New Roman"/>
              </a:rPr>
              <a:t> (</a:t>
            </a:r>
            <a:r>
              <a:rPr lang="en-US" sz="1000" u="sng" dirty="0">
                <a:solidFill>
                  <a:srgbClr val="0070C0"/>
                </a:solidFill>
                <a:ea typeface="Calibri"/>
                <a:cs typeface="Times New Roman"/>
              </a:rPr>
              <a:t>edit</a:t>
            </a:r>
            <a:r>
              <a:rPr lang="en-US" sz="1000" dirty="0">
                <a:solidFill>
                  <a:srgbClr val="CC9900"/>
                </a:solidFill>
                <a:ea typeface="Calibri"/>
                <a:cs typeface="Times New Roman"/>
              </a:rPr>
              <a:t>) </a:t>
            </a:r>
            <a:endParaRPr lang="en-US" sz="1600" baseline="30000" dirty="0">
              <a:solidFill>
                <a:srgbClr val="CC9900"/>
              </a:solidFill>
              <a:latin typeface="Calibri" panose="020F0502020204030204" pitchFamily="34" charset="0"/>
              <a:ea typeface="Calibri" panose="020F0502020204030204" pitchFamily="34" charset="0"/>
              <a:cs typeface="Times New Roman" panose="02020603050405020304" pitchFamily="18" charset="0"/>
              <a:sym typeface="Webdings" panose="05030102010509060703" pitchFamily="18" charset="2"/>
            </a:endParaRPr>
          </a:p>
          <a:p>
            <a:pPr lvl="0">
              <a:tabLst>
                <a:tab pos="5429250" algn="l"/>
              </a:tabLst>
            </a:pPr>
            <a:endParaRPr lang="en-US" sz="2000" baseline="30000" dirty="0">
              <a:solidFill>
                <a:srgbClr val="CC9900"/>
              </a:solidFill>
              <a:latin typeface="Calibri" panose="020F0502020204030204" pitchFamily="34" charset="0"/>
              <a:ea typeface="Calibri"/>
              <a:cs typeface="Times New Roman" panose="02020603050405020304" pitchFamily="18" charset="0"/>
              <a:sym typeface="Webdings" panose="05030102010509060703" pitchFamily="18" charset="2"/>
            </a:endParaRPr>
          </a:p>
        </p:txBody>
      </p:sp>
      <p:sp>
        <p:nvSpPr>
          <p:cNvPr id="32" name="TextBox 31"/>
          <p:cNvSpPr txBox="1"/>
          <p:nvPr/>
        </p:nvSpPr>
        <p:spPr>
          <a:xfrm>
            <a:off x="2971242" y="524754"/>
            <a:ext cx="3201517" cy="430887"/>
          </a:xfrm>
          <a:prstGeom prst="rect">
            <a:avLst/>
          </a:prstGeom>
          <a:noFill/>
        </p:spPr>
        <p:txBody>
          <a:bodyPr wrap="none" rtlCol="0">
            <a:spAutoFit/>
          </a:bodyPr>
          <a:lstStyle/>
          <a:p>
            <a:r>
              <a:rPr lang="en-US" sz="2200" b="1" dirty="0">
                <a:solidFill>
                  <a:srgbClr val="CC9900"/>
                </a:solidFill>
              </a:rPr>
              <a:t>Complete My Assessment</a:t>
            </a:r>
            <a:endParaRPr lang="en-US" sz="2200" dirty="0">
              <a:solidFill>
                <a:srgbClr val="CC9900"/>
              </a:solidFill>
            </a:endParaRPr>
          </a:p>
        </p:txBody>
      </p:sp>
    </p:spTree>
    <p:extLst>
      <p:ext uri="{BB962C8B-B14F-4D97-AF65-F5344CB8AC3E}">
        <p14:creationId xmlns:p14="http://schemas.microsoft.com/office/powerpoint/2010/main" val="125309605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extBox 14"/>
          <p:cNvSpPr txBox="1"/>
          <p:nvPr/>
        </p:nvSpPr>
        <p:spPr>
          <a:xfrm>
            <a:off x="137160" y="228600"/>
            <a:ext cx="8869680" cy="261610"/>
          </a:xfrm>
          <a:prstGeom prst="rect">
            <a:avLst/>
          </a:prstGeom>
          <a:solidFill>
            <a:schemeClr val="tx1">
              <a:lumMod val="85000"/>
              <a:lumOff val="15000"/>
            </a:schemeClr>
          </a:solidFill>
        </p:spPr>
        <p:txBody>
          <a:bodyPr wrap="square" rtlCol="0">
            <a:spAutoFit/>
          </a:bodyPr>
          <a:lstStyle/>
          <a:p>
            <a:pPr>
              <a:tabLst>
                <a:tab pos="3138488" algn="l"/>
              </a:tabLst>
            </a:pPr>
            <a:r>
              <a:rPr lang="en-US" sz="1100" b="1" dirty="0">
                <a:solidFill>
                  <a:srgbClr val="FFFFFF"/>
                </a:solidFill>
                <a:ea typeface="Calibri"/>
                <a:cs typeface="Times New Roman"/>
              </a:rPr>
              <a:t> Home				</a:t>
            </a:r>
            <a:r>
              <a:rPr lang="en-US" sz="1100" b="1" dirty="0">
                <a:solidFill>
                  <a:schemeClr val="bg1"/>
                </a:solidFill>
                <a:ea typeface="Calibri"/>
                <a:cs typeface="Times New Roman"/>
              </a:rPr>
              <a:t>	Help </a:t>
            </a:r>
            <a:r>
              <a:rPr lang="en-US" sz="1100" b="1" dirty="0">
                <a:solidFill>
                  <a:schemeClr val="bg1"/>
                </a:solidFill>
                <a:ea typeface="Calibri"/>
                <a:cs typeface="Times New Roman"/>
                <a:sym typeface="Wingdings 3"/>
              </a:rPr>
              <a:t>          Goofy Goof – Sign Out</a:t>
            </a:r>
            <a:r>
              <a:rPr lang="en-US" sz="1100" b="1" dirty="0">
                <a:solidFill>
                  <a:srgbClr val="FFFFFF"/>
                </a:solidFill>
                <a:ea typeface="Calibri"/>
                <a:cs typeface="Times New Roman"/>
              </a:rPr>
              <a:t> </a:t>
            </a:r>
            <a:endParaRPr lang="en-US" sz="1100" u="sng" dirty="0"/>
          </a:p>
        </p:txBody>
      </p:sp>
      <p:sp>
        <p:nvSpPr>
          <p:cNvPr id="18" name="TextBox 17"/>
          <p:cNvSpPr txBox="1"/>
          <p:nvPr/>
        </p:nvSpPr>
        <p:spPr>
          <a:xfrm>
            <a:off x="228600" y="1600200"/>
            <a:ext cx="8534400" cy="2723823"/>
          </a:xfrm>
          <a:prstGeom prst="rect">
            <a:avLst/>
          </a:prstGeom>
          <a:noFill/>
        </p:spPr>
        <p:txBody>
          <a:bodyPr wrap="square" rtlCol="0">
            <a:spAutoFit/>
          </a:bodyPr>
          <a:lstStyle/>
          <a:p>
            <a:pPr>
              <a:tabLst>
                <a:tab pos="5429250" algn="l"/>
              </a:tabLst>
            </a:pPr>
            <a:r>
              <a:rPr lang="en-US" sz="1600" dirty="0">
                <a:solidFill>
                  <a:srgbClr val="CC9900"/>
                </a:solidFill>
                <a:ea typeface="Calibri"/>
                <a:cs typeface="Times New Roman"/>
              </a:rPr>
              <a:t>My Competencies </a:t>
            </a:r>
            <a:r>
              <a:rPr lang="en-US" sz="1600" dirty="0">
                <a:solidFill>
                  <a:srgbClr val="FFC000"/>
                </a:solidFill>
                <a:ea typeface="Calibri"/>
                <a:cs typeface="Times New Roman"/>
              </a:rPr>
              <a:t> </a:t>
            </a:r>
            <a:endParaRPr lang="en-US" sz="1600" dirty="0">
              <a:ea typeface="Calibri"/>
              <a:cs typeface="Times New Roman"/>
            </a:endParaRPr>
          </a:p>
          <a:p>
            <a:pPr lvl="0"/>
            <a:r>
              <a:rPr lang="en-US" sz="1200" dirty="0">
                <a:solidFill>
                  <a:srgbClr val="CC9900"/>
                </a:solidFill>
                <a:latin typeface="Calibri" panose="020F0502020204030204" pitchFamily="34" charset="0"/>
                <a:ea typeface="Calibri" panose="020F0502020204030204" pitchFamily="34" charset="0"/>
                <a:cs typeface="Times New Roman" panose="02020603050405020304" pitchFamily="18" charset="0"/>
              </a:rPr>
              <a:t>GS-0343-13 Employee in Human Resources</a:t>
            </a:r>
          </a:p>
          <a:p>
            <a:pPr lvl="0"/>
            <a:endParaRPr lang="en-US" sz="1200" dirty="0">
              <a:solidFill>
                <a:srgbClr val="CC9900"/>
              </a:solidFill>
              <a:latin typeface="Calibri" panose="020F0502020204030204" pitchFamily="34" charset="0"/>
              <a:ea typeface="Calibri"/>
              <a:cs typeface="Times New Roman" panose="02020603050405020304" pitchFamily="18" charset="0"/>
            </a:endParaRPr>
          </a:p>
          <a:p>
            <a:pPr lvl="0"/>
            <a:endParaRPr lang="en-US" sz="1200" dirty="0">
              <a:solidFill>
                <a:srgbClr val="CC9900"/>
              </a:solidFill>
              <a:latin typeface="Calibri" panose="020F0502020204030204" pitchFamily="34" charset="0"/>
              <a:ea typeface="Calibri"/>
              <a:cs typeface="Times New Roman" panose="02020603050405020304" pitchFamily="18" charset="0"/>
            </a:endParaRPr>
          </a:p>
          <a:p>
            <a:pPr lvl="0"/>
            <a:endParaRPr lang="en-US" sz="1200" dirty="0">
              <a:solidFill>
                <a:srgbClr val="CC9900"/>
              </a:solidFill>
              <a:latin typeface="Calibri" panose="020F0502020204030204" pitchFamily="34" charset="0"/>
              <a:ea typeface="Calibri"/>
              <a:cs typeface="Times New Roman" panose="02020603050405020304" pitchFamily="18" charset="0"/>
            </a:endParaRPr>
          </a:p>
          <a:p>
            <a:pPr lvl="0"/>
            <a:endParaRPr lang="en-US" sz="1200" dirty="0">
              <a:solidFill>
                <a:srgbClr val="CC9900"/>
              </a:solidFill>
              <a:latin typeface="Calibri" panose="020F0502020204030204" pitchFamily="34" charset="0"/>
              <a:ea typeface="Calibri"/>
              <a:cs typeface="Times New Roman" panose="02020603050405020304" pitchFamily="18" charset="0"/>
            </a:endParaRPr>
          </a:p>
          <a:p>
            <a:pPr lvl="0"/>
            <a:endParaRPr lang="en-US" sz="1200" dirty="0">
              <a:solidFill>
                <a:srgbClr val="CC9900"/>
              </a:solidFill>
              <a:latin typeface="Calibri" panose="020F0502020204030204" pitchFamily="34" charset="0"/>
              <a:ea typeface="Calibri"/>
              <a:cs typeface="Times New Roman" panose="02020603050405020304" pitchFamily="18" charset="0"/>
            </a:endParaRPr>
          </a:p>
          <a:p>
            <a:pPr lvl="0"/>
            <a:endParaRPr lang="en-US" sz="1200" dirty="0">
              <a:solidFill>
                <a:srgbClr val="CC9900"/>
              </a:solidFill>
              <a:latin typeface="Calibri" panose="020F0502020204030204" pitchFamily="34" charset="0"/>
              <a:ea typeface="Calibri"/>
              <a:cs typeface="Times New Roman" panose="02020603050405020304" pitchFamily="18" charset="0"/>
            </a:endParaRPr>
          </a:p>
          <a:p>
            <a:pPr lvl="0"/>
            <a:endParaRPr lang="en-US" sz="1200" dirty="0">
              <a:solidFill>
                <a:srgbClr val="CC9900"/>
              </a:solidFill>
              <a:latin typeface="Calibri" panose="020F0502020204030204" pitchFamily="34" charset="0"/>
              <a:ea typeface="Calibri"/>
              <a:cs typeface="Times New Roman" panose="02020603050405020304" pitchFamily="18" charset="0"/>
            </a:endParaRPr>
          </a:p>
          <a:p>
            <a:pPr lvl="0"/>
            <a:endParaRPr lang="en-US" sz="1200" dirty="0">
              <a:solidFill>
                <a:srgbClr val="CC9900"/>
              </a:solidFill>
              <a:latin typeface="Calibri" panose="020F0502020204030204" pitchFamily="34" charset="0"/>
              <a:ea typeface="Calibri"/>
              <a:cs typeface="Times New Roman" panose="02020603050405020304" pitchFamily="18" charset="0"/>
            </a:endParaRPr>
          </a:p>
          <a:p>
            <a:pPr lvl="0"/>
            <a:endParaRPr lang="en-US" sz="1200" dirty="0">
              <a:solidFill>
                <a:srgbClr val="CC9900"/>
              </a:solidFill>
              <a:latin typeface="Calibri" panose="020F0502020204030204" pitchFamily="34" charset="0"/>
              <a:ea typeface="Calibri"/>
              <a:cs typeface="Times New Roman" panose="02020603050405020304" pitchFamily="18" charset="0"/>
            </a:endParaRPr>
          </a:p>
          <a:p>
            <a:pPr lvl="0"/>
            <a:endParaRPr lang="en-US" sz="1200" dirty="0">
              <a:solidFill>
                <a:srgbClr val="CC9900"/>
              </a:solidFill>
              <a:latin typeface="Calibri" panose="020F0502020204030204" pitchFamily="34" charset="0"/>
              <a:ea typeface="Calibri"/>
              <a:cs typeface="Times New Roman" panose="02020603050405020304" pitchFamily="18" charset="0"/>
            </a:endParaRPr>
          </a:p>
          <a:p>
            <a:pPr lvl="0"/>
            <a:endParaRPr lang="en-US" sz="1200" dirty="0">
              <a:solidFill>
                <a:srgbClr val="CC9900"/>
              </a:solidFill>
              <a:latin typeface="Calibri" panose="020F0502020204030204" pitchFamily="34" charset="0"/>
              <a:ea typeface="Calibri"/>
              <a:cs typeface="Times New Roman" panose="02020603050405020304" pitchFamily="18" charset="0"/>
            </a:endParaRPr>
          </a:p>
          <a:p>
            <a:pPr lvl="0" algn="r"/>
            <a:r>
              <a:rPr lang="en-US" sz="1100" dirty="0">
                <a:sym typeface="Webdings" panose="05030102010509060703" pitchFamily="18" charset="2"/>
              </a:rPr>
              <a:t></a:t>
            </a:r>
            <a:r>
              <a:rPr lang="en-US" sz="1100" dirty="0"/>
              <a:t> </a:t>
            </a:r>
            <a:r>
              <a:rPr lang="en-US" sz="1100" u="sng" dirty="0"/>
              <a:t>View Details</a:t>
            </a:r>
            <a:r>
              <a:rPr lang="en-US" sz="1100" dirty="0">
                <a:solidFill>
                  <a:srgbClr val="595959"/>
                </a:solidFill>
                <a:ea typeface="Calibri"/>
                <a:cs typeface="Times New Roman"/>
              </a:rPr>
              <a:t> </a:t>
            </a:r>
            <a:endParaRPr lang="en-US" sz="1100" dirty="0">
              <a:ea typeface="Calibri"/>
              <a:cs typeface="Times New Roman"/>
            </a:endParaRPr>
          </a:p>
        </p:txBody>
      </p:sp>
      <p:sp>
        <p:nvSpPr>
          <p:cNvPr id="31" name="TextBox 30"/>
          <p:cNvSpPr txBox="1"/>
          <p:nvPr/>
        </p:nvSpPr>
        <p:spPr>
          <a:xfrm>
            <a:off x="4061315" y="6182436"/>
            <a:ext cx="1021370" cy="523220"/>
          </a:xfrm>
          <a:prstGeom prst="rect">
            <a:avLst/>
          </a:prstGeom>
          <a:noFill/>
        </p:spPr>
        <p:txBody>
          <a:bodyPr wrap="none" rtlCol="0">
            <a:spAutoFit/>
          </a:bodyPr>
          <a:lstStyle/>
          <a:p>
            <a:pPr algn="ctr"/>
            <a:r>
              <a:rPr lang="en-US" sz="1400" b="1" dirty="0">
                <a:solidFill>
                  <a:srgbClr val="CC9900"/>
                </a:solidFill>
                <a:ea typeface="Calibri"/>
                <a:cs typeface="Times New Roman"/>
                <a:sym typeface="Wingdings 3"/>
              </a:rPr>
              <a:t></a:t>
            </a:r>
            <a:endParaRPr lang="en-US" sz="1400" dirty="0">
              <a:ea typeface="Calibri"/>
              <a:cs typeface="Times New Roman"/>
            </a:endParaRPr>
          </a:p>
          <a:p>
            <a:r>
              <a:rPr lang="en-US" sz="1400" dirty="0">
                <a:solidFill>
                  <a:srgbClr val="595959"/>
                </a:solidFill>
                <a:ea typeface="Calibri"/>
                <a:cs typeface="Times New Roman"/>
              </a:rPr>
              <a:t>Back to Top</a:t>
            </a:r>
            <a:endParaRPr lang="en-US" sz="1400" dirty="0"/>
          </a:p>
        </p:txBody>
      </p:sp>
      <p:graphicFrame>
        <p:nvGraphicFramePr>
          <p:cNvPr id="2" name="Table 1"/>
          <p:cNvGraphicFramePr>
            <a:graphicFrameLocks noGrp="1"/>
          </p:cNvGraphicFramePr>
          <p:nvPr>
            <p:extLst>
              <p:ext uri="{D42A27DB-BD31-4B8C-83A1-F6EECF244321}">
                <p14:modId xmlns:p14="http://schemas.microsoft.com/office/powerpoint/2010/main" val="646462700"/>
              </p:ext>
            </p:extLst>
          </p:nvPr>
        </p:nvGraphicFramePr>
        <p:xfrm>
          <a:off x="457200" y="2259417"/>
          <a:ext cx="8229599" cy="1702983"/>
        </p:xfrm>
        <a:graphic>
          <a:graphicData uri="http://schemas.openxmlformats.org/drawingml/2006/table">
            <a:tbl>
              <a:tblPr firstRow="1" firstCol="1" bandRow="1"/>
              <a:tblGrid>
                <a:gridCol w="685800">
                  <a:extLst>
                    <a:ext uri="{9D8B030D-6E8A-4147-A177-3AD203B41FA5}">
                      <a16:colId xmlns:a16="http://schemas.microsoft.com/office/drawing/2014/main" val="20000"/>
                    </a:ext>
                  </a:extLst>
                </a:gridCol>
                <a:gridCol w="5499179">
                  <a:extLst>
                    <a:ext uri="{9D8B030D-6E8A-4147-A177-3AD203B41FA5}">
                      <a16:colId xmlns:a16="http://schemas.microsoft.com/office/drawing/2014/main" val="20001"/>
                    </a:ext>
                  </a:extLst>
                </a:gridCol>
                <a:gridCol w="681540">
                  <a:extLst>
                    <a:ext uri="{9D8B030D-6E8A-4147-A177-3AD203B41FA5}">
                      <a16:colId xmlns:a16="http://schemas.microsoft.com/office/drawing/2014/main" val="20002"/>
                    </a:ext>
                  </a:extLst>
                </a:gridCol>
                <a:gridCol w="681540">
                  <a:extLst>
                    <a:ext uri="{9D8B030D-6E8A-4147-A177-3AD203B41FA5}">
                      <a16:colId xmlns:a16="http://schemas.microsoft.com/office/drawing/2014/main" val="20003"/>
                    </a:ext>
                  </a:extLst>
                </a:gridCol>
                <a:gridCol w="681540">
                  <a:extLst>
                    <a:ext uri="{9D8B030D-6E8A-4147-A177-3AD203B41FA5}">
                      <a16:colId xmlns:a16="http://schemas.microsoft.com/office/drawing/2014/main" val="20004"/>
                    </a:ext>
                  </a:extLst>
                </a:gridCol>
              </a:tblGrid>
              <a:tr h="415740">
                <a:tc gridSpan="2">
                  <a:txBody>
                    <a:bodyPr/>
                    <a:lstStyle/>
                    <a:p>
                      <a:pPr marL="0" marR="0" algn="ctr">
                        <a:spcBef>
                          <a:spcPts val="0"/>
                        </a:spcBef>
                        <a:spcAft>
                          <a:spcPts val="0"/>
                        </a:spcAft>
                      </a:pPr>
                      <a:r>
                        <a:rPr lang="en-US" sz="1100" b="1" dirty="0">
                          <a:solidFill>
                            <a:srgbClr val="404040"/>
                          </a:solidFill>
                          <a:effectLst/>
                          <a:latin typeface="Calibri" panose="020F0502020204030204" pitchFamily="34" charset="0"/>
                          <a:ea typeface="Calibri" panose="020F0502020204030204" pitchFamily="34" charset="0"/>
                          <a:cs typeface="Times New Roman" panose="02020603050405020304" pitchFamily="18" charset="0"/>
                        </a:rPr>
                        <a:t>Highlights</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ctr">
                        <a:spcBef>
                          <a:spcPts val="0"/>
                        </a:spcBef>
                        <a:spcAft>
                          <a:spcPts val="0"/>
                        </a:spcAft>
                      </a:pPr>
                      <a:r>
                        <a:rPr lang="en-US" sz="1000" i="1" dirty="0">
                          <a:solidFill>
                            <a:srgbClr val="595959"/>
                          </a:solidFill>
                          <a:effectLst/>
                          <a:latin typeface="Calibri" panose="020F0502020204030204" pitchFamily="34" charset="0"/>
                          <a:ea typeface="Calibri" panose="020F0502020204030204" pitchFamily="34" charset="0"/>
                          <a:cs typeface="Times New Roman" panose="02020603050405020304" pitchFamily="18" charset="0"/>
                        </a:rPr>
                        <a:t>As</a:t>
                      </a:r>
                      <a:r>
                        <a:rPr lang="en-US" sz="1000" i="1" baseline="0" dirty="0">
                          <a:solidFill>
                            <a:srgbClr val="595959"/>
                          </a:solidFill>
                          <a:effectLst/>
                          <a:latin typeface="Calibri" panose="020F0502020204030204" pitchFamily="34" charset="0"/>
                          <a:ea typeface="Calibri" panose="020F0502020204030204" pitchFamily="34" charset="0"/>
                          <a:cs typeface="Times New Roman" panose="02020603050405020304" pitchFamily="18" charset="0"/>
                        </a:rPr>
                        <a:t> of April 26, 2018</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1339" marR="61339" marT="0" marB="0" anchor="ctr">
                    <a:lnL>
                      <a:noFill/>
                    </a:lnL>
                    <a:lnR w="12700" cap="flat" cmpd="sng" algn="ctr">
                      <a:solidFill>
                        <a:srgbClr val="C4BC96"/>
                      </a:solidFill>
                      <a:prstDash val="solid"/>
                      <a:round/>
                      <a:headEnd type="none" w="med" len="med"/>
                      <a:tailEnd type="none" w="med" len="med"/>
                    </a:lnR>
                    <a:lnT>
                      <a:noFill/>
                    </a:lnT>
                    <a:lnB w="12700" cap="flat" cmpd="sng" algn="ctr">
                      <a:solidFill>
                        <a:srgbClr val="C4BC96"/>
                      </a:solidFill>
                      <a:prstDash val="solid"/>
                      <a:round/>
                      <a:headEnd type="none" w="med" len="med"/>
                      <a:tailEnd type="none" w="med" len="med"/>
                    </a:lnB>
                  </a:tcPr>
                </a:tc>
                <a:tc hMerge="1">
                  <a:txBody>
                    <a:bodyPr/>
                    <a:lstStyle/>
                    <a:p>
                      <a:endParaRPr lang="en-US"/>
                    </a:p>
                  </a:txBody>
                  <a:tcPr/>
                </a:tc>
                <a:tc>
                  <a:txBody>
                    <a:bodyPr/>
                    <a:lstStyle/>
                    <a:p>
                      <a:pPr marL="0" marR="0" algn="ctr">
                        <a:spcBef>
                          <a:spcPts val="0"/>
                        </a:spcBef>
                        <a:spcAft>
                          <a:spcPts val="0"/>
                        </a:spcAft>
                      </a:pPr>
                      <a:r>
                        <a:rPr lang="en-US" sz="900" b="1">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Current Proficiency Rating </a:t>
                      </a:r>
                      <a:r>
                        <a:rPr lang="en-US" sz="900">
                          <a:solidFill>
                            <a:srgbClr val="FFFFFF"/>
                          </a:solidFill>
                          <a:effectLst/>
                          <a:latin typeface="Calibri" panose="020F0502020204030204" pitchFamily="34" charset="0"/>
                          <a:ea typeface="Calibri" panose="020F0502020204030204" pitchFamily="34" charset="0"/>
                          <a:cs typeface="Times New Roman" panose="02020603050405020304" pitchFamily="18" charset="0"/>
                          <a:sym typeface="Webdings" panose="05030102010509060703" pitchFamily="18" charset="2"/>
                        </a:rPr>
                        <a:t></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1339" marR="61339" marT="0" marB="0">
                    <a:lnL w="12700" cap="flat" cmpd="sng" algn="ctr">
                      <a:solidFill>
                        <a:srgbClr val="C4BC96"/>
                      </a:solidFill>
                      <a:prstDash val="solid"/>
                      <a:round/>
                      <a:headEnd type="none" w="med" len="med"/>
                      <a:tailEnd type="none" w="med" len="med"/>
                    </a:lnL>
                    <a:lnR w="12700" cap="flat" cmpd="sng" algn="ctr">
                      <a:solidFill>
                        <a:srgbClr val="C4BC96"/>
                      </a:solidFill>
                      <a:prstDash val="solid"/>
                      <a:round/>
                      <a:headEnd type="none" w="med" len="med"/>
                      <a:tailEnd type="none" w="med" len="med"/>
                    </a:lnR>
                    <a:lnT w="12700" cap="flat" cmpd="sng" algn="ctr">
                      <a:solidFill>
                        <a:srgbClr val="C4BC96"/>
                      </a:solidFill>
                      <a:prstDash val="solid"/>
                      <a:round/>
                      <a:headEnd type="none" w="med" len="med"/>
                      <a:tailEnd type="none" w="med" len="med"/>
                    </a:lnT>
                    <a:lnB w="12700" cap="flat" cmpd="sng" algn="ctr">
                      <a:solidFill>
                        <a:srgbClr val="C4BC96"/>
                      </a:solidFill>
                      <a:prstDash val="solid"/>
                      <a:round/>
                      <a:headEnd type="none" w="med" len="med"/>
                      <a:tailEnd type="none" w="med" len="med"/>
                    </a:lnB>
                    <a:solidFill>
                      <a:srgbClr val="948A54"/>
                    </a:solidFill>
                  </a:tcPr>
                </a:tc>
                <a:tc>
                  <a:txBody>
                    <a:bodyPr/>
                    <a:lstStyle/>
                    <a:p>
                      <a:pPr marL="0" marR="0" algn="ctr">
                        <a:spcBef>
                          <a:spcPts val="0"/>
                        </a:spcBef>
                        <a:spcAft>
                          <a:spcPts val="0"/>
                        </a:spcAft>
                      </a:pPr>
                      <a:r>
                        <a:rPr lang="en-US" sz="900" b="1"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Targeted/</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ctr">
                        <a:spcBef>
                          <a:spcPts val="0"/>
                        </a:spcBef>
                        <a:spcAft>
                          <a:spcPts val="0"/>
                        </a:spcAft>
                      </a:pPr>
                      <a:r>
                        <a:rPr lang="en-US" sz="900" b="1"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Desired</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ctr">
                        <a:spcBef>
                          <a:spcPts val="0"/>
                        </a:spcBef>
                        <a:spcAft>
                          <a:spcPts val="0"/>
                        </a:spcAft>
                      </a:pPr>
                      <a:r>
                        <a:rPr lang="en-US" sz="900" b="1"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Proficiency</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1339" marR="61339" marT="0" marB="0">
                    <a:lnL w="12700" cap="flat" cmpd="sng" algn="ctr">
                      <a:solidFill>
                        <a:srgbClr val="C4BC96"/>
                      </a:solidFill>
                      <a:prstDash val="solid"/>
                      <a:round/>
                      <a:headEnd type="none" w="med" len="med"/>
                      <a:tailEnd type="none" w="med" len="med"/>
                    </a:lnL>
                    <a:lnR w="12700" cap="flat" cmpd="sng" algn="ctr">
                      <a:solidFill>
                        <a:srgbClr val="C4BC96"/>
                      </a:solidFill>
                      <a:prstDash val="solid"/>
                      <a:round/>
                      <a:headEnd type="none" w="med" len="med"/>
                      <a:tailEnd type="none" w="med" len="med"/>
                    </a:lnR>
                    <a:lnT w="12700" cap="flat" cmpd="sng" algn="ctr">
                      <a:solidFill>
                        <a:srgbClr val="C4BC96"/>
                      </a:solidFill>
                      <a:prstDash val="solid"/>
                      <a:round/>
                      <a:headEnd type="none" w="med" len="med"/>
                      <a:tailEnd type="none" w="med" len="med"/>
                    </a:lnT>
                    <a:lnB w="12700" cap="flat" cmpd="sng" algn="ctr">
                      <a:solidFill>
                        <a:srgbClr val="C4BC96"/>
                      </a:solidFill>
                      <a:prstDash val="solid"/>
                      <a:round/>
                      <a:headEnd type="none" w="med" len="med"/>
                      <a:tailEnd type="none" w="med" len="med"/>
                    </a:lnB>
                    <a:solidFill>
                      <a:srgbClr val="948A54"/>
                    </a:solidFill>
                  </a:tcPr>
                </a:tc>
                <a:tc>
                  <a:txBody>
                    <a:bodyPr/>
                    <a:lstStyle/>
                    <a:p>
                      <a:pPr marL="0" marR="0" algn="ctr">
                        <a:spcBef>
                          <a:spcPts val="0"/>
                        </a:spcBef>
                        <a:spcAft>
                          <a:spcPts val="0"/>
                        </a:spcAft>
                      </a:pPr>
                      <a:r>
                        <a:rPr lang="en-US" sz="900" b="1">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Difference</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1339" marR="61339" marT="0" marB="0">
                    <a:lnL w="12700" cap="flat" cmpd="sng" algn="ctr">
                      <a:solidFill>
                        <a:srgbClr val="C4BC96"/>
                      </a:solidFill>
                      <a:prstDash val="solid"/>
                      <a:round/>
                      <a:headEnd type="none" w="med" len="med"/>
                      <a:tailEnd type="none" w="med" len="med"/>
                    </a:lnL>
                    <a:lnR>
                      <a:noFill/>
                    </a:lnR>
                    <a:lnT w="12700" cap="flat" cmpd="sng" algn="ctr">
                      <a:solidFill>
                        <a:srgbClr val="C4BC96"/>
                      </a:solidFill>
                      <a:prstDash val="solid"/>
                      <a:round/>
                      <a:headEnd type="none" w="med" len="med"/>
                      <a:tailEnd type="none" w="med" len="med"/>
                    </a:lnT>
                    <a:lnB w="12700" cap="flat" cmpd="sng" algn="ctr">
                      <a:solidFill>
                        <a:srgbClr val="C4BC96"/>
                      </a:solidFill>
                      <a:prstDash val="solid"/>
                      <a:round/>
                      <a:headEnd type="none" w="med" len="med"/>
                      <a:tailEnd type="none" w="med" len="med"/>
                    </a:lnB>
                    <a:solidFill>
                      <a:srgbClr val="948A54"/>
                    </a:solidFill>
                  </a:tcPr>
                </a:tc>
                <a:extLst>
                  <a:ext uri="{0D108BD9-81ED-4DB2-BD59-A6C34878D82A}">
                    <a16:rowId xmlns:a16="http://schemas.microsoft.com/office/drawing/2014/main" val="10000"/>
                  </a:ext>
                </a:extLst>
              </a:tr>
              <a:tr h="136308">
                <a:tc gridSpan="5">
                  <a:txBody>
                    <a:bodyPr/>
                    <a:lstStyle/>
                    <a:p>
                      <a:pPr marL="0" marR="0">
                        <a:spcBef>
                          <a:spcPts val="0"/>
                        </a:spcBef>
                        <a:spcAft>
                          <a:spcPts val="0"/>
                        </a:spcAft>
                      </a:pPr>
                      <a:r>
                        <a:rPr lang="en-US" sz="900" b="1"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Relative Strengths </a:t>
                      </a:r>
                      <a:r>
                        <a:rPr lang="en-US" sz="900"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sym typeface="Webdings" panose="05030102010509060703" pitchFamily="18" charset="2"/>
                        </a:rPr>
                        <a:t></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1339" marR="61339" marT="0" marB="0">
                    <a:lnL>
                      <a:noFill/>
                    </a:lnL>
                    <a:lnR>
                      <a:noFill/>
                    </a:lnR>
                    <a:lnT w="12700" cap="flat" cmpd="sng" algn="ctr">
                      <a:solidFill>
                        <a:srgbClr val="C4BC96"/>
                      </a:solidFill>
                      <a:prstDash val="solid"/>
                      <a:round/>
                      <a:headEnd type="none" w="med" len="med"/>
                      <a:tailEnd type="none" w="med" len="med"/>
                    </a:lnT>
                    <a:lnB w="12700" cap="flat" cmpd="sng" algn="ctr">
                      <a:solidFill>
                        <a:srgbClr val="C4BC96"/>
                      </a:solidFill>
                      <a:prstDash val="solid"/>
                      <a:round/>
                      <a:headEnd type="none" w="med" len="med"/>
                      <a:tailEnd type="none" w="med" len="med"/>
                    </a:lnB>
                    <a:solidFill>
                      <a:srgbClr val="31849B"/>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1"/>
                  </a:ext>
                </a:extLst>
              </a:tr>
              <a:tr h="616683">
                <a:tc>
                  <a:txBody>
                    <a:bodyPr/>
                    <a:lstStyle/>
                    <a:p>
                      <a:pPr marL="0" marR="0" algn="ctr">
                        <a:spcBef>
                          <a:spcPts val="500"/>
                        </a:spcBef>
                        <a:spcAft>
                          <a:spcPts val="500"/>
                        </a:spcAft>
                      </a:pPr>
                      <a:r>
                        <a:rPr lang="en-US" sz="900" b="1" dirty="0">
                          <a:solidFill>
                            <a:srgbClr val="31849B"/>
                          </a:solidFill>
                          <a:effectLst/>
                          <a:latin typeface="Calibri" panose="020F0502020204030204" pitchFamily="34" charset="0"/>
                          <a:ea typeface="Calibri" panose="020F0502020204030204" pitchFamily="34" charset="0"/>
                          <a:cs typeface="Times New Roman" panose="02020603050405020304" pitchFamily="18" charset="0"/>
                        </a:rPr>
                        <a:t> Position</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1339" marR="61339" marT="0" marB="0">
                    <a:lnL>
                      <a:noFill/>
                    </a:lnL>
                    <a:lnR>
                      <a:noFill/>
                    </a:lnR>
                    <a:lnT w="12700" cap="flat" cmpd="sng" algn="ctr">
                      <a:solidFill>
                        <a:srgbClr val="C4BC96"/>
                      </a:solidFill>
                      <a:prstDash val="solid"/>
                      <a:round/>
                      <a:headEnd type="none" w="med" len="med"/>
                      <a:tailEnd type="none" w="med" len="med"/>
                    </a:lnT>
                    <a:lnB w="12700" cap="flat" cmpd="sng" algn="ctr">
                      <a:solidFill>
                        <a:srgbClr val="C4BC96"/>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500"/>
                        </a:spcBef>
                        <a:spcAft>
                          <a:spcPts val="500"/>
                        </a:spcAft>
                        <a:buClrTx/>
                        <a:buSzTx/>
                        <a:buFontTx/>
                        <a:buNone/>
                        <a:tabLst/>
                        <a:defRPr/>
                      </a:pPr>
                      <a:r>
                        <a:rPr kumimoji="0" lang="en-US" sz="900" b="1" i="0" u="none" strike="noStrike" kern="1200" cap="none" spc="0" normalizeH="0" baseline="0" noProof="0" dirty="0">
                          <a:ln>
                            <a:noFill/>
                          </a:ln>
                          <a:solidFill>
                            <a:prstClr val="black">
                              <a:lumMod val="75000"/>
                              <a:lumOff val="25000"/>
                            </a:prstClr>
                          </a:solidFill>
                          <a:effectLst/>
                          <a:uLnTx/>
                          <a:uFillTx/>
                          <a:latin typeface="Calibri" panose="020F0502020204030204" pitchFamily="34" charset="0"/>
                          <a:ea typeface="Calibri" panose="020F0502020204030204" pitchFamily="34" charset="0"/>
                          <a:cs typeface="Times New Roman" panose="02020603050405020304" pitchFamily="18" charset="0"/>
                        </a:rPr>
                        <a:t>Oral Communication (*)</a:t>
                      </a:r>
                      <a:r>
                        <a:rPr kumimoji="0" lang="en-US" sz="900" b="0" i="0" u="none" strike="noStrike" kern="1200" cap="none" spc="0" normalizeH="0" baseline="0" noProof="0" dirty="0">
                          <a:ln>
                            <a:noFill/>
                          </a:ln>
                          <a:solidFill>
                            <a:prstClr val="black">
                              <a:lumMod val="75000"/>
                              <a:lumOff val="25000"/>
                            </a:prstClr>
                          </a:solidFill>
                          <a:effectLst/>
                          <a:uLnTx/>
                          <a:uFillTx/>
                          <a:latin typeface="Calibri" panose="020F0502020204030204" pitchFamily="34" charset="0"/>
                          <a:ea typeface="Calibri" panose="020F0502020204030204" pitchFamily="34" charset="0"/>
                          <a:cs typeface="Times New Roman" panose="02020603050405020304" pitchFamily="18" charset="0"/>
                        </a:rPr>
                        <a:t> - Expresses information (for example, ideas or facts) to individuals or groups effectively, taking into account the audience and nature of the information (for example, technical, sensitive, controversial); makes clear and convincing oral presentations; listens to others, attends to nonverbal cues, and responds appropriately.</a:t>
                      </a:r>
                      <a:endParaRPr kumimoji="0" lang="en-US" sz="900" b="0" i="0" u="none" strike="noStrike" kern="1200" cap="none" spc="0" normalizeH="0" baseline="0" noProof="0" dirty="0">
                        <a:ln>
                          <a:noFill/>
                        </a:ln>
                        <a:solidFill>
                          <a:prstClr val="black">
                            <a:lumMod val="75000"/>
                            <a:lumOff val="25000"/>
                          </a:prstClr>
                        </a:solidFill>
                        <a:effectLst/>
                        <a:uLnTx/>
                        <a:uFillTx/>
                        <a:latin typeface="+mn-lt"/>
                        <a:ea typeface="Calibri"/>
                        <a:cs typeface="Times New Roman"/>
                      </a:endParaRPr>
                    </a:p>
                  </a:txBody>
                  <a:tcPr marL="61339" marR="61339" marT="0" marB="0">
                    <a:lnL>
                      <a:noFill/>
                    </a:lnL>
                    <a:lnR w="12700" cap="flat" cmpd="sng" algn="ctr">
                      <a:solidFill>
                        <a:srgbClr val="C4BC96"/>
                      </a:solidFill>
                      <a:prstDash val="solid"/>
                      <a:round/>
                      <a:headEnd type="none" w="med" len="med"/>
                      <a:tailEnd type="none" w="med" len="med"/>
                    </a:lnR>
                    <a:lnT w="12700" cap="flat" cmpd="sng" algn="ctr">
                      <a:solidFill>
                        <a:srgbClr val="C4BC96"/>
                      </a:solidFill>
                      <a:prstDash val="solid"/>
                      <a:round/>
                      <a:headEnd type="none" w="med" len="med"/>
                      <a:tailEnd type="none" w="med" len="med"/>
                    </a:lnT>
                    <a:lnB w="12700" cap="flat" cmpd="sng" algn="ctr">
                      <a:solidFill>
                        <a:srgbClr val="C4BC96"/>
                      </a:solidFill>
                      <a:prstDash val="solid"/>
                      <a:round/>
                      <a:headEnd type="none" w="med" len="med"/>
                      <a:tailEnd type="none" w="med" len="med"/>
                    </a:lnB>
                  </a:tcPr>
                </a:tc>
                <a:tc>
                  <a:txBody>
                    <a:bodyPr/>
                    <a:lstStyle/>
                    <a:p>
                      <a:pPr marL="0" marR="0" algn="ctr">
                        <a:spcBef>
                          <a:spcPts val="0"/>
                        </a:spcBef>
                        <a:spcAft>
                          <a:spcPts val="0"/>
                        </a:spcAft>
                      </a:pPr>
                      <a:r>
                        <a:rPr lang="en-US" sz="900" b="1" dirty="0">
                          <a:solidFill>
                            <a:srgbClr val="595959"/>
                          </a:solidFill>
                          <a:effectLst/>
                          <a:latin typeface="Calibri" panose="020F0502020204030204" pitchFamily="34" charset="0"/>
                          <a:ea typeface="Calibri" panose="020F0502020204030204" pitchFamily="34" charset="0"/>
                          <a:cs typeface="Times New Roman" panose="02020603050405020304" pitchFamily="18" charset="0"/>
                        </a:rPr>
                        <a:t>3.5</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ctr">
                        <a:spcBef>
                          <a:spcPts val="0"/>
                        </a:spcBef>
                        <a:spcAft>
                          <a:spcPts val="0"/>
                        </a:spcAft>
                      </a:pPr>
                      <a:r>
                        <a:rPr lang="en-US" sz="800" b="1" dirty="0">
                          <a:solidFill>
                            <a:srgbClr val="595959"/>
                          </a:solidFill>
                          <a:effectLst/>
                          <a:latin typeface="Calibri" panose="020F0502020204030204" pitchFamily="34" charset="0"/>
                          <a:ea typeface="Calibri" panose="020F0502020204030204" pitchFamily="34" charset="0"/>
                          <a:cs typeface="Times New Roman" panose="02020603050405020304" pitchFamily="18" charset="0"/>
                        </a:rPr>
                        <a:t>Intermediate</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1246" marR="61246" marT="0" marB="0" anchor="ctr">
                    <a:lnL w="12700" cap="flat" cmpd="sng" algn="ctr">
                      <a:solidFill>
                        <a:srgbClr val="C4BC96"/>
                      </a:solidFill>
                      <a:prstDash val="solid"/>
                      <a:round/>
                      <a:headEnd type="none" w="med" len="med"/>
                      <a:tailEnd type="none" w="med" len="med"/>
                    </a:lnL>
                    <a:lnR w="12700" cap="flat" cmpd="sng" algn="ctr">
                      <a:solidFill>
                        <a:srgbClr val="C4BC96"/>
                      </a:solidFill>
                      <a:prstDash val="solid"/>
                      <a:round/>
                      <a:headEnd type="none" w="med" len="med"/>
                      <a:tailEnd type="none" w="med" len="med"/>
                    </a:lnR>
                    <a:lnT w="12700" cap="flat" cmpd="sng" algn="ctr">
                      <a:solidFill>
                        <a:srgbClr val="C4BC96"/>
                      </a:solidFill>
                      <a:prstDash val="solid"/>
                      <a:round/>
                      <a:headEnd type="none" w="med" len="med"/>
                      <a:tailEnd type="none" w="med" len="med"/>
                    </a:lnT>
                    <a:lnB w="12700" cap="flat" cmpd="sng" algn="ctr">
                      <a:solidFill>
                        <a:srgbClr val="C4BC96"/>
                      </a:solidFill>
                      <a:prstDash val="solid"/>
                      <a:round/>
                      <a:headEnd type="none" w="med" len="med"/>
                      <a:tailEnd type="none" w="med" len="med"/>
                    </a:lnB>
                  </a:tcPr>
                </a:tc>
                <a:tc>
                  <a:txBody>
                    <a:bodyPr/>
                    <a:lstStyle/>
                    <a:p>
                      <a:pPr marL="0" marR="0" algn="ctr">
                        <a:spcBef>
                          <a:spcPts val="0"/>
                        </a:spcBef>
                        <a:spcAft>
                          <a:spcPts val="0"/>
                        </a:spcAft>
                      </a:pPr>
                      <a:r>
                        <a:rPr lang="en-US" sz="900" b="1" dirty="0">
                          <a:solidFill>
                            <a:srgbClr val="595959"/>
                          </a:solidFill>
                          <a:effectLst/>
                          <a:latin typeface="Calibri" panose="020F0502020204030204" pitchFamily="34" charset="0"/>
                          <a:ea typeface="Calibri" panose="020F0502020204030204" pitchFamily="34" charset="0"/>
                          <a:cs typeface="Times New Roman" panose="02020603050405020304" pitchFamily="18" charset="0"/>
                        </a:rPr>
                        <a:t>3</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ctr">
                        <a:spcBef>
                          <a:spcPts val="0"/>
                        </a:spcBef>
                        <a:spcAft>
                          <a:spcPts val="0"/>
                        </a:spcAft>
                      </a:pPr>
                      <a:r>
                        <a:rPr lang="en-US" sz="800" b="1" dirty="0">
                          <a:solidFill>
                            <a:srgbClr val="595959"/>
                          </a:solidFill>
                          <a:effectLst/>
                          <a:latin typeface="Calibri" panose="020F0502020204030204" pitchFamily="34" charset="0"/>
                          <a:ea typeface="Calibri" panose="020F0502020204030204" pitchFamily="34" charset="0"/>
                          <a:cs typeface="Times New Roman" panose="02020603050405020304" pitchFamily="18" charset="0"/>
                        </a:rPr>
                        <a:t>Intermediate</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1246" marR="61246" marT="0" marB="0" anchor="ctr">
                    <a:lnL w="12700" cap="flat" cmpd="sng" algn="ctr">
                      <a:solidFill>
                        <a:srgbClr val="C4BC96"/>
                      </a:solidFill>
                      <a:prstDash val="solid"/>
                      <a:round/>
                      <a:headEnd type="none" w="med" len="med"/>
                      <a:tailEnd type="none" w="med" len="med"/>
                    </a:lnL>
                    <a:lnR w="12700" cap="flat" cmpd="sng" algn="ctr">
                      <a:solidFill>
                        <a:srgbClr val="C4BC96"/>
                      </a:solidFill>
                      <a:prstDash val="solid"/>
                      <a:round/>
                      <a:headEnd type="none" w="med" len="med"/>
                      <a:tailEnd type="none" w="med" len="med"/>
                    </a:lnR>
                    <a:lnT w="12700" cap="flat" cmpd="sng" algn="ctr">
                      <a:solidFill>
                        <a:srgbClr val="C4BC96"/>
                      </a:solidFill>
                      <a:prstDash val="solid"/>
                      <a:round/>
                      <a:headEnd type="none" w="med" len="med"/>
                      <a:tailEnd type="none" w="med" len="med"/>
                    </a:lnT>
                    <a:lnB w="12700" cap="flat" cmpd="sng" algn="ctr">
                      <a:solidFill>
                        <a:srgbClr val="C4BC96"/>
                      </a:solidFill>
                      <a:prstDash val="solid"/>
                      <a:round/>
                      <a:headEnd type="none" w="med" len="med"/>
                      <a:tailEnd type="none" w="med" len="med"/>
                    </a:lnB>
                  </a:tcPr>
                </a:tc>
                <a:tc>
                  <a:txBody>
                    <a:bodyPr/>
                    <a:lstStyle/>
                    <a:p>
                      <a:pPr marL="0" marR="0" algn="ctr">
                        <a:spcBef>
                          <a:spcPts val="0"/>
                        </a:spcBef>
                        <a:spcAft>
                          <a:spcPts val="0"/>
                        </a:spcAft>
                      </a:pPr>
                      <a:r>
                        <a:rPr lang="en-US" sz="900" b="1" dirty="0">
                          <a:solidFill>
                            <a:srgbClr val="595959"/>
                          </a:solidFill>
                          <a:effectLst/>
                          <a:latin typeface="Calibri" panose="020F0502020204030204" pitchFamily="34" charset="0"/>
                          <a:ea typeface="Calibri" panose="020F0502020204030204" pitchFamily="34" charset="0"/>
                          <a:cs typeface="Times New Roman" panose="02020603050405020304" pitchFamily="18" charset="0"/>
                        </a:rPr>
                        <a:t>+0.5</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1246" marR="61246" marT="0" marB="0" anchor="ctr">
                    <a:lnL w="12700" cap="flat" cmpd="sng" algn="ctr">
                      <a:solidFill>
                        <a:srgbClr val="C4BC96"/>
                      </a:solidFill>
                      <a:prstDash val="solid"/>
                      <a:round/>
                      <a:headEnd type="none" w="med" len="med"/>
                      <a:tailEnd type="none" w="med" len="med"/>
                    </a:lnL>
                    <a:lnR>
                      <a:noFill/>
                    </a:lnR>
                    <a:lnT w="12700" cap="flat" cmpd="sng" algn="ctr">
                      <a:solidFill>
                        <a:srgbClr val="C4BC96"/>
                      </a:solidFill>
                      <a:prstDash val="solid"/>
                      <a:round/>
                      <a:headEnd type="none" w="med" len="med"/>
                      <a:tailEnd type="none" w="med" len="med"/>
                    </a:lnT>
                    <a:lnB w="12700" cap="flat" cmpd="sng" algn="ctr">
                      <a:solidFill>
                        <a:srgbClr val="C4BC96"/>
                      </a:solidFill>
                      <a:prstDash val="solid"/>
                      <a:round/>
                      <a:headEnd type="none" w="med" len="med"/>
                      <a:tailEnd type="none" w="med" len="med"/>
                    </a:lnB>
                    <a:solidFill>
                      <a:srgbClr val="EEECE1"/>
                    </a:solidFill>
                  </a:tcPr>
                </a:tc>
                <a:extLst>
                  <a:ext uri="{0D108BD9-81ED-4DB2-BD59-A6C34878D82A}">
                    <a16:rowId xmlns:a16="http://schemas.microsoft.com/office/drawing/2014/main" val="10002"/>
                  </a:ext>
                </a:extLst>
              </a:tr>
              <a:tr h="136308">
                <a:tc gridSpan="5">
                  <a:txBody>
                    <a:bodyPr/>
                    <a:lstStyle/>
                    <a:p>
                      <a:pPr marL="0" marR="0">
                        <a:spcBef>
                          <a:spcPts val="0"/>
                        </a:spcBef>
                        <a:spcAft>
                          <a:spcPts val="0"/>
                        </a:spcAft>
                      </a:pPr>
                      <a:r>
                        <a:rPr lang="en-US" sz="900" b="1"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Suggested Opportunities for Development </a:t>
                      </a:r>
                      <a:r>
                        <a:rPr lang="en-US" sz="900"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sym typeface="Webdings" panose="05030102010509060703" pitchFamily="18" charset="2"/>
                        </a:rPr>
                        <a:t></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1339" marR="61339" marT="0" marB="0">
                    <a:lnL>
                      <a:noFill/>
                    </a:lnL>
                    <a:lnR>
                      <a:noFill/>
                    </a:lnR>
                    <a:lnT w="12700" cap="flat" cmpd="sng" algn="ctr">
                      <a:solidFill>
                        <a:srgbClr val="C4BC96"/>
                      </a:solidFill>
                      <a:prstDash val="solid"/>
                      <a:round/>
                      <a:headEnd type="none" w="med" len="med"/>
                      <a:tailEnd type="none" w="med" len="med"/>
                    </a:lnT>
                    <a:lnB w="12700" cap="flat" cmpd="sng" algn="ctr">
                      <a:solidFill>
                        <a:srgbClr val="C4BC96"/>
                      </a:solidFill>
                      <a:prstDash val="solid"/>
                      <a:round/>
                      <a:headEnd type="none" w="med" len="med"/>
                      <a:tailEnd type="none" w="med" len="med"/>
                    </a:lnB>
                    <a:solidFill>
                      <a:srgbClr val="31849B"/>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3"/>
                  </a:ext>
                </a:extLst>
              </a:tr>
              <a:tr h="396240">
                <a:tc>
                  <a:txBody>
                    <a:bodyPr/>
                    <a:lstStyle/>
                    <a:p>
                      <a:pPr marL="0" marR="0" algn="ctr">
                        <a:spcBef>
                          <a:spcPts val="500"/>
                        </a:spcBef>
                        <a:spcAft>
                          <a:spcPts val="500"/>
                        </a:spcAft>
                      </a:pPr>
                      <a:r>
                        <a:rPr lang="en-US" sz="900" b="1" dirty="0">
                          <a:solidFill>
                            <a:srgbClr val="31849B"/>
                          </a:solidFill>
                          <a:effectLst/>
                          <a:latin typeface="Calibri" panose="020F0502020204030204" pitchFamily="34" charset="0"/>
                          <a:ea typeface="Calibri" panose="020F0502020204030204" pitchFamily="34" charset="0"/>
                          <a:cs typeface="Times New Roman" panose="02020603050405020304" pitchFamily="18" charset="0"/>
                        </a:rPr>
                        <a:t> </a:t>
                      </a:r>
                      <a:r>
                        <a:rPr kumimoji="0" lang="en-US" sz="900" b="1" i="0" u="none" strike="noStrike" kern="1200" cap="none" spc="0" normalizeH="0" baseline="0" noProof="0" dirty="0">
                          <a:ln>
                            <a:noFill/>
                          </a:ln>
                          <a:solidFill>
                            <a:srgbClr val="31849B"/>
                          </a:solidFill>
                          <a:effectLst/>
                          <a:uLnTx/>
                          <a:uFillTx/>
                          <a:latin typeface="Calibri" panose="020F0502020204030204" pitchFamily="34" charset="0"/>
                          <a:ea typeface="Calibri" panose="020F0502020204030204" pitchFamily="34" charset="0"/>
                          <a:cs typeface="Times New Roman" panose="02020603050405020304" pitchFamily="18" charset="0"/>
                        </a:rPr>
                        <a:t>Position / Career</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1339" marR="61339" marT="0" marB="0">
                    <a:lnL>
                      <a:noFill/>
                    </a:lnL>
                    <a:lnR>
                      <a:noFill/>
                    </a:lnR>
                    <a:lnT w="12700" cap="flat" cmpd="sng" algn="ctr">
                      <a:solidFill>
                        <a:srgbClr val="C4BC96"/>
                      </a:solidFill>
                      <a:prstDash val="solid"/>
                      <a:round/>
                      <a:headEnd type="none" w="med" len="med"/>
                      <a:tailEnd type="none" w="med" len="med"/>
                    </a:lnT>
                    <a:lnB w="12700" cap="flat" cmpd="sng" algn="ctr">
                      <a:solidFill>
                        <a:srgbClr val="C4BC96"/>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600"/>
                        </a:spcBef>
                        <a:spcAft>
                          <a:spcPts val="600"/>
                        </a:spcAft>
                        <a:buClrTx/>
                        <a:buSzTx/>
                        <a:buFontTx/>
                        <a:buNone/>
                        <a:tabLst/>
                        <a:defRPr/>
                      </a:pPr>
                      <a:r>
                        <a:rPr lang="en-US" sz="900" b="1" dirty="0">
                          <a:solidFill>
                            <a:srgbClr val="595959"/>
                          </a:solidFill>
                          <a:effectLst/>
                          <a:latin typeface="Calibri" panose="020F0502020204030204" pitchFamily="34" charset="0"/>
                          <a:ea typeface="Calibri" panose="020F0502020204030204" pitchFamily="34" charset="0"/>
                          <a:cs typeface="Times New Roman" panose="02020603050405020304" pitchFamily="18" charset="0"/>
                        </a:rPr>
                        <a:t> </a:t>
                      </a:r>
                      <a:r>
                        <a:rPr kumimoji="0" lang="en-US" sz="900" b="1" i="0" u="none" strike="noStrike" kern="1200" cap="none" spc="0" normalizeH="0" baseline="0" noProof="0" dirty="0">
                          <a:ln>
                            <a:noFill/>
                          </a:ln>
                          <a:solidFill>
                            <a:srgbClr val="595959"/>
                          </a:solidFill>
                          <a:effectLst/>
                          <a:uLnTx/>
                          <a:uFillTx/>
                          <a:latin typeface="Calibri" panose="020F0502020204030204" pitchFamily="34" charset="0"/>
                          <a:ea typeface="Calibri" panose="020F0502020204030204" pitchFamily="34" charset="0"/>
                          <a:cs typeface="Times New Roman" panose="02020603050405020304" pitchFamily="18" charset="0"/>
                        </a:rPr>
                        <a:t>Workforce Planning</a:t>
                      </a:r>
                      <a:r>
                        <a:rPr kumimoji="0" lang="en-US" sz="900" b="0" i="0" u="none" strike="noStrike" kern="1200" cap="none" spc="0" normalizeH="0" baseline="0" noProof="0" dirty="0">
                          <a:ln>
                            <a:noFill/>
                          </a:ln>
                          <a:solidFill>
                            <a:srgbClr val="595959"/>
                          </a:solidFill>
                          <a:effectLst/>
                          <a:uLnTx/>
                          <a:uFillTx/>
                          <a:latin typeface="Calibri" panose="020F0502020204030204" pitchFamily="34" charset="0"/>
                          <a:ea typeface="Calibri" panose="020F0502020204030204" pitchFamily="34" charset="0"/>
                          <a:cs typeface="Times New Roman" panose="02020603050405020304" pitchFamily="18" charset="0"/>
                        </a:rPr>
                        <a:t> - Knowledge of HR concepts, principles, and practices related to determining workload projections and current and future competency gaps to align human capital with organizational goals.</a:t>
                      </a:r>
                      <a:endParaRPr kumimoji="0" lang="en-US" sz="10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endParaRPr>
                    </a:p>
                  </a:txBody>
                  <a:tcPr marL="61339" marR="61339" marT="0" marB="0">
                    <a:lnL>
                      <a:noFill/>
                    </a:lnL>
                    <a:lnR w="12700" cap="flat" cmpd="sng" algn="ctr">
                      <a:solidFill>
                        <a:srgbClr val="C4BC96"/>
                      </a:solidFill>
                      <a:prstDash val="solid"/>
                      <a:round/>
                      <a:headEnd type="none" w="med" len="med"/>
                      <a:tailEnd type="none" w="med" len="med"/>
                    </a:lnR>
                    <a:lnT w="12700" cap="flat" cmpd="sng" algn="ctr">
                      <a:solidFill>
                        <a:srgbClr val="C4BC96"/>
                      </a:solidFill>
                      <a:prstDash val="solid"/>
                      <a:round/>
                      <a:headEnd type="none" w="med" len="med"/>
                      <a:tailEnd type="none" w="med" len="med"/>
                    </a:lnT>
                    <a:lnB w="12700" cap="flat" cmpd="sng" algn="ctr">
                      <a:solidFill>
                        <a:srgbClr val="C4BC96"/>
                      </a:solidFill>
                      <a:prstDash val="solid"/>
                      <a:round/>
                      <a:headEnd type="none" w="med" len="med"/>
                      <a:tailEnd type="none" w="med" len="med"/>
                    </a:lnB>
                  </a:tcPr>
                </a:tc>
                <a:tc>
                  <a:txBody>
                    <a:bodyPr/>
                    <a:lstStyle/>
                    <a:p>
                      <a:pPr marL="0" marR="0" algn="ctr">
                        <a:spcBef>
                          <a:spcPts val="0"/>
                        </a:spcBef>
                        <a:spcAft>
                          <a:spcPts val="0"/>
                        </a:spcAft>
                      </a:pPr>
                      <a:r>
                        <a:rPr lang="en-US" sz="900" b="1" dirty="0">
                          <a:solidFill>
                            <a:srgbClr val="595959"/>
                          </a:solidFill>
                          <a:effectLst/>
                          <a:latin typeface="Calibri" panose="020F0502020204030204" pitchFamily="34" charset="0"/>
                          <a:ea typeface="Calibri" panose="020F0502020204030204" pitchFamily="34" charset="0"/>
                          <a:cs typeface="Times New Roman" panose="02020603050405020304" pitchFamily="18" charset="0"/>
                        </a:rPr>
                        <a:t>2.5</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ctr">
                        <a:spcBef>
                          <a:spcPts val="0"/>
                        </a:spcBef>
                        <a:spcAft>
                          <a:spcPts val="0"/>
                        </a:spcAft>
                      </a:pPr>
                      <a:r>
                        <a:rPr lang="en-US" sz="800" b="1" dirty="0">
                          <a:solidFill>
                            <a:srgbClr val="595959"/>
                          </a:solidFill>
                          <a:effectLst/>
                          <a:latin typeface="Calibri" panose="020F0502020204030204" pitchFamily="34" charset="0"/>
                          <a:ea typeface="Calibri" panose="020F0502020204030204" pitchFamily="34" charset="0"/>
                          <a:cs typeface="Times New Roman" panose="02020603050405020304" pitchFamily="18" charset="0"/>
                        </a:rPr>
                        <a:t>Basic</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1246" marR="61246" marT="0" marB="0" anchor="ctr">
                    <a:lnL w="12700" cap="flat" cmpd="sng" algn="ctr">
                      <a:solidFill>
                        <a:srgbClr val="C4BC96"/>
                      </a:solidFill>
                      <a:prstDash val="solid"/>
                      <a:round/>
                      <a:headEnd type="none" w="med" len="med"/>
                      <a:tailEnd type="none" w="med" len="med"/>
                    </a:lnL>
                    <a:lnR w="12700" cap="flat" cmpd="sng" algn="ctr">
                      <a:solidFill>
                        <a:srgbClr val="C4BC96"/>
                      </a:solidFill>
                      <a:prstDash val="solid"/>
                      <a:round/>
                      <a:headEnd type="none" w="med" len="med"/>
                      <a:tailEnd type="none" w="med" len="med"/>
                    </a:lnR>
                    <a:lnT w="12700" cap="flat" cmpd="sng" algn="ctr">
                      <a:solidFill>
                        <a:srgbClr val="C4BC96"/>
                      </a:solidFill>
                      <a:prstDash val="solid"/>
                      <a:round/>
                      <a:headEnd type="none" w="med" len="med"/>
                      <a:tailEnd type="none" w="med" len="med"/>
                    </a:lnT>
                    <a:lnB w="12700" cap="flat" cmpd="sng" algn="ctr">
                      <a:solidFill>
                        <a:srgbClr val="C4BC96"/>
                      </a:solidFill>
                      <a:prstDash val="solid"/>
                      <a:round/>
                      <a:headEnd type="none" w="med" len="med"/>
                      <a:tailEnd type="none" w="med" len="med"/>
                    </a:lnB>
                  </a:tcPr>
                </a:tc>
                <a:tc>
                  <a:txBody>
                    <a:bodyPr/>
                    <a:lstStyle/>
                    <a:p>
                      <a:pPr marL="0" marR="0" algn="ctr">
                        <a:spcBef>
                          <a:spcPts val="0"/>
                        </a:spcBef>
                        <a:spcAft>
                          <a:spcPts val="0"/>
                        </a:spcAft>
                      </a:pPr>
                      <a:r>
                        <a:rPr lang="en-US" sz="900" b="1" dirty="0">
                          <a:solidFill>
                            <a:srgbClr val="595959"/>
                          </a:solidFill>
                          <a:effectLst/>
                          <a:latin typeface="Calibri" panose="020F0502020204030204" pitchFamily="34" charset="0"/>
                          <a:ea typeface="Calibri" panose="020F0502020204030204" pitchFamily="34" charset="0"/>
                          <a:cs typeface="Times New Roman" panose="02020603050405020304" pitchFamily="18" charset="0"/>
                        </a:rPr>
                        <a:t>3</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ctr">
                        <a:spcBef>
                          <a:spcPts val="0"/>
                        </a:spcBef>
                        <a:spcAft>
                          <a:spcPts val="0"/>
                        </a:spcAft>
                      </a:pPr>
                      <a:r>
                        <a:rPr lang="en-US" sz="800" b="1" dirty="0">
                          <a:solidFill>
                            <a:srgbClr val="595959"/>
                          </a:solidFill>
                          <a:effectLst/>
                          <a:latin typeface="Calibri" panose="020F0502020204030204" pitchFamily="34" charset="0"/>
                          <a:ea typeface="Calibri" panose="020F0502020204030204" pitchFamily="34" charset="0"/>
                          <a:cs typeface="Times New Roman" panose="02020603050405020304" pitchFamily="18" charset="0"/>
                        </a:rPr>
                        <a:t>Intermediate</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1246" marR="61246" marT="0" marB="0" anchor="ctr">
                    <a:lnL w="12700" cap="flat" cmpd="sng" algn="ctr">
                      <a:solidFill>
                        <a:srgbClr val="C4BC96"/>
                      </a:solidFill>
                      <a:prstDash val="solid"/>
                      <a:round/>
                      <a:headEnd type="none" w="med" len="med"/>
                      <a:tailEnd type="none" w="med" len="med"/>
                    </a:lnL>
                    <a:lnR w="12700" cap="flat" cmpd="sng" algn="ctr">
                      <a:solidFill>
                        <a:srgbClr val="C4BC96"/>
                      </a:solidFill>
                      <a:prstDash val="solid"/>
                      <a:round/>
                      <a:headEnd type="none" w="med" len="med"/>
                      <a:tailEnd type="none" w="med" len="med"/>
                    </a:lnR>
                    <a:lnT w="12700" cap="flat" cmpd="sng" algn="ctr">
                      <a:solidFill>
                        <a:srgbClr val="C4BC96"/>
                      </a:solidFill>
                      <a:prstDash val="solid"/>
                      <a:round/>
                      <a:headEnd type="none" w="med" len="med"/>
                      <a:tailEnd type="none" w="med" len="med"/>
                    </a:lnT>
                    <a:lnB w="12700" cap="flat" cmpd="sng" algn="ctr">
                      <a:solidFill>
                        <a:srgbClr val="C4BC96"/>
                      </a:solidFill>
                      <a:prstDash val="solid"/>
                      <a:round/>
                      <a:headEnd type="none" w="med" len="med"/>
                      <a:tailEnd type="none" w="med" len="med"/>
                    </a:lnB>
                  </a:tcPr>
                </a:tc>
                <a:tc>
                  <a:txBody>
                    <a:bodyPr/>
                    <a:lstStyle/>
                    <a:p>
                      <a:pPr marL="0" marR="0" algn="ctr">
                        <a:spcBef>
                          <a:spcPts val="0"/>
                        </a:spcBef>
                        <a:spcAft>
                          <a:spcPts val="0"/>
                        </a:spcAft>
                      </a:pPr>
                      <a:r>
                        <a:rPr lang="en-US" sz="900" b="1" dirty="0">
                          <a:solidFill>
                            <a:srgbClr val="595959"/>
                          </a:solidFill>
                          <a:effectLst/>
                          <a:latin typeface="Calibri" panose="020F0502020204030204" pitchFamily="34" charset="0"/>
                          <a:ea typeface="Calibri" panose="020F0502020204030204" pitchFamily="34" charset="0"/>
                          <a:cs typeface="Times New Roman" panose="02020603050405020304" pitchFamily="18" charset="0"/>
                        </a:rPr>
                        <a:t>-0.5</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1246" marR="61246" marT="0" marB="0" anchor="ctr">
                    <a:lnL w="12700" cap="flat" cmpd="sng" algn="ctr">
                      <a:solidFill>
                        <a:srgbClr val="C4BC96"/>
                      </a:solidFill>
                      <a:prstDash val="solid"/>
                      <a:round/>
                      <a:headEnd type="none" w="med" len="med"/>
                      <a:tailEnd type="none" w="med" len="med"/>
                    </a:lnL>
                    <a:lnR>
                      <a:noFill/>
                    </a:lnR>
                    <a:lnT w="12700" cap="flat" cmpd="sng" algn="ctr">
                      <a:solidFill>
                        <a:srgbClr val="C4BC96"/>
                      </a:solidFill>
                      <a:prstDash val="solid"/>
                      <a:round/>
                      <a:headEnd type="none" w="med" len="med"/>
                      <a:tailEnd type="none" w="med" len="med"/>
                    </a:lnT>
                    <a:lnB w="12700" cap="flat" cmpd="sng" algn="ctr">
                      <a:solidFill>
                        <a:srgbClr val="C4BC96"/>
                      </a:solidFill>
                      <a:prstDash val="solid"/>
                      <a:round/>
                      <a:headEnd type="none" w="med" len="med"/>
                      <a:tailEnd type="none" w="med" len="med"/>
                    </a:lnB>
                    <a:solidFill>
                      <a:srgbClr val="EEECE1"/>
                    </a:solidFill>
                  </a:tcPr>
                </a:tc>
                <a:extLst>
                  <a:ext uri="{0D108BD9-81ED-4DB2-BD59-A6C34878D82A}">
                    <a16:rowId xmlns:a16="http://schemas.microsoft.com/office/drawing/2014/main" val="10004"/>
                  </a:ext>
                </a:extLst>
              </a:tr>
            </a:tbl>
          </a:graphicData>
        </a:graphic>
      </p:graphicFrame>
      <p:sp>
        <p:nvSpPr>
          <p:cNvPr id="7" name="TextBox 6"/>
          <p:cNvSpPr txBox="1"/>
          <p:nvPr/>
        </p:nvSpPr>
        <p:spPr>
          <a:xfrm>
            <a:off x="969379" y="524754"/>
            <a:ext cx="7205242" cy="400110"/>
          </a:xfrm>
          <a:prstGeom prst="rect">
            <a:avLst/>
          </a:prstGeom>
          <a:noFill/>
        </p:spPr>
        <p:txBody>
          <a:bodyPr wrap="none" rtlCol="0">
            <a:spAutoFit/>
          </a:bodyPr>
          <a:lstStyle/>
          <a:p>
            <a:pPr algn="ctr"/>
            <a:r>
              <a:rPr lang="en-US" sz="2000" b="1" dirty="0">
                <a:solidFill>
                  <a:srgbClr val="CC9900"/>
                </a:solidFill>
              </a:rPr>
              <a:t>Competency Exploration for Development And Readiness (CEDAR)</a:t>
            </a:r>
          </a:p>
        </p:txBody>
      </p:sp>
    </p:spTree>
    <p:extLst>
      <p:ext uri="{BB962C8B-B14F-4D97-AF65-F5344CB8AC3E}">
        <p14:creationId xmlns:p14="http://schemas.microsoft.com/office/powerpoint/2010/main" val="2304655095"/>
      </p:ext>
    </p:extLst>
  </p:cSld>
  <p:clrMapOvr>
    <a:masterClrMapping/>
  </p:clrMapOvr>
  <p:transition spd="slow">
    <p:push dir="r"/>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extBox 14"/>
          <p:cNvSpPr txBox="1"/>
          <p:nvPr/>
        </p:nvSpPr>
        <p:spPr>
          <a:xfrm>
            <a:off x="137160" y="228600"/>
            <a:ext cx="8869680" cy="261610"/>
          </a:xfrm>
          <a:prstGeom prst="rect">
            <a:avLst/>
          </a:prstGeom>
          <a:solidFill>
            <a:schemeClr val="tx1">
              <a:lumMod val="85000"/>
              <a:lumOff val="15000"/>
            </a:schemeClr>
          </a:solidFill>
        </p:spPr>
        <p:txBody>
          <a:bodyPr wrap="square" rtlCol="0">
            <a:spAutoFit/>
          </a:bodyPr>
          <a:lstStyle/>
          <a:p>
            <a:pPr>
              <a:tabLst>
                <a:tab pos="3138488" algn="l"/>
              </a:tabLst>
            </a:pPr>
            <a:r>
              <a:rPr lang="en-US" sz="1100" b="1" dirty="0">
                <a:solidFill>
                  <a:srgbClr val="FFFFFF"/>
                </a:solidFill>
                <a:ea typeface="Calibri"/>
                <a:cs typeface="Times New Roman"/>
              </a:rPr>
              <a:t> Home				</a:t>
            </a:r>
            <a:r>
              <a:rPr lang="en-US" sz="1100" b="1" dirty="0">
                <a:solidFill>
                  <a:schemeClr val="bg1"/>
                </a:solidFill>
                <a:ea typeface="Calibri"/>
                <a:cs typeface="Times New Roman"/>
              </a:rPr>
              <a:t>	Help </a:t>
            </a:r>
            <a:r>
              <a:rPr lang="en-US" sz="1100" b="1" dirty="0">
                <a:solidFill>
                  <a:schemeClr val="bg1"/>
                </a:solidFill>
                <a:ea typeface="Calibri"/>
                <a:cs typeface="Times New Roman"/>
                <a:sym typeface="Wingdings 3"/>
              </a:rPr>
              <a:t>          Goofy Goof – Sign Out</a:t>
            </a:r>
            <a:r>
              <a:rPr lang="en-US" sz="1100" b="1" dirty="0">
                <a:solidFill>
                  <a:srgbClr val="FFFFFF"/>
                </a:solidFill>
                <a:ea typeface="Calibri"/>
                <a:cs typeface="Times New Roman"/>
              </a:rPr>
              <a:t> </a:t>
            </a:r>
            <a:endParaRPr lang="en-US" sz="1100" u="sng" dirty="0"/>
          </a:p>
        </p:txBody>
      </p:sp>
      <p:sp>
        <p:nvSpPr>
          <p:cNvPr id="17" name="TextBox 16"/>
          <p:cNvSpPr txBox="1"/>
          <p:nvPr/>
        </p:nvSpPr>
        <p:spPr>
          <a:xfrm>
            <a:off x="3093294" y="524754"/>
            <a:ext cx="2957413" cy="430887"/>
          </a:xfrm>
          <a:prstGeom prst="rect">
            <a:avLst/>
          </a:prstGeom>
          <a:noFill/>
        </p:spPr>
        <p:txBody>
          <a:bodyPr wrap="none" rtlCol="0">
            <a:spAutoFit/>
          </a:bodyPr>
          <a:lstStyle/>
          <a:p>
            <a:r>
              <a:rPr lang="en-US" sz="2200" b="1" dirty="0">
                <a:solidFill>
                  <a:srgbClr val="CC9900"/>
                </a:solidFill>
              </a:rPr>
              <a:t>My Competency Details</a:t>
            </a:r>
            <a:endParaRPr lang="en-US" sz="2200" dirty="0">
              <a:solidFill>
                <a:srgbClr val="CC9900"/>
              </a:solidFill>
            </a:endParaRPr>
          </a:p>
        </p:txBody>
      </p:sp>
      <p:sp>
        <p:nvSpPr>
          <p:cNvPr id="18" name="TextBox 17"/>
          <p:cNvSpPr txBox="1"/>
          <p:nvPr/>
        </p:nvSpPr>
        <p:spPr>
          <a:xfrm>
            <a:off x="228600" y="1600200"/>
            <a:ext cx="8458199" cy="4816703"/>
          </a:xfrm>
          <a:prstGeom prst="rect">
            <a:avLst/>
          </a:prstGeom>
          <a:noFill/>
        </p:spPr>
        <p:txBody>
          <a:bodyPr wrap="square" rtlCol="0">
            <a:spAutoFit/>
          </a:bodyPr>
          <a:lstStyle/>
          <a:p>
            <a:pPr>
              <a:tabLst>
                <a:tab pos="5429250" algn="l"/>
              </a:tabLst>
            </a:pPr>
            <a:r>
              <a:rPr lang="en-US" sz="1600" dirty="0">
                <a:solidFill>
                  <a:srgbClr val="CC9900"/>
                </a:solidFill>
                <a:ea typeface="Calibri"/>
                <a:cs typeface="Times New Roman"/>
              </a:rPr>
              <a:t>Competencies for My Position </a:t>
            </a:r>
            <a:r>
              <a:rPr lang="en-US" sz="1600" baseline="30000" dirty="0">
                <a:solidFill>
                  <a:srgbClr val="CC9900"/>
                </a:solidFill>
                <a:latin typeface="Calibri" panose="020F0502020204030204" pitchFamily="34" charset="0"/>
                <a:ea typeface="Calibri" panose="020F0502020204030204" pitchFamily="34" charset="0"/>
                <a:cs typeface="Times New Roman" panose="02020603050405020304" pitchFamily="18" charset="0"/>
                <a:sym typeface="Webdings" panose="05030102010509060703" pitchFamily="18" charset="2"/>
              </a:rPr>
              <a:t></a:t>
            </a:r>
            <a:r>
              <a:rPr lang="en-US" sz="1600" dirty="0">
                <a:solidFill>
                  <a:srgbClr val="FFC000"/>
                </a:solidFill>
                <a:ea typeface="Calibri"/>
                <a:cs typeface="Times New Roman"/>
              </a:rPr>
              <a:t> </a:t>
            </a:r>
            <a:endParaRPr lang="en-US" sz="1600" dirty="0">
              <a:ea typeface="Calibri"/>
              <a:cs typeface="Times New Roman"/>
            </a:endParaRPr>
          </a:p>
          <a:p>
            <a:r>
              <a:rPr lang="en-US" sz="1200" dirty="0">
                <a:solidFill>
                  <a:srgbClr val="CC9900"/>
                </a:solidFill>
                <a:latin typeface="Calibri" panose="020F0502020204030204" pitchFamily="34" charset="0"/>
                <a:ea typeface="Calibri" panose="020F0502020204030204" pitchFamily="34" charset="0"/>
                <a:cs typeface="Times New Roman" panose="02020603050405020304" pitchFamily="18" charset="0"/>
              </a:rPr>
              <a:t>GS-0343-13 Employee in Human Resources</a:t>
            </a:r>
            <a:endParaRPr lang="en-US" sz="1000" dirty="0">
              <a:solidFill>
                <a:prstClr val="black"/>
              </a:solidFill>
              <a:ea typeface="Calibri"/>
              <a:cs typeface="Times New Roman"/>
            </a:endParaRPr>
          </a:p>
          <a:p>
            <a:pPr lvl="0"/>
            <a:endParaRPr lang="en-US" sz="1200" dirty="0">
              <a:solidFill>
                <a:srgbClr val="CC9900"/>
              </a:solidFill>
              <a:latin typeface="Calibri" panose="020F0502020204030204" pitchFamily="34" charset="0"/>
              <a:ea typeface="Calibri" panose="020F0502020204030204" pitchFamily="34" charset="0"/>
              <a:cs typeface="Times New Roman" panose="02020603050405020304" pitchFamily="18" charset="0"/>
            </a:endParaRPr>
          </a:p>
          <a:p>
            <a:pPr lvl="0"/>
            <a:endParaRPr lang="en-US" sz="1200" dirty="0">
              <a:solidFill>
                <a:srgbClr val="CC9900"/>
              </a:solidFill>
              <a:latin typeface="Calibri" panose="020F0502020204030204" pitchFamily="34" charset="0"/>
              <a:ea typeface="Calibri" panose="020F0502020204030204" pitchFamily="34" charset="0"/>
              <a:cs typeface="Times New Roman" panose="02020603050405020304" pitchFamily="18" charset="0"/>
            </a:endParaRPr>
          </a:p>
          <a:p>
            <a:pPr lvl="0"/>
            <a:endParaRPr lang="en-US" sz="1200" dirty="0">
              <a:solidFill>
                <a:srgbClr val="CC9900"/>
              </a:solidFill>
              <a:latin typeface="Calibri" panose="020F0502020204030204" pitchFamily="34" charset="0"/>
              <a:ea typeface="Calibri" panose="020F0502020204030204" pitchFamily="34" charset="0"/>
              <a:cs typeface="Times New Roman" panose="02020603050405020304" pitchFamily="18" charset="0"/>
            </a:endParaRPr>
          </a:p>
          <a:p>
            <a:pPr lvl="0"/>
            <a:endParaRPr lang="en-US" sz="1200" dirty="0">
              <a:solidFill>
                <a:srgbClr val="CC9900"/>
              </a:solidFill>
              <a:latin typeface="Calibri" panose="020F0502020204030204" pitchFamily="34" charset="0"/>
              <a:ea typeface="Calibri" panose="020F0502020204030204" pitchFamily="34" charset="0"/>
              <a:cs typeface="Times New Roman" panose="02020603050405020304" pitchFamily="18" charset="0"/>
            </a:endParaRPr>
          </a:p>
          <a:p>
            <a:pPr lvl="0"/>
            <a:endParaRPr lang="en-US" sz="1200" dirty="0">
              <a:solidFill>
                <a:srgbClr val="CC9900"/>
              </a:solidFill>
              <a:latin typeface="Calibri" panose="020F0502020204030204" pitchFamily="34" charset="0"/>
              <a:ea typeface="Calibri" panose="020F0502020204030204" pitchFamily="34" charset="0"/>
              <a:cs typeface="Times New Roman" panose="02020603050405020304" pitchFamily="18" charset="0"/>
            </a:endParaRPr>
          </a:p>
          <a:p>
            <a:pPr lvl="0"/>
            <a:endParaRPr lang="en-US" sz="1200" dirty="0">
              <a:solidFill>
                <a:srgbClr val="CC9900"/>
              </a:solidFill>
              <a:latin typeface="Calibri" panose="020F0502020204030204" pitchFamily="34" charset="0"/>
              <a:ea typeface="Calibri" panose="020F0502020204030204" pitchFamily="34" charset="0"/>
              <a:cs typeface="Times New Roman" panose="02020603050405020304" pitchFamily="18" charset="0"/>
            </a:endParaRPr>
          </a:p>
          <a:p>
            <a:pPr lvl="0"/>
            <a:endParaRPr lang="en-US" sz="1200" dirty="0">
              <a:solidFill>
                <a:srgbClr val="CC9900"/>
              </a:solidFill>
              <a:latin typeface="Calibri" panose="020F0502020204030204" pitchFamily="34" charset="0"/>
              <a:ea typeface="Calibri" panose="020F0502020204030204" pitchFamily="34" charset="0"/>
              <a:cs typeface="Times New Roman" panose="02020603050405020304" pitchFamily="18" charset="0"/>
            </a:endParaRPr>
          </a:p>
          <a:p>
            <a:pPr lvl="0"/>
            <a:endParaRPr lang="en-US" sz="1200" dirty="0">
              <a:solidFill>
                <a:srgbClr val="CC9900"/>
              </a:solidFill>
              <a:latin typeface="Calibri" panose="020F0502020204030204" pitchFamily="34" charset="0"/>
              <a:ea typeface="Calibri" panose="020F0502020204030204" pitchFamily="34" charset="0"/>
              <a:cs typeface="Times New Roman" panose="02020603050405020304" pitchFamily="18" charset="0"/>
            </a:endParaRPr>
          </a:p>
          <a:p>
            <a:pPr lvl="0"/>
            <a:endParaRPr lang="en-US" sz="1200" dirty="0">
              <a:solidFill>
                <a:srgbClr val="CC9900"/>
              </a:solidFill>
              <a:latin typeface="Calibri" panose="020F0502020204030204" pitchFamily="34" charset="0"/>
              <a:ea typeface="Calibri" panose="020F0502020204030204" pitchFamily="34" charset="0"/>
              <a:cs typeface="Times New Roman" panose="02020603050405020304" pitchFamily="18" charset="0"/>
            </a:endParaRPr>
          </a:p>
          <a:p>
            <a:pPr lvl="0"/>
            <a:endParaRPr lang="en-US" sz="1200" dirty="0">
              <a:solidFill>
                <a:srgbClr val="CC9900"/>
              </a:solidFill>
              <a:latin typeface="Calibri" panose="020F0502020204030204" pitchFamily="34" charset="0"/>
              <a:ea typeface="Calibri" panose="020F0502020204030204" pitchFamily="34" charset="0"/>
              <a:cs typeface="Times New Roman" panose="02020603050405020304" pitchFamily="18" charset="0"/>
            </a:endParaRPr>
          </a:p>
          <a:p>
            <a:pPr lvl="0"/>
            <a:endParaRPr lang="en-US" sz="1200" dirty="0">
              <a:solidFill>
                <a:srgbClr val="CC9900"/>
              </a:solidFill>
              <a:latin typeface="Calibri" panose="020F0502020204030204" pitchFamily="34" charset="0"/>
              <a:ea typeface="Calibri"/>
              <a:cs typeface="Times New Roman" panose="02020603050405020304" pitchFamily="18" charset="0"/>
            </a:endParaRPr>
          </a:p>
          <a:p>
            <a:pPr lvl="0"/>
            <a:endParaRPr lang="en-US" sz="1200" dirty="0">
              <a:solidFill>
                <a:srgbClr val="CC9900"/>
              </a:solidFill>
              <a:latin typeface="Calibri" panose="020F0502020204030204" pitchFamily="34" charset="0"/>
              <a:ea typeface="Calibri"/>
              <a:cs typeface="Times New Roman" panose="02020603050405020304" pitchFamily="18" charset="0"/>
            </a:endParaRPr>
          </a:p>
          <a:p>
            <a:pPr lvl="0"/>
            <a:endParaRPr lang="en-US" sz="1200" dirty="0">
              <a:solidFill>
                <a:srgbClr val="CC9900"/>
              </a:solidFill>
              <a:latin typeface="Calibri" panose="020F0502020204030204" pitchFamily="34" charset="0"/>
              <a:ea typeface="Calibri"/>
              <a:cs typeface="Times New Roman" panose="02020603050405020304" pitchFamily="18" charset="0"/>
            </a:endParaRPr>
          </a:p>
          <a:p>
            <a:pPr lvl="0"/>
            <a:endParaRPr lang="en-US" sz="1200" dirty="0">
              <a:solidFill>
                <a:srgbClr val="CC9900"/>
              </a:solidFill>
              <a:latin typeface="Calibri" panose="020F0502020204030204" pitchFamily="34" charset="0"/>
              <a:ea typeface="Calibri"/>
              <a:cs typeface="Times New Roman" panose="02020603050405020304" pitchFamily="18" charset="0"/>
            </a:endParaRPr>
          </a:p>
          <a:p>
            <a:pPr lvl="0"/>
            <a:endParaRPr lang="en-US" sz="1200" dirty="0">
              <a:solidFill>
                <a:srgbClr val="CC9900"/>
              </a:solidFill>
              <a:latin typeface="Calibri" panose="020F0502020204030204" pitchFamily="34" charset="0"/>
              <a:ea typeface="Calibri"/>
              <a:cs typeface="Times New Roman" panose="02020603050405020304" pitchFamily="18" charset="0"/>
            </a:endParaRPr>
          </a:p>
          <a:p>
            <a:pPr lvl="0">
              <a:tabLst>
                <a:tab pos="5429250" algn="l"/>
              </a:tabLst>
            </a:pPr>
            <a:r>
              <a:rPr lang="en-US" sz="1600" dirty="0">
                <a:solidFill>
                  <a:srgbClr val="CC9900"/>
                </a:solidFill>
                <a:ea typeface="Calibri"/>
                <a:cs typeface="Times New Roman"/>
              </a:rPr>
              <a:t>Competencies for My Career Growth </a:t>
            </a:r>
            <a:r>
              <a:rPr lang="en-US" sz="1600" baseline="30000" dirty="0">
                <a:solidFill>
                  <a:srgbClr val="CC9900"/>
                </a:solidFill>
                <a:latin typeface="Calibri" panose="020F0502020204030204" pitchFamily="34" charset="0"/>
                <a:ea typeface="Calibri" panose="020F0502020204030204" pitchFamily="34" charset="0"/>
                <a:cs typeface="Times New Roman" panose="02020603050405020304" pitchFamily="18" charset="0"/>
                <a:sym typeface="Webdings" panose="05030102010509060703" pitchFamily="18" charset="2"/>
              </a:rPr>
              <a:t></a:t>
            </a:r>
            <a:r>
              <a:rPr lang="en-US" sz="1600" dirty="0">
                <a:solidFill>
                  <a:srgbClr val="FFC000"/>
                </a:solidFill>
                <a:ea typeface="Calibri"/>
                <a:cs typeface="Times New Roman"/>
              </a:rPr>
              <a:t> </a:t>
            </a:r>
            <a:endParaRPr lang="en-US" sz="1600" dirty="0">
              <a:solidFill>
                <a:prstClr val="black"/>
              </a:solidFill>
              <a:ea typeface="Calibri"/>
              <a:cs typeface="Times New Roman"/>
            </a:endParaRPr>
          </a:p>
          <a:p>
            <a:pPr lvl="0"/>
            <a:endParaRPr lang="en-US" sz="1200" dirty="0">
              <a:solidFill>
                <a:srgbClr val="CC9900"/>
              </a:solidFill>
              <a:latin typeface="Calibri" panose="020F0502020204030204" pitchFamily="34" charset="0"/>
              <a:ea typeface="Calibri"/>
              <a:cs typeface="Times New Roman" panose="02020603050405020304" pitchFamily="18" charset="0"/>
            </a:endParaRPr>
          </a:p>
          <a:p>
            <a:pPr lvl="0"/>
            <a:endParaRPr lang="en-US" sz="1200" dirty="0">
              <a:solidFill>
                <a:srgbClr val="CC9900"/>
              </a:solidFill>
              <a:latin typeface="Calibri" panose="020F0502020204030204" pitchFamily="34" charset="0"/>
              <a:ea typeface="Calibri"/>
              <a:cs typeface="Times New Roman" panose="02020603050405020304" pitchFamily="18" charset="0"/>
            </a:endParaRPr>
          </a:p>
          <a:p>
            <a:pPr lvl="0"/>
            <a:endParaRPr lang="en-US" sz="1200" dirty="0">
              <a:solidFill>
                <a:srgbClr val="CC9900"/>
              </a:solidFill>
              <a:latin typeface="Calibri" panose="020F0502020204030204" pitchFamily="34" charset="0"/>
              <a:ea typeface="Calibri"/>
              <a:cs typeface="Times New Roman" panose="02020603050405020304" pitchFamily="18" charset="0"/>
            </a:endParaRPr>
          </a:p>
          <a:p>
            <a:pPr lvl="0"/>
            <a:endParaRPr lang="en-US" sz="1200" dirty="0">
              <a:solidFill>
                <a:srgbClr val="CC9900"/>
              </a:solidFill>
              <a:latin typeface="Calibri" panose="020F0502020204030204" pitchFamily="34" charset="0"/>
              <a:ea typeface="Calibri"/>
              <a:cs typeface="Times New Roman" panose="02020603050405020304" pitchFamily="18" charset="0"/>
            </a:endParaRPr>
          </a:p>
          <a:p>
            <a:pPr lvl="0"/>
            <a:endParaRPr lang="en-US" sz="1200" dirty="0">
              <a:solidFill>
                <a:srgbClr val="CC9900"/>
              </a:solidFill>
              <a:latin typeface="Calibri" panose="020F0502020204030204" pitchFamily="34" charset="0"/>
              <a:ea typeface="Calibri"/>
              <a:cs typeface="Times New Roman" panose="02020603050405020304" pitchFamily="18" charset="0"/>
            </a:endParaRPr>
          </a:p>
          <a:p>
            <a:pPr lvl="0"/>
            <a:endParaRPr lang="en-US" sz="1200" dirty="0">
              <a:solidFill>
                <a:srgbClr val="CC9900"/>
              </a:solidFill>
              <a:latin typeface="Calibri" panose="020F0502020204030204" pitchFamily="34" charset="0"/>
              <a:ea typeface="Calibri"/>
              <a:cs typeface="Times New Roman" panose="02020603050405020304" pitchFamily="18" charset="0"/>
            </a:endParaRPr>
          </a:p>
          <a:p>
            <a:pPr lvl="0"/>
            <a:r>
              <a:rPr lang="en-US" sz="1100" dirty="0">
                <a:solidFill>
                  <a:srgbClr val="595959"/>
                </a:solidFill>
                <a:ea typeface="Calibri"/>
                <a:cs typeface="Times New Roman"/>
              </a:rPr>
              <a:t> </a:t>
            </a:r>
            <a:endParaRPr lang="en-US" sz="1100" dirty="0">
              <a:ea typeface="Calibri"/>
              <a:cs typeface="Times New Roman"/>
            </a:endParaRPr>
          </a:p>
        </p:txBody>
      </p:sp>
      <p:sp>
        <p:nvSpPr>
          <p:cNvPr id="31" name="TextBox 30"/>
          <p:cNvSpPr txBox="1"/>
          <p:nvPr/>
        </p:nvSpPr>
        <p:spPr>
          <a:xfrm>
            <a:off x="4061315" y="6182436"/>
            <a:ext cx="1021370" cy="523220"/>
          </a:xfrm>
          <a:prstGeom prst="rect">
            <a:avLst/>
          </a:prstGeom>
          <a:noFill/>
        </p:spPr>
        <p:txBody>
          <a:bodyPr wrap="none" rtlCol="0">
            <a:spAutoFit/>
          </a:bodyPr>
          <a:lstStyle/>
          <a:p>
            <a:pPr algn="ctr"/>
            <a:r>
              <a:rPr lang="en-US" sz="1400" b="1" dirty="0">
                <a:solidFill>
                  <a:srgbClr val="CC9900"/>
                </a:solidFill>
                <a:ea typeface="Calibri"/>
                <a:cs typeface="Times New Roman"/>
                <a:sym typeface="Wingdings 3"/>
              </a:rPr>
              <a:t></a:t>
            </a:r>
            <a:endParaRPr lang="en-US" sz="1400" dirty="0">
              <a:ea typeface="Calibri"/>
              <a:cs typeface="Times New Roman"/>
            </a:endParaRPr>
          </a:p>
          <a:p>
            <a:r>
              <a:rPr lang="en-US" sz="1400" dirty="0">
                <a:solidFill>
                  <a:srgbClr val="595959"/>
                </a:solidFill>
                <a:ea typeface="Calibri"/>
                <a:cs typeface="Times New Roman"/>
              </a:rPr>
              <a:t>Back to Top</a:t>
            </a:r>
            <a:endParaRPr lang="en-US" sz="1400" dirty="0"/>
          </a:p>
        </p:txBody>
      </p:sp>
      <p:sp>
        <p:nvSpPr>
          <p:cNvPr id="7" name="Text Box 1"/>
          <p:cNvSpPr txBox="1"/>
          <p:nvPr/>
        </p:nvSpPr>
        <p:spPr>
          <a:xfrm>
            <a:off x="3794759" y="1100493"/>
            <a:ext cx="1554480" cy="182880"/>
          </a:xfrm>
          <a:prstGeom prst="rect">
            <a:avLst/>
          </a:prstGeom>
          <a:solidFill>
            <a:schemeClr val="bg1"/>
          </a:solidFill>
          <a:ln w="6350">
            <a:solidFill>
              <a:schemeClr val="accent5">
                <a:lumMod val="75000"/>
              </a:schemeClr>
            </a:solid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0" rIns="91440" bIns="0" numCol="1" spcCol="0" rtlCol="0" fromWordArt="0" anchor="ctr" anchorCtr="0" forceAA="0" compatLnSpc="1">
            <a:prstTxWarp prst="textNoShape">
              <a:avLst/>
            </a:prstTxWarp>
            <a:noAutofit/>
          </a:bodyPr>
          <a:lstStyle/>
          <a:p>
            <a:pPr marL="0" marR="0" algn="ctr">
              <a:spcBef>
                <a:spcPts val="0"/>
              </a:spcBef>
              <a:spcAft>
                <a:spcPts val="0"/>
              </a:spcAft>
            </a:pPr>
            <a:r>
              <a:rPr lang="en-US" sz="1100" b="1" dirty="0">
                <a:solidFill>
                  <a:schemeClr val="accent5">
                    <a:lumMod val="75000"/>
                  </a:schemeClr>
                </a:solidFill>
                <a:ea typeface="Calibri"/>
                <a:cs typeface="Times New Roman"/>
              </a:rPr>
              <a:t>General and Technical</a:t>
            </a:r>
            <a:endParaRPr lang="en-US" sz="1100" dirty="0">
              <a:solidFill>
                <a:schemeClr val="accent5">
                  <a:lumMod val="75000"/>
                </a:schemeClr>
              </a:solidFill>
              <a:effectLst/>
              <a:ea typeface="Calibri"/>
              <a:cs typeface="Times New Roman"/>
            </a:endParaRPr>
          </a:p>
        </p:txBody>
      </p:sp>
      <p:sp>
        <p:nvSpPr>
          <p:cNvPr id="8" name="Text Box 1"/>
          <p:cNvSpPr txBox="1"/>
          <p:nvPr/>
        </p:nvSpPr>
        <p:spPr>
          <a:xfrm>
            <a:off x="1981200" y="1100493"/>
            <a:ext cx="1554480" cy="182880"/>
          </a:xfrm>
          <a:prstGeom prst="rect">
            <a:avLst/>
          </a:prstGeom>
          <a:solidFill>
            <a:schemeClr val="bg1"/>
          </a:solidFill>
          <a:ln w="6350">
            <a:solidFill>
              <a:schemeClr val="accent5">
                <a:lumMod val="75000"/>
              </a:schemeClr>
            </a:solid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0" rIns="91440" bIns="0" numCol="1" spcCol="0" rtlCol="0" fromWordArt="0" anchor="ctr" anchorCtr="0" forceAA="0" compatLnSpc="1">
            <a:prstTxWarp prst="textNoShape">
              <a:avLst/>
            </a:prstTxWarp>
            <a:noAutofit/>
          </a:bodyPr>
          <a:lstStyle/>
          <a:p>
            <a:pPr marL="0" marR="0" algn="ctr">
              <a:spcBef>
                <a:spcPts val="0"/>
              </a:spcBef>
              <a:spcAft>
                <a:spcPts val="0"/>
              </a:spcAft>
            </a:pPr>
            <a:r>
              <a:rPr lang="en-US" sz="1100" b="1" dirty="0">
                <a:solidFill>
                  <a:schemeClr val="accent5">
                    <a:lumMod val="75000"/>
                  </a:schemeClr>
                </a:solidFill>
                <a:ea typeface="Calibri"/>
                <a:cs typeface="Times New Roman"/>
              </a:rPr>
              <a:t>Leadership</a:t>
            </a:r>
            <a:endParaRPr lang="en-US" sz="1100" dirty="0">
              <a:solidFill>
                <a:schemeClr val="accent5">
                  <a:lumMod val="75000"/>
                </a:schemeClr>
              </a:solidFill>
              <a:effectLst/>
              <a:ea typeface="Calibri"/>
              <a:cs typeface="Times New Roman"/>
            </a:endParaRPr>
          </a:p>
        </p:txBody>
      </p:sp>
      <p:sp>
        <p:nvSpPr>
          <p:cNvPr id="9" name="Text Box 1"/>
          <p:cNvSpPr txBox="1"/>
          <p:nvPr/>
        </p:nvSpPr>
        <p:spPr>
          <a:xfrm>
            <a:off x="5608318" y="1100493"/>
            <a:ext cx="1554480" cy="182880"/>
          </a:xfrm>
          <a:prstGeom prst="rect">
            <a:avLst/>
          </a:prstGeom>
          <a:solidFill>
            <a:schemeClr val="bg1"/>
          </a:solidFill>
          <a:ln w="6350">
            <a:solidFill>
              <a:schemeClr val="accent5">
                <a:lumMod val="75000"/>
              </a:schemeClr>
            </a:solid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0" rIns="91440" bIns="0" numCol="1" spcCol="0" rtlCol="0" fromWordArt="0" anchor="ctr" anchorCtr="0" forceAA="0" compatLnSpc="1">
            <a:prstTxWarp prst="textNoShape">
              <a:avLst/>
            </a:prstTxWarp>
            <a:noAutofit/>
          </a:bodyPr>
          <a:lstStyle/>
          <a:p>
            <a:pPr marL="0" marR="0" algn="ctr">
              <a:spcBef>
                <a:spcPts val="0"/>
              </a:spcBef>
              <a:spcAft>
                <a:spcPts val="0"/>
              </a:spcAft>
            </a:pPr>
            <a:r>
              <a:rPr lang="en-US" sz="1100" b="1" dirty="0">
                <a:solidFill>
                  <a:schemeClr val="accent5">
                    <a:lumMod val="75000"/>
                  </a:schemeClr>
                </a:solidFill>
                <a:ea typeface="Calibri"/>
                <a:cs typeface="Times New Roman"/>
              </a:rPr>
              <a:t>Career Growth</a:t>
            </a:r>
            <a:endParaRPr lang="en-US" sz="1100" dirty="0">
              <a:solidFill>
                <a:schemeClr val="accent5">
                  <a:lumMod val="75000"/>
                </a:schemeClr>
              </a:solidFill>
              <a:effectLst/>
              <a:ea typeface="Calibri"/>
              <a:cs typeface="Times New Roman"/>
            </a:endParaRPr>
          </a:p>
        </p:txBody>
      </p:sp>
      <p:graphicFrame>
        <p:nvGraphicFramePr>
          <p:cNvPr id="4" name="Table 3"/>
          <p:cNvGraphicFramePr>
            <a:graphicFrameLocks noGrp="1"/>
          </p:cNvGraphicFramePr>
          <p:nvPr>
            <p:extLst>
              <p:ext uri="{D42A27DB-BD31-4B8C-83A1-F6EECF244321}">
                <p14:modId xmlns:p14="http://schemas.microsoft.com/office/powerpoint/2010/main" val="4096412545"/>
              </p:ext>
            </p:extLst>
          </p:nvPr>
        </p:nvGraphicFramePr>
        <p:xfrm>
          <a:off x="457198" y="2096409"/>
          <a:ext cx="8229601" cy="727202"/>
        </p:xfrm>
        <a:graphic>
          <a:graphicData uri="http://schemas.openxmlformats.org/drawingml/2006/table">
            <a:tbl>
              <a:tblPr firstRow="1" firstCol="1" bandRow="1"/>
              <a:tblGrid>
                <a:gridCol w="4847479">
                  <a:extLst>
                    <a:ext uri="{9D8B030D-6E8A-4147-A177-3AD203B41FA5}">
                      <a16:colId xmlns:a16="http://schemas.microsoft.com/office/drawing/2014/main" val="20000"/>
                    </a:ext>
                  </a:extLst>
                </a:gridCol>
                <a:gridCol w="675970">
                  <a:extLst>
                    <a:ext uri="{9D8B030D-6E8A-4147-A177-3AD203B41FA5}">
                      <a16:colId xmlns:a16="http://schemas.microsoft.com/office/drawing/2014/main" val="20001"/>
                    </a:ext>
                  </a:extLst>
                </a:gridCol>
                <a:gridCol w="676538">
                  <a:extLst>
                    <a:ext uri="{9D8B030D-6E8A-4147-A177-3AD203B41FA5}">
                      <a16:colId xmlns:a16="http://schemas.microsoft.com/office/drawing/2014/main" val="20002"/>
                    </a:ext>
                  </a:extLst>
                </a:gridCol>
                <a:gridCol w="676538">
                  <a:extLst>
                    <a:ext uri="{9D8B030D-6E8A-4147-A177-3AD203B41FA5}">
                      <a16:colId xmlns:a16="http://schemas.microsoft.com/office/drawing/2014/main" val="20003"/>
                    </a:ext>
                  </a:extLst>
                </a:gridCol>
                <a:gridCol w="676538">
                  <a:extLst>
                    <a:ext uri="{9D8B030D-6E8A-4147-A177-3AD203B41FA5}">
                      <a16:colId xmlns:a16="http://schemas.microsoft.com/office/drawing/2014/main" val="20004"/>
                    </a:ext>
                  </a:extLst>
                </a:gridCol>
                <a:gridCol w="676538">
                  <a:extLst>
                    <a:ext uri="{9D8B030D-6E8A-4147-A177-3AD203B41FA5}">
                      <a16:colId xmlns:a16="http://schemas.microsoft.com/office/drawing/2014/main" val="20005"/>
                    </a:ext>
                  </a:extLst>
                </a:gridCol>
              </a:tblGrid>
              <a:tr h="163322">
                <a:tc>
                  <a:txBody>
                    <a:bodyPr/>
                    <a:lstStyle/>
                    <a:p>
                      <a:pPr marL="0" marR="0">
                        <a:spcBef>
                          <a:spcPts val="0"/>
                        </a:spcBef>
                        <a:spcAft>
                          <a:spcPts val="0"/>
                        </a:spcAft>
                      </a:pPr>
                      <a:r>
                        <a:rPr lang="en-US" sz="1000" dirty="0">
                          <a:solidFill>
                            <a:srgbClr val="CC9900"/>
                          </a:solidFill>
                          <a:effectLst/>
                          <a:latin typeface="Calibri" panose="020F0502020204030204" pitchFamily="34" charset="0"/>
                          <a:ea typeface="Calibri" panose="020F0502020204030204" pitchFamily="34" charset="0"/>
                          <a:cs typeface="Times New Roman" panose="02020603050405020304" pitchFamily="18" charset="0"/>
                        </a:rPr>
                        <a:t>Leadership Competencies </a:t>
                      </a:r>
                      <a:r>
                        <a:rPr lang="en-US" sz="800" baseline="30000" dirty="0">
                          <a:solidFill>
                            <a:srgbClr val="CC9900"/>
                          </a:solidFill>
                          <a:latin typeface="Calibri" panose="020F0502020204030204" pitchFamily="34" charset="0"/>
                          <a:ea typeface="Calibri" panose="020F0502020204030204" pitchFamily="34" charset="0"/>
                          <a:cs typeface="Times New Roman" panose="02020603050405020304" pitchFamily="18" charset="0"/>
                          <a:sym typeface="Webdings" panose="05030102010509060703" pitchFamily="18" charset="2"/>
                        </a:rPr>
                        <a:t></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1246" marR="61246" marT="0" marB="0">
                    <a:lnL>
                      <a:noFill/>
                    </a:lnL>
                    <a:lnR w="12700" cap="flat" cmpd="sng" algn="ctr">
                      <a:solidFill>
                        <a:srgbClr val="C4BC96"/>
                      </a:solidFill>
                      <a:prstDash val="solid"/>
                      <a:round/>
                      <a:headEnd type="none" w="med" len="med"/>
                      <a:tailEnd type="none" w="med" len="med"/>
                    </a:lnR>
                    <a:lnT>
                      <a:noFill/>
                    </a:lnT>
                    <a:lnB>
                      <a:noFill/>
                    </a:lnB>
                  </a:tcPr>
                </a:tc>
                <a:tc gridSpan="3">
                  <a:txBody>
                    <a:bodyPr/>
                    <a:lstStyle/>
                    <a:p>
                      <a:pPr marL="0" marR="0" algn="ctr">
                        <a:spcBef>
                          <a:spcPts val="0"/>
                        </a:spcBef>
                        <a:spcAft>
                          <a:spcPts val="0"/>
                        </a:spcAft>
                      </a:pPr>
                      <a:r>
                        <a:rPr lang="en-US" sz="900" b="1">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Current Proficiency Rating </a:t>
                      </a:r>
                      <a:r>
                        <a:rPr lang="en-US" sz="900">
                          <a:solidFill>
                            <a:srgbClr val="FFFFFF"/>
                          </a:solidFill>
                          <a:effectLst/>
                          <a:latin typeface="Calibri" panose="020F0502020204030204" pitchFamily="34" charset="0"/>
                          <a:ea typeface="Calibri" panose="020F0502020204030204" pitchFamily="34" charset="0"/>
                          <a:cs typeface="Times New Roman" panose="02020603050405020304" pitchFamily="18" charset="0"/>
                          <a:sym typeface="Webdings" panose="05030102010509060703" pitchFamily="18" charset="2"/>
                        </a:rPr>
                        <a:t></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1246" marR="61246" marT="0" marB="0">
                    <a:lnL w="12700" cap="flat" cmpd="sng" algn="ctr">
                      <a:solidFill>
                        <a:srgbClr val="C4BC96"/>
                      </a:solidFill>
                      <a:prstDash val="solid"/>
                      <a:round/>
                      <a:headEnd type="none" w="med" len="med"/>
                      <a:tailEnd type="none" w="med" len="med"/>
                    </a:lnL>
                    <a:lnR w="12700" cap="flat" cmpd="sng" algn="ctr">
                      <a:solidFill>
                        <a:srgbClr val="C4BC96"/>
                      </a:solidFill>
                      <a:prstDash val="solid"/>
                      <a:round/>
                      <a:headEnd type="none" w="med" len="med"/>
                      <a:tailEnd type="none" w="med" len="med"/>
                    </a:lnR>
                    <a:lnT w="12700" cap="flat" cmpd="sng" algn="ctr">
                      <a:solidFill>
                        <a:srgbClr val="C4BC96"/>
                      </a:solidFill>
                      <a:prstDash val="solid"/>
                      <a:round/>
                      <a:headEnd type="none" w="med" len="med"/>
                      <a:tailEnd type="none" w="med" len="med"/>
                    </a:lnT>
                    <a:lnB w="12700" cap="flat" cmpd="sng" algn="ctr">
                      <a:solidFill>
                        <a:srgbClr val="C4BC96"/>
                      </a:solidFill>
                      <a:prstDash val="solid"/>
                      <a:round/>
                      <a:headEnd type="none" w="med" len="med"/>
                      <a:tailEnd type="none" w="med" len="med"/>
                    </a:lnB>
                    <a:solidFill>
                      <a:srgbClr val="948A54"/>
                    </a:solidFill>
                  </a:tcPr>
                </a:tc>
                <a:tc hMerge="1">
                  <a:txBody>
                    <a:bodyPr/>
                    <a:lstStyle/>
                    <a:p>
                      <a:endParaRPr lang="en-US"/>
                    </a:p>
                  </a:txBody>
                  <a:tcPr/>
                </a:tc>
                <a:tc hMerge="1">
                  <a:txBody>
                    <a:bodyPr/>
                    <a:lstStyle/>
                    <a:p>
                      <a:endParaRPr lang="en-US"/>
                    </a:p>
                  </a:txBody>
                  <a:tcPr/>
                </a:tc>
                <a:tc rowSpan="2">
                  <a:txBody>
                    <a:bodyPr/>
                    <a:lstStyle/>
                    <a:p>
                      <a:pPr marL="0" marR="0" algn="ctr">
                        <a:spcBef>
                          <a:spcPts val="0"/>
                        </a:spcBef>
                        <a:spcAft>
                          <a:spcPts val="0"/>
                        </a:spcAft>
                      </a:pPr>
                      <a:r>
                        <a:rPr lang="en-US" sz="900" b="1"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Targeted Proficiency</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1246" marR="61246" marT="0" marB="0">
                    <a:lnL w="12700" cap="flat" cmpd="sng" algn="ctr">
                      <a:solidFill>
                        <a:srgbClr val="C4BC96"/>
                      </a:solidFill>
                      <a:prstDash val="solid"/>
                      <a:round/>
                      <a:headEnd type="none" w="med" len="med"/>
                      <a:tailEnd type="none" w="med" len="med"/>
                    </a:lnL>
                    <a:lnR w="12700" cap="flat" cmpd="sng" algn="ctr">
                      <a:solidFill>
                        <a:srgbClr val="C4BC96"/>
                      </a:solidFill>
                      <a:prstDash val="solid"/>
                      <a:round/>
                      <a:headEnd type="none" w="med" len="med"/>
                      <a:tailEnd type="none" w="med" len="med"/>
                    </a:lnR>
                    <a:lnT w="12700" cap="flat" cmpd="sng" algn="ctr">
                      <a:solidFill>
                        <a:srgbClr val="C4BC96"/>
                      </a:solidFill>
                      <a:prstDash val="solid"/>
                      <a:round/>
                      <a:headEnd type="none" w="med" len="med"/>
                      <a:tailEnd type="none" w="med" len="med"/>
                    </a:lnT>
                    <a:lnB w="12700" cap="flat" cmpd="sng" algn="ctr">
                      <a:solidFill>
                        <a:srgbClr val="C4BC96"/>
                      </a:solidFill>
                      <a:prstDash val="solid"/>
                      <a:round/>
                      <a:headEnd type="none" w="med" len="med"/>
                      <a:tailEnd type="none" w="med" len="med"/>
                    </a:lnB>
                    <a:solidFill>
                      <a:srgbClr val="948A54"/>
                    </a:solidFill>
                  </a:tcPr>
                </a:tc>
                <a:tc rowSpan="2">
                  <a:txBody>
                    <a:bodyPr/>
                    <a:lstStyle/>
                    <a:p>
                      <a:pPr marL="0" marR="0" algn="ctr">
                        <a:spcBef>
                          <a:spcPts val="0"/>
                        </a:spcBef>
                        <a:spcAft>
                          <a:spcPts val="0"/>
                        </a:spcAft>
                      </a:pPr>
                      <a:r>
                        <a:rPr lang="en-US" sz="900" b="1">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Difference</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1246" marR="61246" marT="0" marB="0">
                    <a:lnL w="12700" cap="flat" cmpd="sng" algn="ctr">
                      <a:solidFill>
                        <a:srgbClr val="C4BC96"/>
                      </a:solidFill>
                      <a:prstDash val="solid"/>
                      <a:round/>
                      <a:headEnd type="none" w="med" len="med"/>
                      <a:tailEnd type="none" w="med" len="med"/>
                    </a:lnL>
                    <a:lnR>
                      <a:noFill/>
                    </a:lnR>
                    <a:lnT w="12700" cap="flat" cmpd="sng" algn="ctr">
                      <a:solidFill>
                        <a:srgbClr val="C4BC96"/>
                      </a:solidFill>
                      <a:prstDash val="solid"/>
                      <a:round/>
                      <a:headEnd type="none" w="med" len="med"/>
                      <a:tailEnd type="none" w="med" len="med"/>
                    </a:lnT>
                    <a:lnB w="12700" cap="flat" cmpd="sng" algn="ctr">
                      <a:solidFill>
                        <a:srgbClr val="C4BC96"/>
                      </a:solidFill>
                      <a:prstDash val="solid"/>
                      <a:round/>
                      <a:headEnd type="none" w="med" len="med"/>
                      <a:tailEnd type="none" w="med" len="med"/>
                    </a:lnB>
                    <a:solidFill>
                      <a:srgbClr val="948A54"/>
                    </a:solidFill>
                  </a:tcPr>
                </a:tc>
                <a:extLst>
                  <a:ext uri="{0D108BD9-81ED-4DB2-BD59-A6C34878D82A}">
                    <a16:rowId xmlns:a16="http://schemas.microsoft.com/office/drawing/2014/main" val="10000"/>
                  </a:ext>
                </a:extLst>
              </a:tr>
              <a:tr h="14971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000" b="1" i="0" u="none" baseline="0" dirty="0">
                          <a:solidFill>
                            <a:srgbClr val="595959"/>
                          </a:solidFill>
                          <a:effectLst/>
                          <a:latin typeface="Calibri" panose="020F0502020204030204" pitchFamily="34" charset="0"/>
                          <a:ea typeface="Calibri"/>
                          <a:cs typeface="Times New Roman" panose="02020603050405020304" pitchFamily="18" charset="0"/>
                        </a:rPr>
                        <a:t>     </a:t>
                      </a:r>
                      <a:r>
                        <a:rPr lang="en-US" sz="800" i="0" u="sng" dirty="0">
                          <a:solidFill>
                            <a:srgbClr val="CC9900"/>
                          </a:solidFill>
                          <a:latin typeface="Calibri" panose="020F0502020204030204" pitchFamily="34" charset="0"/>
                          <a:ea typeface="Calibri"/>
                          <a:cs typeface="Times New Roman" panose="02020603050405020304" pitchFamily="18" charset="0"/>
                        </a:rPr>
                        <a:t>View</a:t>
                      </a:r>
                      <a:r>
                        <a:rPr lang="en-US" sz="800" u="sng" dirty="0">
                          <a:solidFill>
                            <a:srgbClr val="CC9900"/>
                          </a:solidFill>
                          <a:latin typeface="Calibri" panose="020F0502020204030204" pitchFamily="34" charset="0"/>
                          <a:ea typeface="Calibri" panose="020F0502020204030204" pitchFamily="34" charset="0"/>
                          <a:cs typeface="Times New Roman" panose="02020603050405020304" pitchFamily="18" charset="0"/>
                        </a:rPr>
                        <a:t> Proficiency Level Illustrations</a:t>
                      </a:r>
                      <a:endParaRPr lang="en-US" sz="800" dirty="0">
                        <a:effectLst/>
                        <a:latin typeface="Calibri" panose="020F0502020204030204" pitchFamily="34" charset="0"/>
                        <a:ea typeface="Calibri" panose="020F0502020204030204" pitchFamily="34" charset="0"/>
                        <a:cs typeface="Times New Roman" panose="02020603050405020304" pitchFamily="18" charset="0"/>
                      </a:endParaRPr>
                    </a:p>
                  </a:txBody>
                  <a:tcPr marL="61246" marR="61246" marT="0" marB="0">
                    <a:lnL>
                      <a:noFill/>
                    </a:lnL>
                    <a:lnR w="12700" cap="flat" cmpd="sng" algn="ctr">
                      <a:solidFill>
                        <a:srgbClr val="C4BC96"/>
                      </a:solidFill>
                      <a:prstDash val="solid"/>
                      <a:round/>
                      <a:headEnd type="none" w="med" len="med"/>
                      <a:tailEnd type="none" w="med" len="med"/>
                    </a:lnR>
                    <a:lnT>
                      <a:noFill/>
                    </a:lnT>
                    <a:lnB w="12700" cap="flat" cmpd="sng" algn="ctr">
                      <a:solidFill>
                        <a:srgbClr val="C4BC96"/>
                      </a:solidFill>
                      <a:prstDash val="solid"/>
                      <a:round/>
                      <a:headEnd type="none" w="med" len="med"/>
                      <a:tailEnd type="none" w="med" len="med"/>
                    </a:lnB>
                  </a:tcPr>
                </a:tc>
                <a:tc>
                  <a:txBody>
                    <a:bodyPr/>
                    <a:lstStyle/>
                    <a:p>
                      <a:pPr marL="0" marR="0" algn="ctr">
                        <a:spcBef>
                          <a:spcPts val="0"/>
                        </a:spcBef>
                        <a:spcAft>
                          <a:spcPts val="0"/>
                        </a:spcAft>
                      </a:pPr>
                      <a:r>
                        <a:rPr lang="en-US" sz="900" b="1">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Supervisor</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1246" marR="61246" marT="0" marB="0">
                    <a:lnL w="12700" cap="flat" cmpd="sng" algn="ctr">
                      <a:solidFill>
                        <a:srgbClr val="C4BC96"/>
                      </a:solidFill>
                      <a:prstDash val="solid"/>
                      <a:round/>
                      <a:headEnd type="none" w="med" len="med"/>
                      <a:tailEnd type="none" w="med" len="med"/>
                    </a:lnL>
                    <a:lnR w="12700" cap="flat" cmpd="sng" algn="ctr">
                      <a:solidFill>
                        <a:srgbClr val="C4BC96"/>
                      </a:solidFill>
                      <a:prstDash val="solid"/>
                      <a:round/>
                      <a:headEnd type="none" w="med" len="med"/>
                      <a:tailEnd type="none" w="med" len="med"/>
                    </a:lnR>
                    <a:lnT w="12700" cap="flat" cmpd="sng" algn="ctr">
                      <a:solidFill>
                        <a:srgbClr val="C4BC96"/>
                      </a:solidFill>
                      <a:prstDash val="solid"/>
                      <a:round/>
                      <a:headEnd type="none" w="med" len="med"/>
                      <a:tailEnd type="none" w="med" len="med"/>
                    </a:lnT>
                    <a:lnB w="12700" cap="flat" cmpd="sng" algn="ctr">
                      <a:solidFill>
                        <a:srgbClr val="C4BC96"/>
                      </a:solidFill>
                      <a:prstDash val="solid"/>
                      <a:round/>
                      <a:headEnd type="none" w="med" len="med"/>
                      <a:tailEnd type="none" w="med" len="med"/>
                    </a:lnB>
                    <a:solidFill>
                      <a:srgbClr val="948A54"/>
                    </a:solidFill>
                  </a:tcPr>
                </a:tc>
                <a:tc>
                  <a:txBody>
                    <a:bodyPr/>
                    <a:lstStyle/>
                    <a:p>
                      <a:pPr marL="0" marR="0" algn="ctr">
                        <a:spcBef>
                          <a:spcPts val="0"/>
                        </a:spcBef>
                        <a:spcAft>
                          <a:spcPts val="0"/>
                        </a:spcAft>
                      </a:pPr>
                      <a:r>
                        <a:rPr lang="en-US" sz="900" b="1">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Self</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1246" marR="61246" marT="0" marB="0">
                    <a:lnL w="12700" cap="flat" cmpd="sng" algn="ctr">
                      <a:solidFill>
                        <a:srgbClr val="C4BC96"/>
                      </a:solidFill>
                      <a:prstDash val="solid"/>
                      <a:round/>
                      <a:headEnd type="none" w="med" len="med"/>
                      <a:tailEnd type="none" w="med" len="med"/>
                    </a:lnL>
                    <a:lnR w="12700" cap="flat" cmpd="sng" algn="ctr">
                      <a:solidFill>
                        <a:srgbClr val="C4BC96"/>
                      </a:solidFill>
                      <a:prstDash val="solid"/>
                      <a:round/>
                      <a:headEnd type="none" w="med" len="med"/>
                      <a:tailEnd type="none" w="med" len="med"/>
                    </a:lnR>
                    <a:lnT w="12700" cap="flat" cmpd="sng" algn="ctr">
                      <a:solidFill>
                        <a:srgbClr val="C4BC96"/>
                      </a:solidFill>
                      <a:prstDash val="solid"/>
                      <a:round/>
                      <a:headEnd type="none" w="med" len="med"/>
                      <a:tailEnd type="none" w="med" len="med"/>
                    </a:lnT>
                    <a:lnB w="12700" cap="flat" cmpd="sng" algn="ctr">
                      <a:solidFill>
                        <a:srgbClr val="C4BC96"/>
                      </a:solidFill>
                      <a:prstDash val="solid"/>
                      <a:round/>
                      <a:headEnd type="none" w="med" len="med"/>
                      <a:tailEnd type="none" w="med" len="med"/>
                    </a:lnB>
                    <a:solidFill>
                      <a:srgbClr val="948A54"/>
                    </a:solidFill>
                  </a:tcPr>
                </a:tc>
                <a:tc>
                  <a:txBody>
                    <a:bodyPr/>
                    <a:lstStyle/>
                    <a:p>
                      <a:pPr marL="0" marR="0" algn="ctr">
                        <a:spcBef>
                          <a:spcPts val="0"/>
                        </a:spcBef>
                        <a:spcAft>
                          <a:spcPts val="0"/>
                        </a:spcAft>
                      </a:pPr>
                      <a:r>
                        <a:rPr lang="en-US" sz="900" b="1">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Average</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1246" marR="61246" marT="0" marB="0">
                    <a:lnL w="12700" cap="flat" cmpd="sng" algn="ctr">
                      <a:solidFill>
                        <a:srgbClr val="C4BC96"/>
                      </a:solidFill>
                      <a:prstDash val="solid"/>
                      <a:round/>
                      <a:headEnd type="none" w="med" len="med"/>
                      <a:tailEnd type="none" w="med" len="med"/>
                    </a:lnL>
                    <a:lnR w="12700" cap="flat" cmpd="sng" algn="ctr">
                      <a:solidFill>
                        <a:srgbClr val="C4BC96"/>
                      </a:solidFill>
                      <a:prstDash val="solid"/>
                      <a:round/>
                      <a:headEnd type="none" w="med" len="med"/>
                      <a:tailEnd type="none" w="med" len="med"/>
                    </a:lnR>
                    <a:lnT w="12700" cap="flat" cmpd="sng" algn="ctr">
                      <a:solidFill>
                        <a:srgbClr val="C4BC96"/>
                      </a:solidFill>
                      <a:prstDash val="solid"/>
                      <a:round/>
                      <a:headEnd type="none" w="med" len="med"/>
                      <a:tailEnd type="none" w="med" len="med"/>
                    </a:lnT>
                    <a:lnB w="12700" cap="flat" cmpd="sng" algn="ctr">
                      <a:solidFill>
                        <a:srgbClr val="C4BC96"/>
                      </a:solidFill>
                      <a:prstDash val="solid"/>
                      <a:round/>
                      <a:headEnd type="none" w="med" len="med"/>
                      <a:tailEnd type="none" w="med" len="med"/>
                    </a:lnB>
                    <a:solidFill>
                      <a:srgbClr val="948A54"/>
                    </a:solidFill>
                  </a:tcPr>
                </a:tc>
                <a:tc vMerge="1">
                  <a:txBody>
                    <a:bodyPr/>
                    <a:lstStyle/>
                    <a:p>
                      <a:endParaRPr lang="en-US"/>
                    </a:p>
                  </a:txBody>
                  <a:tcPr/>
                </a:tc>
                <a:tc vMerge="1">
                  <a:txBody>
                    <a:bodyPr/>
                    <a:lstStyle/>
                    <a:p>
                      <a:endParaRPr lang="en-US"/>
                    </a:p>
                  </a:txBody>
                  <a:tcPr/>
                </a:tc>
                <a:extLst>
                  <a:ext uri="{0D108BD9-81ED-4DB2-BD59-A6C34878D82A}">
                    <a16:rowId xmlns:a16="http://schemas.microsoft.com/office/drawing/2014/main" val="10001"/>
                  </a:ext>
                </a:extLst>
              </a:tr>
              <a:tr h="136101">
                <a:tc gridSpan="6">
                  <a:txBody>
                    <a:bodyPr/>
                    <a:lstStyle/>
                    <a:p>
                      <a:pPr marL="0" marR="0">
                        <a:spcBef>
                          <a:spcPts val="0"/>
                        </a:spcBef>
                        <a:spcAft>
                          <a:spcPts val="0"/>
                        </a:spcAft>
                      </a:pPr>
                      <a:r>
                        <a:rPr lang="en-US" sz="900" b="1"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Building Coalitions </a:t>
                      </a:r>
                      <a:r>
                        <a:rPr lang="en-US" sz="900"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sym typeface="Webdings" panose="05030102010509060703" pitchFamily="18" charset="2"/>
                        </a:rPr>
                        <a:t></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1246" marR="61246" marT="0" marB="0">
                    <a:lnL>
                      <a:noFill/>
                    </a:lnL>
                    <a:lnR>
                      <a:noFill/>
                    </a:lnR>
                    <a:lnT w="12700" cap="flat" cmpd="sng" algn="ctr">
                      <a:solidFill>
                        <a:srgbClr val="C4BC96"/>
                      </a:solidFill>
                      <a:prstDash val="solid"/>
                      <a:round/>
                      <a:headEnd type="none" w="med" len="med"/>
                      <a:tailEnd type="none" w="med" len="med"/>
                    </a:lnT>
                    <a:lnB w="12700" cap="flat" cmpd="sng" algn="ctr">
                      <a:solidFill>
                        <a:srgbClr val="C4BC96"/>
                      </a:solidFill>
                      <a:prstDash val="solid"/>
                      <a:round/>
                      <a:headEnd type="none" w="med" len="med"/>
                      <a:tailEnd type="none" w="med" len="med"/>
                    </a:lnB>
                    <a:solidFill>
                      <a:srgbClr val="31849B"/>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2"/>
                  </a:ext>
                </a:extLst>
              </a:tr>
              <a:tr h="272203">
                <a:tc>
                  <a:txBody>
                    <a:bodyPr/>
                    <a:lstStyle/>
                    <a:p>
                      <a:pPr marL="0" marR="0">
                        <a:spcBef>
                          <a:spcPts val="500"/>
                        </a:spcBef>
                        <a:spcAft>
                          <a:spcPts val="500"/>
                        </a:spcAft>
                      </a:pPr>
                      <a:r>
                        <a:rPr lang="en-US" sz="900" b="1" dirty="0">
                          <a:solidFill>
                            <a:srgbClr val="595959"/>
                          </a:solidFill>
                          <a:effectLst/>
                          <a:latin typeface="Calibri" panose="020F0502020204030204" pitchFamily="34" charset="0"/>
                          <a:ea typeface="Calibri" panose="020F0502020204030204" pitchFamily="34" charset="0"/>
                          <a:cs typeface="Times New Roman" panose="02020603050405020304" pitchFamily="18" charset="0"/>
                        </a:rPr>
                        <a:t>Partnering </a:t>
                      </a:r>
                      <a:r>
                        <a:rPr lang="en-US" sz="900" dirty="0">
                          <a:solidFill>
                            <a:srgbClr val="595959"/>
                          </a:solidFill>
                          <a:effectLst/>
                          <a:latin typeface="Calibri" panose="020F0502020204030204" pitchFamily="34" charset="0"/>
                          <a:ea typeface="Calibri" panose="020F0502020204030204" pitchFamily="34" charset="0"/>
                          <a:cs typeface="Times New Roman" panose="02020603050405020304" pitchFamily="18" charset="0"/>
                        </a:rPr>
                        <a:t>- Develops networks and builds alliances; collaborates across boundaries to build strategic relationships and achieve common goals.</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1246" marR="61246" marT="0" marB="0">
                    <a:lnL>
                      <a:noFill/>
                    </a:lnL>
                    <a:lnR w="12700" cap="flat" cmpd="sng" algn="ctr">
                      <a:solidFill>
                        <a:srgbClr val="C4BC96"/>
                      </a:solidFill>
                      <a:prstDash val="solid"/>
                      <a:round/>
                      <a:headEnd type="none" w="med" len="med"/>
                      <a:tailEnd type="none" w="med" len="med"/>
                    </a:lnR>
                    <a:lnT w="12700" cap="flat" cmpd="sng" algn="ctr">
                      <a:solidFill>
                        <a:srgbClr val="C4BC96"/>
                      </a:solidFill>
                      <a:prstDash val="solid"/>
                      <a:round/>
                      <a:headEnd type="none" w="med" len="med"/>
                      <a:tailEnd type="none" w="med" len="med"/>
                    </a:lnT>
                    <a:lnB w="12700" cap="flat" cmpd="sng" algn="ctr">
                      <a:solidFill>
                        <a:srgbClr val="C4BC96"/>
                      </a:solidFill>
                      <a:prstDash val="solid"/>
                      <a:round/>
                      <a:headEnd type="none" w="med" len="med"/>
                      <a:tailEnd type="none" w="med" len="med"/>
                    </a:lnB>
                  </a:tcPr>
                </a:tc>
                <a:tc>
                  <a:txBody>
                    <a:bodyPr/>
                    <a:lstStyle/>
                    <a:p>
                      <a:pPr marL="0" marR="0" algn="ctr">
                        <a:spcBef>
                          <a:spcPts val="0"/>
                        </a:spcBef>
                        <a:spcAft>
                          <a:spcPts val="0"/>
                        </a:spcAft>
                      </a:pPr>
                      <a:r>
                        <a:rPr lang="en-US" sz="900" dirty="0">
                          <a:solidFill>
                            <a:srgbClr val="595959"/>
                          </a:solidFill>
                          <a:effectLst/>
                          <a:latin typeface="Calibri" panose="020F0502020204030204" pitchFamily="34" charset="0"/>
                          <a:ea typeface="Calibri" panose="020F0502020204030204" pitchFamily="34" charset="0"/>
                          <a:cs typeface="Times New Roman" panose="02020603050405020304" pitchFamily="18" charset="0"/>
                        </a:rPr>
                        <a:t>3</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ctr">
                        <a:spcBef>
                          <a:spcPts val="0"/>
                        </a:spcBef>
                        <a:spcAft>
                          <a:spcPts val="0"/>
                        </a:spcAft>
                      </a:pPr>
                      <a:r>
                        <a:rPr lang="en-US" sz="800" dirty="0">
                          <a:solidFill>
                            <a:srgbClr val="595959"/>
                          </a:solidFill>
                          <a:effectLst/>
                          <a:latin typeface="Calibri" panose="020F0502020204030204" pitchFamily="34" charset="0"/>
                          <a:ea typeface="Calibri" panose="020F0502020204030204" pitchFamily="34" charset="0"/>
                          <a:cs typeface="Times New Roman" panose="02020603050405020304" pitchFamily="18" charset="0"/>
                        </a:rPr>
                        <a:t>Intermediate</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1246" marR="61246" marT="0" marB="0" anchor="ctr">
                    <a:lnL w="12700" cap="flat" cmpd="sng" algn="ctr">
                      <a:solidFill>
                        <a:srgbClr val="C4BC96"/>
                      </a:solidFill>
                      <a:prstDash val="solid"/>
                      <a:round/>
                      <a:headEnd type="none" w="med" len="med"/>
                      <a:tailEnd type="none" w="med" len="med"/>
                    </a:lnL>
                    <a:lnR w="12700" cap="flat" cmpd="sng" algn="ctr">
                      <a:solidFill>
                        <a:srgbClr val="C4BC96"/>
                      </a:solidFill>
                      <a:prstDash val="solid"/>
                      <a:round/>
                      <a:headEnd type="none" w="med" len="med"/>
                      <a:tailEnd type="none" w="med" len="med"/>
                    </a:lnR>
                    <a:lnT w="12700" cap="flat" cmpd="sng" algn="ctr">
                      <a:solidFill>
                        <a:srgbClr val="C4BC96"/>
                      </a:solidFill>
                      <a:prstDash val="solid"/>
                      <a:round/>
                      <a:headEnd type="none" w="med" len="med"/>
                      <a:tailEnd type="none" w="med" len="med"/>
                    </a:lnT>
                    <a:lnB w="12700" cap="flat" cmpd="sng" algn="ctr">
                      <a:solidFill>
                        <a:srgbClr val="C4BC96"/>
                      </a:solidFill>
                      <a:prstDash val="solid"/>
                      <a:round/>
                      <a:headEnd type="none" w="med" len="med"/>
                      <a:tailEnd type="none" w="med" len="med"/>
                    </a:lnB>
                  </a:tcPr>
                </a:tc>
                <a:tc>
                  <a:txBody>
                    <a:bodyPr/>
                    <a:lstStyle/>
                    <a:p>
                      <a:pPr marL="0" marR="0" algn="ctr">
                        <a:spcBef>
                          <a:spcPts val="0"/>
                        </a:spcBef>
                        <a:spcAft>
                          <a:spcPts val="0"/>
                        </a:spcAft>
                      </a:pPr>
                      <a:r>
                        <a:rPr lang="en-US" sz="900" dirty="0">
                          <a:solidFill>
                            <a:srgbClr val="595959"/>
                          </a:solidFill>
                          <a:effectLst/>
                          <a:latin typeface="Calibri" panose="020F0502020204030204" pitchFamily="34" charset="0"/>
                          <a:ea typeface="Calibri" panose="020F0502020204030204" pitchFamily="34" charset="0"/>
                          <a:cs typeface="Times New Roman" panose="02020603050405020304" pitchFamily="18" charset="0"/>
                        </a:rPr>
                        <a:t>2</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ctr">
                        <a:spcBef>
                          <a:spcPts val="0"/>
                        </a:spcBef>
                        <a:spcAft>
                          <a:spcPts val="0"/>
                        </a:spcAft>
                      </a:pPr>
                      <a:r>
                        <a:rPr lang="en-US" sz="800" dirty="0">
                          <a:solidFill>
                            <a:srgbClr val="595959"/>
                          </a:solidFill>
                          <a:effectLst/>
                          <a:latin typeface="Calibri" panose="020F0502020204030204" pitchFamily="34" charset="0"/>
                          <a:ea typeface="Calibri" panose="020F0502020204030204" pitchFamily="34" charset="0"/>
                          <a:cs typeface="Times New Roman" panose="02020603050405020304" pitchFamily="18" charset="0"/>
                        </a:rPr>
                        <a:t>Basic</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1246" marR="61246" marT="0" marB="0" anchor="ctr">
                    <a:lnL w="12700" cap="flat" cmpd="sng" algn="ctr">
                      <a:solidFill>
                        <a:srgbClr val="C4BC96"/>
                      </a:solidFill>
                      <a:prstDash val="solid"/>
                      <a:round/>
                      <a:headEnd type="none" w="med" len="med"/>
                      <a:tailEnd type="none" w="med" len="med"/>
                    </a:lnL>
                    <a:lnR w="12700" cap="flat" cmpd="sng" algn="ctr">
                      <a:solidFill>
                        <a:srgbClr val="C4BC96"/>
                      </a:solidFill>
                      <a:prstDash val="solid"/>
                      <a:round/>
                      <a:headEnd type="none" w="med" len="med"/>
                      <a:tailEnd type="none" w="med" len="med"/>
                    </a:lnR>
                    <a:lnT w="12700" cap="flat" cmpd="sng" algn="ctr">
                      <a:solidFill>
                        <a:srgbClr val="C4BC96"/>
                      </a:solidFill>
                      <a:prstDash val="solid"/>
                      <a:round/>
                      <a:headEnd type="none" w="med" len="med"/>
                      <a:tailEnd type="none" w="med" len="med"/>
                    </a:lnT>
                    <a:lnB w="12700" cap="flat" cmpd="sng" algn="ctr">
                      <a:solidFill>
                        <a:srgbClr val="C4BC96"/>
                      </a:solidFill>
                      <a:prstDash val="solid"/>
                      <a:round/>
                      <a:headEnd type="none" w="med" len="med"/>
                      <a:tailEnd type="none" w="med" len="med"/>
                    </a:lnB>
                  </a:tcPr>
                </a:tc>
                <a:tc>
                  <a:txBody>
                    <a:bodyPr/>
                    <a:lstStyle/>
                    <a:p>
                      <a:pPr marL="0" marR="0" algn="ctr">
                        <a:spcBef>
                          <a:spcPts val="0"/>
                        </a:spcBef>
                        <a:spcAft>
                          <a:spcPts val="0"/>
                        </a:spcAft>
                      </a:pPr>
                      <a:r>
                        <a:rPr lang="en-US" sz="900" b="1" dirty="0">
                          <a:solidFill>
                            <a:srgbClr val="595959"/>
                          </a:solidFill>
                          <a:effectLst/>
                          <a:latin typeface="Calibri" panose="020F0502020204030204" pitchFamily="34" charset="0"/>
                          <a:ea typeface="Calibri" panose="020F0502020204030204" pitchFamily="34" charset="0"/>
                          <a:cs typeface="Times New Roman" panose="02020603050405020304" pitchFamily="18" charset="0"/>
                        </a:rPr>
                        <a:t>2.5</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ctr">
                        <a:spcBef>
                          <a:spcPts val="0"/>
                        </a:spcBef>
                        <a:spcAft>
                          <a:spcPts val="0"/>
                        </a:spcAft>
                      </a:pPr>
                      <a:r>
                        <a:rPr lang="en-US" sz="800" b="1" dirty="0">
                          <a:solidFill>
                            <a:srgbClr val="595959"/>
                          </a:solidFill>
                          <a:effectLst/>
                          <a:latin typeface="Calibri" panose="020F0502020204030204" pitchFamily="34" charset="0"/>
                          <a:ea typeface="Calibri" panose="020F0502020204030204" pitchFamily="34" charset="0"/>
                          <a:cs typeface="Times New Roman" panose="02020603050405020304" pitchFamily="18" charset="0"/>
                        </a:rPr>
                        <a:t>Basic</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1246" marR="61246" marT="0" marB="0" anchor="ctr">
                    <a:lnL w="12700" cap="flat" cmpd="sng" algn="ctr">
                      <a:solidFill>
                        <a:srgbClr val="C4BC96"/>
                      </a:solidFill>
                      <a:prstDash val="solid"/>
                      <a:round/>
                      <a:headEnd type="none" w="med" len="med"/>
                      <a:tailEnd type="none" w="med" len="med"/>
                    </a:lnL>
                    <a:lnR w="12700" cap="flat" cmpd="sng" algn="ctr">
                      <a:solidFill>
                        <a:srgbClr val="C4BC96"/>
                      </a:solidFill>
                      <a:prstDash val="solid"/>
                      <a:round/>
                      <a:headEnd type="none" w="med" len="med"/>
                      <a:tailEnd type="none" w="med" len="med"/>
                    </a:lnR>
                    <a:lnT w="12700" cap="flat" cmpd="sng" algn="ctr">
                      <a:solidFill>
                        <a:srgbClr val="C4BC96"/>
                      </a:solidFill>
                      <a:prstDash val="solid"/>
                      <a:round/>
                      <a:headEnd type="none" w="med" len="med"/>
                      <a:tailEnd type="none" w="med" len="med"/>
                    </a:lnT>
                    <a:lnB w="12700" cap="flat" cmpd="sng" algn="ctr">
                      <a:solidFill>
                        <a:srgbClr val="C4BC96"/>
                      </a:solidFill>
                      <a:prstDash val="solid"/>
                      <a:round/>
                      <a:headEnd type="none" w="med" len="med"/>
                      <a:tailEnd type="none" w="med" len="med"/>
                    </a:lnB>
                  </a:tcPr>
                </a:tc>
                <a:tc>
                  <a:txBody>
                    <a:bodyPr/>
                    <a:lstStyle/>
                    <a:p>
                      <a:pPr marL="0" marR="0" algn="ctr">
                        <a:spcBef>
                          <a:spcPts val="0"/>
                        </a:spcBef>
                        <a:spcAft>
                          <a:spcPts val="0"/>
                        </a:spcAft>
                      </a:pPr>
                      <a:r>
                        <a:rPr lang="en-US" sz="900" b="1" dirty="0">
                          <a:solidFill>
                            <a:srgbClr val="595959"/>
                          </a:solidFill>
                          <a:effectLst/>
                          <a:latin typeface="Calibri" panose="020F0502020204030204" pitchFamily="34" charset="0"/>
                          <a:ea typeface="Calibri" panose="020F0502020204030204" pitchFamily="34" charset="0"/>
                          <a:cs typeface="Times New Roman" panose="02020603050405020304" pitchFamily="18" charset="0"/>
                        </a:rPr>
                        <a:t>2</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ctr">
                        <a:spcBef>
                          <a:spcPts val="0"/>
                        </a:spcBef>
                        <a:spcAft>
                          <a:spcPts val="0"/>
                        </a:spcAft>
                      </a:pPr>
                      <a:r>
                        <a:rPr lang="en-US" sz="800" b="1" dirty="0">
                          <a:solidFill>
                            <a:srgbClr val="595959"/>
                          </a:solidFill>
                          <a:effectLst/>
                          <a:latin typeface="Calibri" panose="020F0502020204030204" pitchFamily="34" charset="0"/>
                          <a:ea typeface="Calibri" panose="020F0502020204030204" pitchFamily="34" charset="0"/>
                          <a:cs typeface="Times New Roman" panose="02020603050405020304" pitchFamily="18" charset="0"/>
                        </a:rPr>
                        <a:t>Basic</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1246" marR="61246" marT="0" marB="0" anchor="ctr">
                    <a:lnL w="12700" cap="flat" cmpd="sng" algn="ctr">
                      <a:solidFill>
                        <a:srgbClr val="C4BC96"/>
                      </a:solidFill>
                      <a:prstDash val="solid"/>
                      <a:round/>
                      <a:headEnd type="none" w="med" len="med"/>
                      <a:tailEnd type="none" w="med" len="med"/>
                    </a:lnL>
                    <a:lnR w="12700" cap="flat" cmpd="sng" algn="ctr">
                      <a:solidFill>
                        <a:srgbClr val="C4BC96"/>
                      </a:solidFill>
                      <a:prstDash val="solid"/>
                      <a:round/>
                      <a:headEnd type="none" w="med" len="med"/>
                      <a:tailEnd type="none" w="med" len="med"/>
                    </a:lnR>
                    <a:lnT w="12700" cap="flat" cmpd="sng" algn="ctr">
                      <a:solidFill>
                        <a:srgbClr val="C4BC96"/>
                      </a:solidFill>
                      <a:prstDash val="solid"/>
                      <a:round/>
                      <a:headEnd type="none" w="med" len="med"/>
                      <a:tailEnd type="none" w="med" len="med"/>
                    </a:lnT>
                    <a:lnB w="12700" cap="flat" cmpd="sng" algn="ctr">
                      <a:solidFill>
                        <a:srgbClr val="C4BC96"/>
                      </a:solidFill>
                      <a:prstDash val="solid"/>
                      <a:round/>
                      <a:headEnd type="none" w="med" len="med"/>
                      <a:tailEnd type="none" w="med" len="med"/>
                    </a:lnB>
                  </a:tcPr>
                </a:tc>
                <a:tc>
                  <a:txBody>
                    <a:bodyPr/>
                    <a:lstStyle/>
                    <a:p>
                      <a:pPr marL="0" marR="0" algn="ctr">
                        <a:spcBef>
                          <a:spcPts val="0"/>
                        </a:spcBef>
                        <a:spcAft>
                          <a:spcPts val="0"/>
                        </a:spcAft>
                      </a:pPr>
                      <a:r>
                        <a:rPr lang="en-US" sz="900" b="1" dirty="0">
                          <a:solidFill>
                            <a:srgbClr val="595959"/>
                          </a:solidFill>
                          <a:effectLst/>
                          <a:latin typeface="Calibri" panose="020F0502020204030204" pitchFamily="34" charset="0"/>
                          <a:ea typeface="Calibri" panose="020F0502020204030204" pitchFamily="34" charset="0"/>
                          <a:cs typeface="Times New Roman" panose="02020603050405020304" pitchFamily="18" charset="0"/>
                        </a:rPr>
                        <a:t>+0.5</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1246" marR="61246" marT="0" marB="0" anchor="ctr">
                    <a:lnL w="12700" cap="flat" cmpd="sng" algn="ctr">
                      <a:solidFill>
                        <a:srgbClr val="C4BC96"/>
                      </a:solidFill>
                      <a:prstDash val="solid"/>
                      <a:round/>
                      <a:headEnd type="none" w="med" len="med"/>
                      <a:tailEnd type="none" w="med" len="med"/>
                    </a:lnL>
                    <a:lnR>
                      <a:noFill/>
                    </a:lnR>
                    <a:lnT w="12700" cap="flat" cmpd="sng" algn="ctr">
                      <a:solidFill>
                        <a:srgbClr val="C4BC96"/>
                      </a:solidFill>
                      <a:prstDash val="solid"/>
                      <a:round/>
                      <a:headEnd type="none" w="med" len="med"/>
                      <a:tailEnd type="none" w="med" len="med"/>
                    </a:lnT>
                    <a:lnB w="12700" cap="flat" cmpd="sng" algn="ctr">
                      <a:solidFill>
                        <a:srgbClr val="C4BC96"/>
                      </a:solidFill>
                      <a:prstDash val="solid"/>
                      <a:round/>
                      <a:headEnd type="none" w="med" len="med"/>
                      <a:tailEnd type="none" w="med" len="med"/>
                    </a:lnB>
                    <a:solidFill>
                      <a:srgbClr val="EEECE1"/>
                    </a:solidFill>
                  </a:tcPr>
                </a:tc>
                <a:extLst>
                  <a:ext uri="{0D108BD9-81ED-4DB2-BD59-A6C34878D82A}">
                    <a16:rowId xmlns:a16="http://schemas.microsoft.com/office/drawing/2014/main" val="10003"/>
                  </a:ext>
                </a:extLst>
              </a:tr>
            </a:tbl>
          </a:graphicData>
        </a:graphic>
      </p:graphicFrame>
      <p:graphicFrame>
        <p:nvGraphicFramePr>
          <p:cNvPr id="6" name="Table 5"/>
          <p:cNvGraphicFramePr>
            <a:graphicFrameLocks noGrp="1"/>
          </p:cNvGraphicFramePr>
          <p:nvPr>
            <p:extLst>
              <p:ext uri="{D42A27DB-BD31-4B8C-83A1-F6EECF244321}">
                <p14:modId xmlns:p14="http://schemas.microsoft.com/office/powerpoint/2010/main" val="1919399523"/>
              </p:ext>
            </p:extLst>
          </p:nvPr>
        </p:nvGraphicFramePr>
        <p:xfrm>
          <a:off x="457197" y="2952861"/>
          <a:ext cx="8229601" cy="1550162"/>
        </p:xfrm>
        <a:graphic>
          <a:graphicData uri="http://schemas.openxmlformats.org/drawingml/2006/table">
            <a:tbl>
              <a:tblPr firstRow="1" firstCol="1" bandRow="1"/>
              <a:tblGrid>
                <a:gridCol w="4847479">
                  <a:extLst>
                    <a:ext uri="{9D8B030D-6E8A-4147-A177-3AD203B41FA5}">
                      <a16:colId xmlns:a16="http://schemas.microsoft.com/office/drawing/2014/main" val="20000"/>
                    </a:ext>
                  </a:extLst>
                </a:gridCol>
                <a:gridCol w="675970">
                  <a:extLst>
                    <a:ext uri="{9D8B030D-6E8A-4147-A177-3AD203B41FA5}">
                      <a16:colId xmlns:a16="http://schemas.microsoft.com/office/drawing/2014/main" val="20001"/>
                    </a:ext>
                  </a:extLst>
                </a:gridCol>
                <a:gridCol w="676538">
                  <a:extLst>
                    <a:ext uri="{9D8B030D-6E8A-4147-A177-3AD203B41FA5}">
                      <a16:colId xmlns:a16="http://schemas.microsoft.com/office/drawing/2014/main" val="20002"/>
                    </a:ext>
                  </a:extLst>
                </a:gridCol>
                <a:gridCol w="676538">
                  <a:extLst>
                    <a:ext uri="{9D8B030D-6E8A-4147-A177-3AD203B41FA5}">
                      <a16:colId xmlns:a16="http://schemas.microsoft.com/office/drawing/2014/main" val="20003"/>
                    </a:ext>
                  </a:extLst>
                </a:gridCol>
                <a:gridCol w="676538">
                  <a:extLst>
                    <a:ext uri="{9D8B030D-6E8A-4147-A177-3AD203B41FA5}">
                      <a16:colId xmlns:a16="http://schemas.microsoft.com/office/drawing/2014/main" val="20004"/>
                    </a:ext>
                  </a:extLst>
                </a:gridCol>
                <a:gridCol w="676538">
                  <a:extLst>
                    <a:ext uri="{9D8B030D-6E8A-4147-A177-3AD203B41FA5}">
                      <a16:colId xmlns:a16="http://schemas.microsoft.com/office/drawing/2014/main" val="20005"/>
                    </a:ext>
                  </a:extLst>
                </a:gridCol>
              </a:tblGrid>
              <a:tr h="163322">
                <a:tc>
                  <a:txBody>
                    <a:bodyPr/>
                    <a:lstStyle/>
                    <a:p>
                      <a:pPr marL="0" marR="0">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1246" marR="61246" marT="0" marB="0">
                    <a:lnL>
                      <a:noFill/>
                    </a:lnL>
                    <a:lnR w="12700" cap="flat" cmpd="sng" algn="ctr">
                      <a:solidFill>
                        <a:srgbClr val="C4BC96"/>
                      </a:solidFill>
                      <a:prstDash val="solid"/>
                      <a:round/>
                      <a:headEnd type="none" w="med" len="med"/>
                      <a:tailEnd type="none" w="med" len="med"/>
                    </a:lnR>
                    <a:lnT>
                      <a:noFill/>
                    </a:lnT>
                    <a:lnB>
                      <a:noFill/>
                    </a:lnB>
                  </a:tcPr>
                </a:tc>
                <a:tc gridSpan="3">
                  <a:txBody>
                    <a:bodyPr/>
                    <a:lstStyle/>
                    <a:p>
                      <a:pPr marL="0" marR="0" algn="ctr">
                        <a:spcBef>
                          <a:spcPts val="0"/>
                        </a:spcBef>
                        <a:spcAft>
                          <a:spcPts val="0"/>
                        </a:spcAft>
                      </a:pPr>
                      <a:r>
                        <a:rPr lang="en-US" sz="900" b="1"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Current Proficiency Rating </a:t>
                      </a:r>
                      <a:r>
                        <a:rPr lang="en-US" sz="900"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sym typeface="Webdings" panose="05030102010509060703" pitchFamily="18" charset="2"/>
                        </a:rPr>
                        <a:t></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1246" marR="61246" marT="0" marB="0">
                    <a:lnL w="12700" cap="flat" cmpd="sng" algn="ctr">
                      <a:solidFill>
                        <a:srgbClr val="C4BC96"/>
                      </a:solidFill>
                      <a:prstDash val="solid"/>
                      <a:round/>
                      <a:headEnd type="none" w="med" len="med"/>
                      <a:tailEnd type="none" w="med" len="med"/>
                    </a:lnL>
                    <a:lnR w="12700" cap="flat" cmpd="sng" algn="ctr">
                      <a:solidFill>
                        <a:srgbClr val="C4BC96"/>
                      </a:solidFill>
                      <a:prstDash val="solid"/>
                      <a:round/>
                      <a:headEnd type="none" w="med" len="med"/>
                      <a:tailEnd type="none" w="med" len="med"/>
                    </a:lnR>
                    <a:lnT w="12700" cap="flat" cmpd="sng" algn="ctr">
                      <a:solidFill>
                        <a:srgbClr val="C4BC96"/>
                      </a:solidFill>
                      <a:prstDash val="solid"/>
                      <a:round/>
                      <a:headEnd type="none" w="med" len="med"/>
                      <a:tailEnd type="none" w="med" len="med"/>
                    </a:lnT>
                    <a:lnB w="12700" cap="flat" cmpd="sng" algn="ctr">
                      <a:solidFill>
                        <a:srgbClr val="C4BC96"/>
                      </a:solidFill>
                      <a:prstDash val="solid"/>
                      <a:round/>
                      <a:headEnd type="none" w="med" len="med"/>
                      <a:tailEnd type="none" w="med" len="med"/>
                    </a:lnB>
                    <a:solidFill>
                      <a:srgbClr val="948A54"/>
                    </a:solidFill>
                  </a:tcPr>
                </a:tc>
                <a:tc hMerge="1">
                  <a:txBody>
                    <a:bodyPr/>
                    <a:lstStyle/>
                    <a:p>
                      <a:endParaRPr lang="en-US"/>
                    </a:p>
                  </a:txBody>
                  <a:tcPr/>
                </a:tc>
                <a:tc hMerge="1">
                  <a:txBody>
                    <a:bodyPr/>
                    <a:lstStyle/>
                    <a:p>
                      <a:endParaRPr lang="en-US"/>
                    </a:p>
                  </a:txBody>
                  <a:tcPr/>
                </a:tc>
                <a:tc rowSpan="2">
                  <a:txBody>
                    <a:bodyPr/>
                    <a:lstStyle/>
                    <a:p>
                      <a:pPr marL="0" marR="0" algn="ctr">
                        <a:spcBef>
                          <a:spcPts val="0"/>
                        </a:spcBef>
                        <a:spcAft>
                          <a:spcPts val="0"/>
                        </a:spcAft>
                      </a:pPr>
                      <a:r>
                        <a:rPr lang="en-US" sz="900" b="1"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Targeted Proficiency</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1246" marR="61246" marT="0" marB="0">
                    <a:lnL w="12700" cap="flat" cmpd="sng" algn="ctr">
                      <a:solidFill>
                        <a:srgbClr val="C4BC96"/>
                      </a:solidFill>
                      <a:prstDash val="solid"/>
                      <a:round/>
                      <a:headEnd type="none" w="med" len="med"/>
                      <a:tailEnd type="none" w="med" len="med"/>
                    </a:lnL>
                    <a:lnR w="12700" cap="flat" cmpd="sng" algn="ctr">
                      <a:solidFill>
                        <a:srgbClr val="C4BC96"/>
                      </a:solidFill>
                      <a:prstDash val="solid"/>
                      <a:round/>
                      <a:headEnd type="none" w="med" len="med"/>
                      <a:tailEnd type="none" w="med" len="med"/>
                    </a:lnR>
                    <a:lnT w="12700" cap="flat" cmpd="sng" algn="ctr">
                      <a:solidFill>
                        <a:srgbClr val="C4BC96"/>
                      </a:solidFill>
                      <a:prstDash val="solid"/>
                      <a:round/>
                      <a:headEnd type="none" w="med" len="med"/>
                      <a:tailEnd type="none" w="med" len="med"/>
                    </a:lnT>
                    <a:lnB w="12700" cap="flat" cmpd="sng" algn="ctr">
                      <a:solidFill>
                        <a:srgbClr val="C4BC96"/>
                      </a:solidFill>
                      <a:prstDash val="solid"/>
                      <a:round/>
                      <a:headEnd type="none" w="med" len="med"/>
                      <a:tailEnd type="none" w="med" len="med"/>
                    </a:lnB>
                    <a:solidFill>
                      <a:srgbClr val="948A54"/>
                    </a:solidFill>
                  </a:tcPr>
                </a:tc>
                <a:tc rowSpan="2">
                  <a:txBody>
                    <a:bodyPr/>
                    <a:lstStyle/>
                    <a:p>
                      <a:pPr marL="0" marR="0" algn="ctr">
                        <a:spcBef>
                          <a:spcPts val="0"/>
                        </a:spcBef>
                        <a:spcAft>
                          <a:spcPts val="0"/>
                        </a:spcAft>
                      </a:pPr>
                      <a:r>
                        <a:rPr lang="en-US" sz="900" b="1">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Difference</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1246" marR="61246" marT="0" marB="0">
                    <a:lnL w="12700" cap="flat" cmpd="sng" algn="ctr">
                      <a:solidFill>
                        <a:srgbClr val="C4BC96"/>
                      </a:solidFill>
                      <a:prstDash val="solid"/>
                      <a:round/>
                      <a:headEnd type="none" w="med" len="med"/>
                      <a:tailEnd type="none" w="med" len="med"/>
                    </a:lnL>
                    <a:lnR>
                      <a:noFill/>
                    </a:lnR>
                    <a:lnT w="12700" cap="flat" cmpd="sng" algn="ctr">
                      <a:solidFill>
                        <a:srgbClr val="C4BC96"/>
                      </a:solidFill>
                      <a:prstDash val="solid"/>
                      <a:round/>
                      <a:headEnd type="none" w="med" len="med"/>
                      <a:tailEnd type="none" w="med" len="med"/>
                    </a:lnT>
                    <a:lnB w="12700" cap="flat" cmpd="sng" algn="ctr">
                      <a:solidFill>
                        <a:srgbClr val="C4BC96"/>
                      </a:solidFill>
                      <a:prstDash val="solid"/>
                      <a:round/>
                      <a:headEnd type="none" w="med" len="med"/>
                      <a:tailEnd type="none" w="med" len="med"/>
                    </a:lnB>
                    <a:solidFill>
                      <a:srgbClr val="948A54"/>
                    </a:solidFill>
                  </a:tcPr>
                </a:tc>
                <a:extLst>
                  <a:ext uri="{0D108BD9-81ED-4DB2-BD59-A6C34878D82A}">
                    <a16:rowId xmlns:a16="http://schemas.microsoft.com/office/drawing/2014/main" val="10000"/>
                  </a:ext>
                </a:extLst>
              </a:tr>
              <a:tr h="149712">
                <a:tc>
                  <a:txBody>
                    <a:bodyPr/>
                    <a:lstStyle/>
                    <a:p>
                      <a:pPr marL="0" marR="0">
                        <a:spcBef>
                          <a:spcPts val="0"/>
                        </a:spcBef>
                        <a:spcAft>
                          <a:spcPts val="0"/>
                        </a:spcAft>
                      </a:pPr>
                      <a:r>
                        <a:rPr lang="en-US" sz="1000" b="1" dirty="0">
                          <a:solidFill>
                            <a:srgbClr val="595959"/>
                          </a:solidFill>
                          <a:effectLst/>
                          <a:latin typeface="Calibri" panose="020F0502020204030204" pitchFamily="34" charset="0"/>
                          <a:ea typeface="Calibri" panose="020F0502020204030204" pitchFamily="34" charset="0"/>
                          <a:cs typeface="Times New Roman" panose="02020603050405020304" pitchFamily="18" charset="0"/>
                        </a:rPr>
                        <a:t> </a:t>
                      </a:r>
                      <a:r>
                        <a:rPr lang="en-US" sz="1000" dirty="0">
                          <a:solidFill>
                            <a:srgbClr val="CC9900"/>
                          </a:solidFill>
                          <a:effectLst/>
                          <a:latin typeface="Calibri" panose="020F0502020204030204" pitchFamily="34" charset="0"/>
                          <a:ea typeface="Calibri" panose="020F0502020204030204" pitchFamily="34" charset="0"/>
                          <a:cs typeface="Times New Roman" panose="02020603050405020304" pitchFamily="18" charset="0"/>
                        </a:rPr>
                        <a:t>General and Technical Competencies </a:t>
                      </a:r>
                      <a:r>
                        <a:rPr lang="en-US" sz="800" baseline="30000" dirty="0">
                          <a:solidFill>
                            <a:srgbClr val="CC9900"/>
                          </a:solidFill>
                          <a:latin typeface="Calibri" panose="020F0502020204030204" pitchFamily="34" charset="0"/>
                          <a:ea typeface="Calibri" panose="020F0502020204030204" pitchFamily="34" charset="0"/>
                          <a:cs typeface="Times New Roman" panose="02020603050405020304" pitchFamily="18" charset="0"/>
                          <a:sym typeface="Webdings" panose="05030102010509060703" pitchFamily="18" charset="2"/>
                        </a:rPr>
                        <a:t></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1246" marR="61246" marT="0" marB="0">
                    <a:lnL>
                      <a:noFill/>
                    </a:lnL>
                    <a:lnR w="12700" cap="flat" cmpd="sng" algn="ctr">
                      <a:solidFill>
                        <a:srgbClr val="C4BC96"/>
                      </a:solidFill>
                      <a:prstDash val="solid"/>
                      <a:round/>
                      <a:headEnd type="none" w="med" len="med"/>
                      <a:tailEnd type="none" w="med" len="med"/>
                    </a:lnR>
                    <a:lnT>
                      <a:noFill/>
                    </a:lnT>
                    <a:lnB w="12700" cap="flat" cmpd="sng" algn="ctr">
                      <a:solidFill>
                        <a:srgbClr val="C4BC96"/>
                      </a:solidFill>
                      <a:prstDash val="solid"/>
                      <a:round/>
                      <a:headEnd type="none" w="med" len="med"/>
                      <a:tailEnd type="none" w="med" len="med"/>
                    </a:lnB>
                  </a:tcPr>
                </a:tc>
                <a:tc>
                  <a:txBody>
                    <a:bodyPr/>
                    <a:lstStyle/>
                    <a:p>
                      <a:pPr marL="0" marR="0" algn="ctr">
                        <a:spcBef>
                          <a:spcPts val="0"/>
                        </a:spcBef>
                        <a:spcAft>
                          <a:spcPts val="0"/>
                        </a:spcAft>
                      </a:pPr>
                      <a:r>
                        <a:rPr lang="en-US" sz="900" b="1">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Supervisor</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1246" marR="61246" marT="0" marB="0">
                    <a:lnL w="12700" cap="flat" cmpd="sng" algn="ctr">
                      <a:solidFill>
                        <a:srgbClr val="C4BC96"/>
                      </a:solidFill>
                      <a:prstDash val="solid"/>
                      <a:round/>
                      <a:headEnd type="none" w="med" len="med"/>
                      <a:tailEnd type="none" w="med" len="med"/>
                    </a:lnL>
                    <a:lnR w="12700" cap="flat" cmpd="sng" algn="ctr">
                      <a:solidFill>
                        <a:srgbClr val="C4BC96"/>
                      </a:solidFill>
                      <a:prstDash val="solid"/>
                      <a:round/>
                      <a:headEnd type="none" w="med" len="med"/>
                      <a:tailEnd type="none" w="med" len="med"/>
                    </a:lnR>
                    <a:lnT w="12700" cap="flat" cmpd="sng" algn="ctr">
                      <a:solidFill>
                        <a:srgbClr val="C4BC96"/>
                      </a:solidFill>
                      <a:prstDash val="solid"/>
                      <a:round/>
                      <a:headEnd type="none" w="med" len="med"/>
                      <a:tailEnd type="none" w="med" len="med"/>
                    </a:lnT>
                    <a:lnB w="12700" cap="flat" cmpd="sng" algn="ctr">
                      <a:solidFill>
                        <a:srgbClr val="C4BC96"/>
                      </a:solidFill>
                      <a:prstDash val="solid"/>
                      <a:round/>
                      <a:headEnd type="none" w="med" len="med"/>
                      <a:tailEnd type="none" w="med" len="med"/>
                    </a:lnB>
                    <a:solidFill>
                      <a:srgbClr val="948A54"/>
                    </a:solidFill>
                  </a:tcPr>
                </a:tc>
                <a:tc>
                  <a:txBody>
                    <a:bodyPr/>
                    <a:lstStyle/>
                    <a:p>
                      <a:pPr marL="0" marR="0" algn="ctr">
                        <a:spcBef>
                          <a:spcPts val="0"/>
                        </a:spcBef>
                        <a:spcAft>
                          <a:spcPts val="0"/>
                        </a:spcAft>
                      </a:pPr>
                      <a:r>
                        <a:rPr lang="en-US" sz="900" b="1">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Self</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1246" marR="61246" marT="0" marB="0">
                    <a:lnL w="12700" cap="flat" cmpd="sng" algn="ctr">
                      <a:solidFill>
                        <a:srgbClr val="C4BC96"/>
                      </a:solidFill>
                      <a:prstDash val="solid"/>
                      <a:round/>
                      <a:headEnd type="none" w="med" len="med"/>
                      <a:tailEnd type="none" w="med" len="med"/>
                    </a:lnL>
                    <a:lnR w="12700" cap="flat" cmpd="sng" algn="ctr">
                      <a:solidFill>
                        <a:srgbClr val="C4BC96"/>
                      </a:solidFill>
                      <a:prstDash val="solid"/>
                      <a:round/>
                      <a:headEnd type="none" w="med" len="med"/>
                      <a:tailEnd type="none" w="med" len="med"/>
                    </a:lnR>
                    <a:lnT w="12700" cap="flat" cmpd="sng" algn="ctr">
                      <a:solidFill>
                        <a:srgbClr val="C4BC96"/>
                      </a:solidFill>
                      <a:prstDash val="solid"/>
                      <a:round/>
                      <a:headEnd type="none" w="med" len="med"/>
                      <a:tailEnd type="none" w="med" len="med"/>
                    </a:lnT>
                    <a:lnB w="12700" cap="flat" cmpd="sng" algn="ctr">
                      <a:solidFill>
                        <a:srgbClr val="C4BC96"/>
                      </a:solidFill>
                      <a:prstDash val="solid"/>
                      <a:round/>
                      <a:headEnd type="none" w="med" len="med"/>
                      <a:tailEnd type="none" w="med" len="med"/>
                    </a:lnB>
                    <a:solidFill>
                      <a:srgbClr val="948A54"/>
                    </a:solidFill>
                  </a:tcPr>
                </a:tc>
                <a:tc>
                  <a:txBody>
                    <a:bodyPr/>
                    <a:lstStyle/>
                    <a:p>
                      <a:pPr marL="0" marR="0" algn="ctr">
                        <a:spcBef>
                          <a:spcPts val="0"/>
                        </a:spcBef>
                        <a:spcAft>
                          <a:spcPts val="0"/>
                        </a:spcAft>
                      </a:pPr>
                      <a:r>
                        <a:rPr lang="en-US" sz="900" b="1">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Average</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1246" marR="61246" marT="0" marB="0">
                    <a:lnL w="12700" cap="flat" cmpd="sng" algn="ctr">
                      <a:solidFill>
                        <a:srgbClr val="C4BC96"/>
                      </a:solidFill>
                      <a:prstDash val="solid"/>
                      <a:round/>
                      <a:headEnd type="none" w="med" len="med"/>
                      <a:tailEnd type="none" w="med" len="med"/>
                    </a:lnL>
                    <a:lnR w="12700" cap="flat" cmpd="sng" algn="ctr">
                      <a:solidFill>
                        <a:srgbClr val="C4BC96"/>
                      </a:solidFill>
                      <a:prstDash val="solid"/>
                      <a:round/>
                      <a:headEnd type="none" w="med" len="med"/>
                      <a:tailEnd type="none" w="med" len="med"/>
                    </a:lnR>
                    <a:lnT w="12700" cap="flat" cmpd="sng" algn="ctr">
                      <a:solidFill>
                        <a:srgbClr val="C4BC96"/>
                      </a:solidFill>
                      <a:prstDash val="solid"/>
                      <a:round/>
                      <a:headEnd type="none" w="med" len="med"/>
                      <a:tailEnd type="none" w="med" len="med"/>
                    </a:lnT>
                    <a:lnB w="12700" cap="flat" cmpd="sng" algn="ctr">
                      <a:solidFill>
                        <a:srgbClr val="C4BC96"/>
                      </a:solidFill>
                      <a:prstDash val="solid"/>
                      <a:round/>
                      <a:headEnd type="none" w="med" len="med"/>
                      <a:tailEnd type="none" w="med" len="med"/>
                    </a:lnB>
                    <a:solidFill>
                      <a:srgbClr val="948A54"/>
                    </a:solidFill>
                  </a:tcPr>
                </a:tc>
                <a:tc vMerge="1">
                  <a:txBody>
                    <a:bodyPr/>
                    <a:lstStyle/>
                    <a:p>
                      <a:endParaRPr lang="en-US"/>
                    </a:p>
                  </a:txBody>
                  <a:tcPr/>
                </a:tc>
                <a:tc vMerge="1">
                  <a:txBody>
                    <a:bodyPr/>
                    <a:lstStyle/>
                    <a:p>
                      <a:endParaRPr lang="en-US"/>
                    </a:p>
                  </a:txBody>
                  <a:tcPr/>
                </a:tc>
                <a:extLst>
                  <a:ext uri="{0D108BD9-81ED-4DB2-BD59-A6C34878D82A}">
                    <a16:rowId xmlns:a16="http://schemas.microsoft.com/office/drawing/2014/main" val="10001"/>
                  </a:ext>
                </a:extLst>
              </a:tr>
              <a:tr h="136101">
                <a:tc gridSpan="6">
                  <a:txBody>
                    <a:bodyPr/>
                    <a:lstStyle/>
                    <a:p>
                      <a:pPr marL="0" marR="0">
                        <a:spcBef>
                          <a:spcPts val="0"/>
                        </a:spcBef>
                        <a:spcAft>
                          <a:spcPts val="0"/>
                        </a:spcAft>
                      </a:pPr>
                      <a:r>
                        <a:rPr lang="en-US" sz="900" b="1">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General </a:t>
                      </a:r>
                      <a:r>
                        <a:rPr lang="en-US" sz="900">
                          <a:solidFill>
                            <a:srgbClr val="FFFFFF"/>
                          </a:solidFill>
                          <a:effectLst/>
                          <a:latin typeface="Calibri" panose="020F0502020204030204" pitchFamily="34" charset="0"/>
                          <a:ea typeface="Calibri" panose="020F0502020204030204" pitchFamily="34" charset="0"/>
                          <a:cs typeface="Times New Roman" panose="02020603050405020304" pitchFamily="18" charset="0"/>
                          <a:sym typeface="Webdings" panose="05030102010509060703" pitchFamily="18" charset="2"/>
                        </a:rPr>
                        <a:t></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1246" marR="61246" marT="0" marB="0">
                    <a:lnL>
                      <a:noFill/>
                    </a:lnL>
                    <a:lnR>
                      <a:noFill/>
                    </a:lnR>
                    <a:lnT w="12700" cap="flat" cmpd="sng" algn="ctr">
                      <a:solidFill>
                        <a:srgbClr val="C4BC96"/>
                      </a:solidFill>
                      <a:prstDash val="solid"/>
                      <a:round/>
                      <a:headEnd type="none" w="med" len="med"/>
                      <a:tailEnd type="none" w="med" len="med"/>
                    </a:lnT>
                    <a:lnB w="12700" cap="flat" cmpd="sng" algn="ctr">
                      <a:solidFill>
                        <a:srgbClr val="C4BC96"/>
                      </a:solidFill>
                      <a:prstDash val="solid"/>
                      <a:round/>
                      <a:headEnd type="none" w="med" len="med"/>
                      <a:tailEnd type="none" w="med" len="med"/>
                    </a:lnB>
                    <a:solidFill>
                      <a:srgbClr val="31849B"/>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2"/>
                  </a:ext>
                </a:extLst>
              </a:tr>
              <a:tr h="408304">
                <a:tc>
                  <a:txBody>
                    <a:bodyPr/>
                    <a:lstStyle/>
                    <a:p>
                      <a:pPr marL="0" marR="0" lvl="0" indent="0" algn="l" defTabSz="914400" rtl="0" eaLnBrk="1" fontAlgn="auto" latinLnBrk="0" hangingPunct="1">
                        <a:lnSpc>
                          <a:spcPct val="100000"/>
                        </a:lnSpc>
                        <a:spcBef>
                          <a:spcPts val="500"/>
                        </a:spcBef>
                        <a:spcAft>
                          <a:spcPts val="500"/>
                        </a:spcAft>
                        <a:buClrTx/>
                        <a:buSzTx/>
                        <a:buFontTx/>
                        <a:buNone/>
                        <a:tabLst/>
                        <a:defRPr/>
                      </a:pPr>
                      <a:r>
                        <a:rPr kumimoji="0" lang="en-US" sz="900" b="1" i="0" u="none" strike="noStrike" kern="1200" cap="none" spc="0" normalizeH="0" baseline="0" noProof="0" dirty="0">
                          <a:ln>
                            <a:noFill/>
                          </a:ln>
                          <a:solidFill>
                            <a:prstClr val="black">
                              <a:lumMod val="75000"/>
                              <a:lumOff val="25000"/>
                            </a:prstClr>
                          </a:solidFill>
                          <a:effectLst/>
                          <a:uLnTx/>
                          <a:uFillTx/>
                          <a:latin typeface="Calibri" panose="020F0502020204030204" pitchFamily="34" charset="0"/>
                          <a:ea typeface="Calibri" panose="020F0502020204030204" pitchFamily="34" charset="0"/>
                          <a:cs typeface="Times New Roman" panose="02020603050405020304" pitchFamily="18" charset="0"/>
                        </a:rPr>
                        <a:t>Oral Communication (*)</a:t>
                      </a:r>
                      <a:r>
                        <a:rPr kumimoji="0" lang="en-US" sz="900" b="0" i="0" u="none" strike="noStrike" kern="1200" cap="none" spc="0" normalizeH="0" baseline="0" noProof="0" dirty="0">
                          <a:ln>
                            <a:noFill/>
                          </a:ln>
                          <a:solidFill>
                            <a:prstClr val="black">
                              <a:lumMod val="75000"/>
                              <a:lumOff val="25000"/>
                            </a:prstClr>
                          </a:solidFill>
                          <a:effectLst/>
                          <a:uLnTx/>
                          <a:uFillTx/>
                          <a:latin typeface="Calibri" panose="020F0502020204030204" pitchFamily="34" charset="0"/>
                          <a:ea typeface="Calibri" panose="020F0502020204030204" pitchFamily="34" charset="0"/>
                          <a:cs typeface="Times New Roman" panose="02020603050405020304" pitchFamily="18" charset="0"/>
                        </a:rPr>
                        <a:t> - Expresses information (for example, ideas or facts) to individuals or groups effectively, taking into account the audience and nature of the information (for example, technical, sensitive, controversial); makes clear and convincing oral presentations; listens to others, attends to nonverbal cues, and responds appropriately.</a:t>
                      </a:r>
                      <a:endParaRPr kumimoji="0" lang="en-US" sz="900" b="0" i="0" u="none" strike="noStrike" kern="1200" cap="none" spc="0" normalizeH="0" baseline="0" noProof="0" dirty="0">
                        <a:ln>
                          <a:noFill/>
                        </a:ln>
                        <a:solidFill>
                          <a:prstClr val="black">
                            <a:lumMod val="75000"/>
                            <a:lumOff val="25000"/>
                          </a:prstClr>
                        </a:solidFill>
                        <a:effectLst/>
                        <a:uLnTx/>
                        <a:uFillTx/>
                        <a:latin typeface="+mn-lt"/>
                        <a:ea typeface="Calibri"/>
                        <a:cs typeface="Times New Roman"/>
                      </a:endParaRPr>
                    </a:p>
                  </a:txBody>
                  <a:tcPr marL="61246" marR="61246" marT="0" marB="0">
                    <a:lnL>
                      <a:noFill/>
                    </a:lnL>
                    <a:lnR w="12700" cap="flat" cmpd="sng" algn="ctr">
                      <a:solidFill>
                        <a:srgbClr val="C4BC96"/>
                      </a:solidFill>
                      <a:prstDash val="solid"/>
                      <a:round/>
                      <a:headEnd type="none" w="med" len="med"/>
                      <a:tailEnd type="none" w="med" len="med"/>
                    </a:lnR>
                    <a:lnT w="12700" cap="flat" cmpd="sng" algn="ctr">
                      <a:solidFill>
                        <a:srgbClr val="C4BC96"/>
                      </a:solidFill>
                      <a:prstDash val="solid"/>
                      <a:round/>
                      <a:headEnd type="none" w="med" len="med"/>
                      <a:tailEnd type="none" w="med" len="med"/>
                    </a:lnT>
                    <a:lnB w="12700" cap="flat" cmpd="sng" algn="ctr">
                      <a:solidFill>
                        <a:srgbClr val="C4BC96"/>
                      </a:solidFill>
                      <a:prstDash val="solid"/>
                      <a:round/>
                      <a:headEnd type="none" w="med" len="med"/>
                      <a:tailEnd type="none" w="med" len="med"/>
                    </a:lnB>
                  </a:tcPr>
                </a:tc>
                <a:tc>
                  <a:txBody>
                    <a:bodyPr/>
                    <a:lstStyle/>
                    <a:p>
                      <a:pPr marL="0" marR="0" algn="ctr">
                        <a:spcBef>
                          <a:spcPts val="0"/>
                        </a:spcBef>
                        <a:spcAft>
                          <a:spcPts val="0"/>
                        </a:spcAft>
                      </a:pPr>
                      <a:r>
                        <a:rPr lang="en-US" sz="900">
                          <a:solidFill>
                            <a:srgbClr val="595959"/>
                          </a:solidFill>
                          <a:effectLst/>
                          <a:latin typeface="Calibri" panose="020F0502020204030204" pitchFamily="34" charset="0"/>
                          <a:ea typeface="Calibri" panose="020F0502020204030204" pitchFamily="34" charset="0"/>
                          <a:cs typeface="Times New Roman" panose="02020603050405020304" pitchFamily="18" charset="0"/>
                        </a:rPr>
                        <a:t>3</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p>
                      <a:pPr marL="0" marR="0" algn="ctr">
                        <a:spcBef>
                          <a:spcPts val="0"/>
                        </a:spcBef>
                        <a:spcAft>
                          <a:spcPts val="0"/>
                        </a:spcAft>
                      </a:pPr>
                      <a:r>
                        <a:rPr lang="en-US" sz="800">
                          <a:solidFill>
                            <a:srgbClr val="595959"/>
                          </a:solidFill>
                          <a:effectLst/>
                          <a:latin typeface="Calibri" panose="020F0502020204030204" pitchFamily="34" charset="0"/>
                          <a:ea typeface="Calibri" panose="020F0502020204030204" pitchFamily="34" charset="0"/>
                          <a:cs typeface="Times New Roman" panose="02020603050405020304" pitchFamily="18" charset="0"/>
                        </a:rPr>
                        <a:t>Intermediate</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1246" marR="61246" marT="0" marB="0" anchor="ctr">
                    <a:lnL w="12700" cap="flat" cmpd="sng" algn="ctr">
                      <a:solidFill>
                        <a:srgbClr val="C4BC96"/>
                      </a:solidFill>
                      <a:prstDash val="solid"/>
                      <a:round/>
                      <a:headEnd type="none" w="med" len="med"/>
                      <a:tailEnd type="none" w="med" len="med"/>
                    </a:lnL>
                    <a:lnR w="12700" cap="flat" cmpd="sng" algn="ctr">
                      <a:solidFill>
                        <a:srgbClr val="C4BC96"/>
                      </a:solidFill>
                      <a:prstDash val="solid"/>
                      <a:round/>
                      <a:headEnd type="none" w="med" len="med"/>
                      <a:tailEnd type="none" w="med" len="med"/>
                    </a:lnR>
                    <a:lnT w="12700" cap="flat" cmpd="sng" algn="ctr">
                      <a:solidFill>
                        <a:srgbClr val="C4BC96"/>
                      </a:solidFill>
                      <a:prstDash val="solid"/>
                      <a:round/>
                      <a:headEnd type="none" w="med" len="med"/>
                      <a:tailEnd type="none" w="med" len="med"/>
                    </a:lnT>
                    <a:lnB w="12700" cap="flat" cmpd="sng" algn="ctr">
                      <a:solidFill>
                        <a:srgbClr val="C4BC96"/>
                      </a:solidFill>
                      <a:prstDash val="solid"/>
                      <a:round/>
                      <a:headEnd type="none" w="med" len="med"/>
                      <a:tailEnd type="none" w="med" len="med"/>
                    </a:lnB>
                  </a:tcPr>
                </a:tc>
                <a:tc>
                  <a:txBody>
                    <a:bodyPr/>
                    <a:lstStyle/>
                    <a:p>
                      <a:pPr marL="0" marR="0" algn="ctr">
                        <a:spcBef>
                          <a:spcPts val="0"/>
                        </a:spcBef>
                        <a:spcAft>
                          <a:spcPts val="0"/>
                        </a:spcAft>
                      </a:pPr>
                      <a:r>
                        <a:rPr lang="en-US" sz="900">
                          <a:solidFill>
                            <a:srgbClr val="595959"/>
                          </a:solidFill>
                          <a:effectLst/>
                          <a:latin typeface="Calibri" panose="020F0502020204030204" pitchFamily="34" charset="0"/>
                          <a:ea typeface="Calibri" panose="020F0502020204030204" pitchFamily="34" charset="0"/>
                          <a:cs typeface="Times New Roman" panose="02020603050405020304" pitchFamily="18" charset="0"/>
                        </a:rPr>
                        <a:t>4</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p>
                      <a:pPr marL="0" marR="0" algn="ctr">
                        <a:spcBef>
                          <a:spcPts val="0"/>
                        </a:spcBef>
                        <a:spcAft>
                          <a:spcPts val="0"/>
                        </a:spcAft>
                      </a:pPr>
                      <a:r>
                        <a:rPr lang="en-US" sz="800">
                          <a:solidFill>
                            <a:srgbClr val="595959"/>
                          </a:solidFill>
                          <a:effectLst/>
                          <a:latin typeface="Calibri" panose="020F0502020204030204" pitchFamily="34" charset="0"/>
                          <a:ea typeface="Calibri" panose="020F0502020204030204" pitchFamily="34" charset="0"/>
                          <a:cs typeface="Times New Roman" panose="02020603050405020304" pitchFamily="18" charset="0"/>
                        </a:rPr>
                        <a:t>Advanced</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1246" marR="61246" marT="0" marB="0" anchor="ctr">
                    <a:lnL w="12700" cap="flat" cmpd="sng" algn="ctr">
                      <a:solidFill>
                        <a:srgbClr val="C4BC96"/>
                      </a:solidFill>
                      <a:prstDash val="solid"/>
                      <a:round/>
                      <a:headEnd type="none" w="med" len="med"/>
                      <a:tailEnd type="none" w="med" len="med"/>
                    </a:lnL>
                    <a:lnR w="12700" cap="flat" cmpd="sng" algn="ctr">
                      <a:solidFill>
                        <a:srgbClr val="C4BC96"/>
                      </a:solidFill>
                      <a:prstDash val="solid"/>
                      <a:round/>
                      <a:headEnd type="none" w="med" len="med"/>
                      <a:tailEnd type="none" w="med" len="med"/>
                    </a:lnR>
                    <a:lnT w="12700" cap="flat" cmpd="sng" algn="ctr">
                      <a:solidFill>
                        <a:srgbClr val="C4BC96"/>
                      </a:solidFill>
                      <a:prstDash val="solid"/>
                      <a:round/>
                      <a:headEnd type="none" w="med" len="med"/>
                      <a:tailEnd type="none" w="med" len="med"/>
                    </a:lnT>
                    <a:lnB w="12700" cap="flat" cmpd="sng" algn="ctr">
                      <a:solidFill>
                        <a:srgbClr val="C4BC96"/>
                      </a:solidFill>
                      <a:prstDash val="solid"/>
                      <a:round/>
                      <a:headEnd type="none" w="med" len="med"/>
                      <a:tailEnd type="none" w="med" len="med"/>
                    </a:lnB>
                  </a:tcPr>
                </a:tc>
                <a:tc>
                  <a:txBody>
                    <a:bodyPr/>
                    <a:lstStyle/>
                    <a:p>
                      <a:pPr marL="0" marR="0" algn="ctr">
                        <a:spcBef>
                          <a:spcPts val="0"/>
                        </a:spcBef>
                        <a:spcAft>
                          <a:spcPts val="0"/>
                        </a:spcAft>
                      </a:pPr>
                      <a:r>
                        <a:rPr lang="en-US" sz="900" b="1" dirty="0">
                          <a:solidFill>
                            <a:srgbClr val="595959"/>
                          </a:solidFill>
                          <a:effectLst/>
                          <a:latin typeface="Calibri" panose="020F0502020204030204" pitchFamily="34" charset="0"/>
                          <a:ea typeface="Calibri" panose="020F0502020204030204" pitchFamily="34" charset="0"/>
                          <a:cs typeface="Times New Roman" panose="02020603050405020304" pitchFamily="18" charset="0"/>
                        </a:rPr>
                        <a:t>3.5</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ctr">
                        <a:spcBef>
                          <a:spcPts val="0"/>
                        </a:spcBef>
                        <a:spcAft>
                          <a:spcPts val="0"/>
                        </a:spcAft>
                      </a:pPr>
                      <a:r>
                        <a:rPr lang="en-US" sz="800" b="1" dirty="0">
                          <a:solidFill>
                            <a:srgbClr val="595959"/>
                          </a:solidFill>
                          <a:effectLst/>
                          <a:latin typeface="Calibri" panose="020F0502020204030204" pitchFamily="34" charset="0"/>
                          <a:ea typeface="Calibri" panose="020F0502020204030204" pitchFamily="34" charset="0"/>
                          <a:cs typeface="Times New Roman" panose="02020603050405020304" pitchFamily="18" charset="0"/>
                        </a:rPr>
                        <a:t>Intermediate</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1246" marR="61246" marT="0" marB="0" anchor="ctr">
                    <a:lnL w="12700" cap="flat" cmpd="sng" algn="ctr">
                      <a:solidFill>
                        <a:srgbClr val="C4BC96"/>
                      </a:solidFill>
                      <a:prstDash val="solid"/>
                      <a:round/>
                      <a:headEnd type="none" w="med" len="med"/>
                      <a:tailEnd type="none" w="med" len="med"/>
                    </a:lnL>
                    <a:lnR w="12700" cap="flat" cmpd="sng" algn="ctr">
                      <a:solidFill>
                        <a:srgbClr val="C4BC96"/>
                      </a:solidFill>
                      <a:prstDash val="solid"/>
                      <a:round/>
                      <a:headEnd type="none" w="med" len="med"/>
                      <a:tailEnd type="none" w="med" len="med"/>
                    </a:lnR>
                    <a:lnT w="12700" cap="flat" cmpd="sng" algn="ctr">
                      <a:solidFill>
                        <a:srgbClr val="C4BC96"/>
                      </a:solidFill>
                      <a:prstDash val="solid"/>
                      <a:round/>
                      <a:headEnd type="none" w="med" len="med"/>
                      <a:tailEnd type="none" w="med" len="med"/>
                    </a:lnT>
                    <a:lnB w="12700" cap="flat" cmpd="sng" algn="ctr">
                      <a:solidFill>
                        <a:srgbClr val="C4BC96"/>
                      </a:solidFill>
                      <a:prstDash val="solid"/>
                      <a:round/>
                      <a:headEnd type="none" w="med" len="med"/>
                      <a:tailEnd type="none" w="med" len="med"/>
                    </a:lnB>
                  </a:tcPr>
                </a:tc>
                <a:tc>
                  <a:txBody>
                    <a:bodyPr/>
                    <a:lstStyle/>
                    <a:p>
                      <a:pPr marL="0" marR="0" algn="ctr">
                        <a:spcBef>
                          <a:spcPts val="0"/>
                        </a:spcBef>
                        <a:spcAft>
                          <a:spcPts val="0"/>
                        </a:spcAft>
                      </a:pPr>
                      <a:r>
                        <a:rPr lang="en-US" sz="900" b="1" dirty="0">
                          <a:solidFill>
                            <a:srgbClr val="595959"/>
                          </a:solidFill>
                          <a:effectLst/>
                          <a:latin typeface="Calibri" panose="020F0502020204030204" pitchFamily="34" charset="0"/>
                          <a:ea typeface="Calibri" panose="020F0502020204030204" pitchFamily="34" charset="0"/>
                          <a:cs typeface="Times New Roman" panose="02020603050405020304" pitchFamily="18" charset="0"/>
                        </a:rPr>
                        <a:t>3</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ctr">
                        <a:spcBef>
                          <a:spcPts val="0"/>
                        </a:spcBef>
                        <a:spcAft>
                          <a:spcPts val="0"/>
                        </a:spcAft>
                      </a:pPr>
                      <a:r>
                        <a:rPr lang="en-US" sz="800" b="1" dirty="0">
                          <a:solidFill>
                            <a:srgbClr val="595959"/>
                          </a:solidFill>
                          <a:effectLst/>
                          <a:latin typeface="Calibri" panose="020F0502020204030204" pitchFamily="34" charset="0"/>
                          <a:ea typeface="Calibri" panose="020F0502020204030204" pitchFamily="34" charset="0"/>
                          <a:cs typeface="Times New Roman" panose="02020603050405020304" pitchFamily="18" charset="0"/>
                        </a:rPr>
                        <a:t>Intermediate</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1246" marR="61246" marT="0" marB="0" anchor="ctr">
                    <a:lnL w="12700" cap="flat" cmpd="sng" algn="ctr">
                      <a:solidFill>
                        <a:srgbClr val="C4BC96"/>
                      </a:solidFill>
                      <a:prstDash val="solid"/>
                      <a:round/>
                      <a:headEnd type="none" w="med" len="med"/>
                      <a:tailEnd type="none" w="med" len="med"/>
                    </a:lnL>
                    <a:lnR w="12700" cap="flat" cmpd="sng" algn="ctr">
                      <a:solidFill>
                        <a:srgbClr val="C4BC96"/>
                      </a:solidFill>
                      <a:prstDash val="solid"/>
                      <a:round/>
                      <a:headEnd type="none" w="med" len="med"/>
                      <a:tailEnd type="none" w="med" len="med"/>
                    </a:lnR>
                    <a:lnT w="12700" cap="flat" cmpd="sng" algn="ctr">
                      <a:solidFill>
                        <a:srgbClr val="C4BC96"/>
                      </a:solidFill>
                      <a:prstDash val="solid"/>
                      <a:round/>
                      <a:headEnd type="none" w="med" len="med"/>
                      <a:tailEnd type="none" w="med" len="med"/>
                    </a:lnT>
                    <a:lnB w="12700" cap="flat" cmpd="sng" algn="ctr">
                      <a:solidFill>
                        <a:srgbClr val="C4BC96"/>
                      </a:solidFill>
                      <a:prstDash val="solid"/>
                      <a:round/>
                      <a:headEnd type="none" w="med" len="med"/>
                      <a:tailEnd type="none" w="med" len="med"/>
                    </a:lnB>
                  </a:tcPr>
                </a:tc>
                <a:tc>
                  <a:txBody>
                    <a:bodyPr/>
                    <a:lstStyle/>
                    <a:p>
                      <a:pPr marL="0" marR="0" algn="ctr">
                        <a:spcBef>
                          <a:spcPts val="0"/>
                        </a:spcBef>
                        <a:spcAft>
                          <a:spcPts val="0"/>
                        </a:spcAft>
                      </a:pPr>
                      <a:r>
                        <a:rPr lang="en-US" sz="900" b="1" dirty="0">
                          <a:solidFill>
                            <a:srgbClr val="595959"/>
                          </a:solidFill>
                          <a:effectLst/>
                          <a:latin typeface="Calibri" panose="020F0502020204030204" pitchFamily="34" charset="0"/>
                          <a:ea typeface="Calibri" panose="020F0502020204030204" pitchFamily="34" charset="0"/>
                          <a:cs typeface="Times New Roman" panose="02020603050405020304" pitchFamily="18" charset="0"/>
                        </a:rPr>
                        <a:t>+0.5</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1246" marR="61246" marT="0" marB="0" anchor="ctr">
                    <a:lnL w="12700" cap="flat" cmpd="sng" algn="ctr">
                      <a:solidFill>
                        <a:srgbClr val="C4BC96"/>
                      </a:solidFill>
                      <a:prstDash val="solid"/>
                      <a:round/>
                      <a:headEnd type="none" w="med" len="med"/>
                      <a:tailEnd type="none" w="med" len="med"/>
                    </a:lnL>
                    <a:lnR>
                      <a:noFill/>
                    </a:lnR>
                    <a:lnT w="12700" cap="flat" cmpd="sng" algn="ctr">
                      <a:solidFill>
                        <a:srgbClr val="C4BC96"/>
                      </a:solidFill>
                      <a:prstDash val="solid"/>
                      <a:round/>
                      <a:headEnd type="none" w="med" len="med"/>
                      <a:tailEnd type="none" w="med" len="med"/>
                    </a:lnT>
                    <a:lnB w="12700" cap="flat" cmpd="sng" algn="ctr">
                      <a:solidFill>
                        <a:srgbClr val="C4BC96"/>
                      </a:solidFill>
                      <a:prstDash val="solid"/>
                      <a:round/>
                      <a:headEnd type="none" w="med" len="med"/>
                      <a:tailEnd type="none" w="med" len="med"/>
                    </a:lnB>
                    <a:solidFill>
                      <a:srgbClr val="EEECE1"/>
                    </a:solidFill>
                  </a:tcPr>
                </a:tc>
                <a:extLst>
                  <a:ext uri="{0D108BD9-81ED-4DB2-BD59-A6C34878D82A}">
                    <a16:rowId xmlns:a16="http://schemas.microsoft.com/office/drawing/2014/main" val="10003"/>
                  </a:ext>
                </a:extLst>
              </a:tr>
              <a:tr h="136101">
                <a:tc gridSpan="6">
                  <a:txBody>
                    <a:bodyPr/>
                    <a:lstStyle/>
                    <a:p>
                      <a:pPr marL="0" marR="0">
                        <a:spcBef>
                          <a:spcPts val="0"/>
                        </a:spcBef>
                        <a:spcAft>
                          <a:spcPts val="0"/>
                        </a:spcAft>
                      </a:pPr>
                      <a:r>
                        <a:rPr lang="en-US" sz="900" b="1"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Technical </a:t>
                      </a:r>
                      <a:r>
                        <a:rPr lang="en-US" sz="900"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sym typeface="Webdings" panose="05030102010509060703" pitchFamily="18" charset="2"/>
                        </a:rPr>
                        <a:t></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1246" marR="61246" marT="0" marB="0">
                    <a:lnL>
                      <a:noFill/>
                    </a:lnL>
                    <a:lnR w="12700" cap="flat" cmpd="sng" algn="ctr">
                      <a:noFill/>
                      <a:prstDash val="solid"/>
                      <a:round/>
                      <a:headEnd type="none" w="med" len="med"/>
                      <a:tailEnd type="none" w="med" len="med"/>
                    </a:lnR>
                    <a:lnT w="12700" cap="flat" cmpd="sng" algn="ctr">
                      <a:solidFill>
                        <a:srgbClr val="C4BC96"/>
                      </a:solidFill>
                      <a:prstDash val="solid"/>
                      <a:round/>
                      <a:headEnd type="none" w="med" len="med"/>
                      <a:tailEnd type="none" w="med" len="med"/>
                    </a:lnT>
                    <a:lnB w="12700" cap="flat" cmpd="sng" algn="ctr">
                      <a:solidFill>
                        <a:srgbClr val="C4BC96"/>
                      </a:solidFill>
                      <a:prstDash val="solid"/>
                      <a:round/>
                      <a:headEnd type="none" w="med" len="med"/>
                      <a:tailEnd type="none" w="med" len="med"/>
                    </a:lnB>
                    <a:solidFill>
                      <a:srgbClr val="31849B"/>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4"/>
                  </a:ext>
                </a:extLst>
              </a:tr>
              <a:tr h="408304">
                <a:tc>
                  <a:txBody>
                    <a:bodyPr/>
                    <a:lstStyle/>
                    <a:p>
                      <a:pPr marL="0" marR="0">
                        <a:spcBef>
                          <a:spcPts val="600"/>
                        </a:spcBef>
                        <a:spcAft>
                          <a:spcPts val="600"/>
                        </a:spcAft>
                      </a:pPr>
                      <a:r>
                        <a:rPr lang="en-US" sz="900" b="1" dirty="0">
                          <a:solidFill>
                            <a:srgbClr val="595959"/>
                          </a:solidFill>
                          <a:effectLst/>
                          <a:latin typeface="Calibri" panose="020F0502020204030204" pitchFamily="34" charset="0"/>
                          <a:ea typeface="Calibri" panose="020F0502020204030204" pitchFamily="34" charset="0"/>
                          <a:cs typeface="Times New Roman" panose="02020603050405020304" pitchFamily="18" charset="0"/>
                        </a:rPr>
                        <a:t>Workforce Planning</a:t>
                      </a:r>
                      <a:r>
                        <a:rPr lang="en-US" sz="900" dirty="0">
                          <a:solidFill>
                            <a:srgbClr val="595959"/>
                          </a:solidFill>
                          <a:effectLst/>
                          <a:latin typeface="Calibri" panose="020F0502020204030204" pitchFamily="34" charset="0"/>
                          <a:ea typeface="Calibri" panose="020F0502020204030204" pitchFamily="34" charset="0"/>
                          <a:cs typeface="Times New Roman" panose="02020603050405020304" pitchFamily="18" charset="0"/>
                        </a:rPr>
                        <a:t> - Knowledge of HR concepts, principles, and practices related to determining workload projections and current and future competency gaps to align human capital with organizational goals.</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1246" marR="61246" marT="0" marB="0">
                    <a:lnL>
                      <a:noFill/>
                    </a:lnL>
                    <a:lnR w="12700" cap="flat" cmpd="sng" algn="ctr">
                      <a:solidFill>
                        <a:srgbClr val="C4BC96"/>
                      </a:solidFill>
                      <a:prstDash val="solid"/>
                      <a:round/>
                      <a:headEnd type="none" w="med" len="med"/>
                      <a:tailEnd type="none" w="med" len="med"/>
                    </a:lnR>
                    <a:lnT w="12700" cap="flat" cmpd="sng" algn="ctr">
                      <a:solidFill>
                        <a:srgbClr val="C4BC96"/>
                      </a:solidFill>
                      <a:prstDash val="solid"/>
                      <a:round/>
                      <a:headEnd type="none" w="med" len="med"/>
                      <a:tailEnd type="none" w="med" len="med"/>
                    </a:lnT>
                    <a:lnB w="12700" cap="flat" cmpd="sng" algn="ctr">
                      <a:solidFill>
                        <a:srgbClr val="C4BC96"/>
                      </a:solidFill>
                      <a:prstDash val="solid"/>
                      <a:round/>
                      <a:headEnd type="none" w="med" len="med"/>
                      <a:tailEnd type="none" w="med" len="med"/>
                    </a:lnB>
                  </a:tcPr>
                </a:tc>
                <a:tc>
                  <a:txBody>
                    <a:bodyPr/>
                    <a:lstStyle/>
                    <a:p>
                      <a:pPr marL="0" marR="0" algn="ctr">
                        <a:spcBef>
                          <a:spcPts val="0"/>
                        </a:spcBef>
                        <a:spcAft>
                          <a:spcPts val="0"/>
                        </a:spcAft>
                      </a:pPr>
                      <a:r>
                        <a:rPr lang="en-US" sz="900" dirty="0">
                          <a:solidFill>
                            <a:srgbClr val="595959"/>
                          </a:solidFill>
                          <a:effectLst/>
                          <a:latin typeface="Calibri" panose="020F0502020204030204" pitchFamily="34" charset="0"/>
                          <a:ea typeface="Calibri" panose="020F0502020204030204" pitchFamily="34" charset="0"/>
                          <a:cs typeface="Times New Roman" panose="02020603050405020304" pitchFamily="18" charset="0"/>
                        </a:rPr>
                        <a:t>2</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ctr">
                        <a:spcBef>
                          <a:spcPts val="0"/>
                        </a:spcBef>
                        <a:spcAft>
                          <a:spcPts val="0"/>
                        </a:spcAft>
                      </a:pPr>
                      <a:r>
                        <a:rPr lang="en-US" sz="800" dirty="0">
                          <a:solidFill>
                            <a:srgbClr val="595959"/>
                          </a:solidFill>
                          <a:effectLst/>
                          <a:latin typeface="Calibri" panose="020F0502020204030204" pitchFamily="34" charset="0"/>
                          <a:ea typeface="Calibri" panose="020F0502020204030204" pitchFamily="34" charset="0"/>
                          <a:cs typeface="Times New Roman" panose="02020603050405020304" pitchFamily="18" charset="0"/>
                        </a:rPr>
                        <a:t>Basic</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1246" marR="61246" marT="0" marB="0" anchor="ctr">
                    <a:lnL w="12700" cap="flat" cmpd="sng" algn="ctr">
                      <a:solidFill>
                        <a:srgbClr val="C4BC96"/>
                      </a:solidFill>
                      <a:prstDash val="solid"/>
                      <a:round/>
                      <a:headEnd type="none" w="med" len="med"/>
                      <a:tailEnd type="none" w="med" len="med"/>
                    </a:lnL>
                    <a:lnR w="12700" cap="flat" cmpd="sng" algn="ctr">
                      <a:solidFill>
                        <a:srgbClr val="C4BC96"/>
                      </a:solidFill>
                      <a:prstDash val="solid"/>
                      <a:round/>
                      <a:headEnd type="none" w="med" len="med"/>
                      <a:tailEnd type="none" w="med" len="med"/>
                    </a:lnR>
                    <a:lnT w="12700" cap="flat" cmpd="sng" algn="ctr">
                      <a:solidFill>
                        <a:srgbClr val="C4BC96"/>
                      </a:solidFill>
                      <a:prstDash val="solid"/>
                      <a:round/>
                      <a:headEnd type="none" w="med" len="med"/>
                      <a:tailEnd type="none" w="med" len="med"/>
                    </a:lnT>
                    <a:lnB w="12700" cap="flat" cmpd="sng" algn="ctr">
                      <a:solidFill>
                        <a:srgbClr val="C4BC96"/>
                      </a:solidFill>
                      <a:prstDash val="solid"/>
                      <a:round/>
                      <a:headEnd type="none" w="med" len="med"/>
                      <a:tailEnd type="none" w="med" len="med"/>
                    </a:lnB>
                  </a:tcPr>
                </a:tc>
                <a:tc>
                  <a:txBody>
                    <a:bodyPr/>
                    <a:lstStyle/>
                    <a:p>
                      <a:pPr marL="0" marR="0" algn="ctr">
                        <a:spcBef>
                          <a:spcPts val="0"/>
                        </a:spcBef>
                        <a:spcAft>
                          <a:spcPts val="0"/>
                        </a:spcAft>
                      </a:pPr>
                      <a:r>
                        <a:rPr lang="en-US" sz="900" dirty="0">
                          <a:solidFill>
                            <a:srgbClr val="595959"/>
                          </a:solidFill>
                          <a:effectLst/>
                          <a:latin typeface="Calibri" panose="020F0502020204030204" pitchFamily="34" charset="0"/>
                          <a:ea typeface="Calibri" panose="020F0502020204030204" pitchFamily="34" charset="0"/>
                          <a:cs typeface="Times New Roman" panose="02020603050405020304" pitchFamily="18" charset="0"/>
                        </a:rPr>
                        <a:t>3</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ctr">
                        <a:spcBef>
                          <a:spcPts val="0"/>
                        </a:spcBef>
                        <a:spcAft>
                          <a:spcPts val="0"/>
                        </a:spcAft>
                      </a:pPr>
                      <a:r>
                        <a:rPr lang="en-US" sz="800" dirty="0">
                          <a:solidFill>
                            <a:srgbClr val="595959"/>
                          </a:solidFill>
                          <a:effectLst/>
                          <a:latin typeface="Calibri" panose="020F0502020204030204" pitchFamily="34" charset="0"/>
                          <a:ea typeface="Calibri" panose="020F0502020204030204" pitchFamily="34" charset="0"/>
                          <a:cs typeface="Times New Roman" panose="02020603050405020304" pitchFamily="18" charset="0"/>
                        </a:rPr>
                        <a:t>Intermediate</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1246" marR="61246" marT="0" marB="0" anchor="ctr">
                    <a:lnL w="12700" cap="flat" cmpd="sng" algn="ctr">
                      <a:solidFill>
                        <a:srgbClr val="C4BC96"/>
                      </a:solidFill>
                      <a:prstDash val="solid"/>
                      <a:round/>
                      <a:headEnd type="none" w="med" len="med"/>
                      <a:tailEnd type="none" w="med" len="med"/>
                    </a:lnL>
                    <a:lnR w="12700" cap="flat" cmpd="sng" algn="ctr">
                      <a:solidFill>
                        <a:srgbClr val="C4BC96"/>
                      </a:solidFill>
                      <a:prstDash val="solid"/>
                      <a:round/>
                      <a:headEnd type="none" w="med" len="med"/>
                      <a:tailEnd type="none" w="med" len="med"/>
                    </a:lnR>
                    <a:lnT w="12700" cap="flat" cmpd="sng" algn="ctr">
                      <a:solidFill>
                        <a:srgbClr val="C4BC96"/>
                      </a:solidFill>
                      <a:prstDash val="solid"/>
                      <a:round/>
                      <a:headEnd type="none" w="med" len="med"/>
                      <a:tailEnd type="none" w="med" len="med"/>
                    </a:lnT>
                    <a:lnB w="12700" cap="flat" cmpd="sng" algn="ctr">
                      <a:solidFill>
                        <a:srgbClr val="C4BC96"/>
                      </a:solidFill>
                      <a:prstDash val="solid"/>
                      <a:round/>
                      <a:headEnd type="none" w="med" len="med"/>
                      <a:tailEnd type="none" w="med" len="med"/>
                    </a:lnB>
                  </a:tcPr>
                </a:tc>
                <a:tc>
                  <a:txBody>
                    <a:bodyPr/>
                    <a:lstStyle/>
                    <a:p>
                      <a:pPr marL="0" marR="0" algn="ctr">
                        <a:spcBef>
                          <a:spcPts val="0"/>
                        </a:spcBef>
                        <a:spcAft>
                          <a:spcPts val="0"/>
                        </a:spcAft>
                      </a:pPr>
                      <a:r>
                        <a:rPr lang="en-US" sz="900" b="1" dirty="0">
                          <a:solidFill>
                            <a:srgbClr val="595959"/>
                          </a:solidFill>
                          <a:effectLst/>
                          <a:latin typeface="Calibri" panose="020F0502020204030204" pitchFamily="34" charset="0"/>
                          <a:ea typeface="Calibri" panose="020F0502020204030204" pitchFamily="34" charset="0"/>
                          <a:cs typeface="Times New Roman" panose="02020603050405020304" pitchFamily="18" charset="0"/>
                        </a:rPr>
                        <a:t>2.5</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ctr">
                        <a:spcBef>
                          <a:spcPts val="0"/>
                        </a:spcBef>
                        <a:spcAft>
                          <a:spcPts val="0"/>
                        </a:spcAft>
                      </a:pPr>
                      <a:r>
                        <a:rPr lang="en-US" sz="800" b="1" dirty="0">
                          <a:solidFill>
                            <a:srgbClr val="595959"/>
                          </a:solidFill>
                          <a:effectLst/>
                          <a:latin typeface="Calibri" panose="020F0502020204030204" pitchFamily="34" charset="0"/>
                          <a:ea typeface="Calibri" panose="020F0502020204030204" pitchFamily="34" charset="0"/>
                          <a:cs typeface="Times New Roman" panose="02020603050405020304" pitchFamily="18" charset="0"/>
                        </a:rPr>
                        <a:t>Basic</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1246" marR="61246" marT="0" marB="0" anchor="ctr">
                    <a:lnL w="12700" cap="flat" cmpd="sng" algn="ctr">
                      <a:solidFill>
                        <a:srgbClr val="C4BC96"/>
                      </a:solidFill>
                      <a:prstDash val="solid"/>
                      <a:round/>
                      <a:headEnd type="none" w="med" len="med"/>
                      <a:tailEnd type="none" w="med" len="med"/>
                    </a:lnL>
                    <a:lnR w="12700" cap="flat" cmpd="sng" algn="ctr">
                      <a:solidFill>
                        <a:srgbClr val="C4BC96"/>
                      </a:solidFill>
                      <a:prstDash val="solid"/>
                      <a:round/>
                      <a:headEnd type="none" w="med" len="med"/>
                      <a:tailEnd type="none" w="med" len="med"/>
                    </a:lnR>
                    <a:lnT w="12700" cap="flat" cmpd="sng" algn="ctr">
                      <a:solidFill>
                        <a:srgbClr val="C4BC96"/>
                      </a:solidFill>
                      <a:prstDash val="solid"/>
                      <a:round/>
                      <a:headEnd type="none" w="med" len="med"/>
                      <a:tailEnd type="none" w="med" len="med"/>
                    </a:lnT>
                    <a:lnB w="12700" cap="flat" cmpd="sng" algn="ctr">
                      <a:solidFill>
                        <a:srgbClr val="C4BC96"/>
                      </a:solidFill>
                      <a:prstDash val="solid"/>
                      <a:round/>
                      <a:headEnd type="none" w="med" len="med"/>
                      <a:tailEnd type="none" w="med" len="med"/>
                    </a:lnB>
                  </a:tcPr>
                </a:tc>
                <a:tc>
                  <a:txBody>
                    <a:bodyPr/>
                    <a:lstStyle/>
                    <a:p>
                      <a:pPr marL="0" marR="0" algn="ctr">
                        <a:spcBef>
                          <a:spcPts val="0"/>
                        </a:spcBef>
                        <a:spcAft>
                          <a:spcPts val="0"/>
                        </a:spcAft>
                      </a:pPr>
                      <a:r>
                        <a:rPr lang="en-US" sz="900" b="1" dirty="0">
                          <a:solidFill>
                            <a:srgbClr val="595959"/>
                          </a:solidFill>
                          <a:effectLst/>
                          <a:latin typeface="Calibri" panose="020F0502020204030204" pitchFamily="34" charset="0"/>
                          <a:ea typeface="Calibri" panose="020F0502020204030204" pitchFamily="34" charset="0"/>
                          <a:cs typeface="Times New Roman" panose="02020603050405020304" pitchFamily="18" charset="0"/>
                        </a:rPr>
                        <a:t>3</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ctr">
                        <a:spcBef>
                          <a:spcPts val="0"/>
                        </a:spcBef>
                        <a:spcAft>
                          <a:spcPts val="0"/>
                        </a:spcAft>
                      </a:pPr>
                      <a:r>
                        <a:rPr lang="en-US" sz="800" b="1" dirty="0">
                          <a:solidFill>
                            <a:srgbClr val="595959"/>
                          </a:solidFill>
                          <a:effectLst/>
                          <a:latin typeface="Calibri" panose="020F0502020204030204" pitchFamily="34" charset="0"/>
                          <a:ea typeface="Calibri" panose="020F0502020204030204" pitchFamily="34" charset="0"/>
                          <a:cs typeface="Times New Roman" panose="02020603050405020304" pitchFamily="18" charset="0"/>
                        </a:rPr>
                        <a:t>Intermediate</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1246" marR="61246" marT="0" marB="0" anchor="ctr">
                    <a:lnL w="12700" cap="flat" cmpd="sng" algn="ctr">
                      <a:solidFill>
                        <a:srgbClr val="C4BC96"/>
                      </a:solidFill>
                      <a:prstDash val="solid"/>
                      <a:round/>
                      <a:headEnd type="none" w="med" len="med"/>
                      <a:tailEnd type="none" w="med" len="med"/>
                    </a:lnL>
                    <a:lnR w="12700" cap="flat" cmpd="sng" algn="ctr">
                      <a:solidFill>
                        <a:srgbClr val="C4BC96"/>
                      </a:solidFill>
                      <a:prstDash val="solid"/>
                      <a:round/>
                      <a:headEnd type="none" w="med" len="med"/>
                      <a:tailEnd type="none" w="med" len="med"/>
                    </a:lnR>
                    <a:lnT w="12700" cap="flat" cmpd="sng" algn="ctr">
                      <a:solidFill>
                        <a:srgbClr val="C4BC96"/>
                      </a:solidFill>
                      <a:prstDash val="solid"/>
                      <a:round/>
                      <a:headEnd type="none" w="med" len="med"/>
                      <a:tailEnd type="none" w="med" len="med"/>
                    </a:lnT>
                    <a:lnB w="12700" cap="flat" cmpd="sng" algn="ctr">
                      <a:solidFill>
                        <a:srgbClr val="C4BC96"/>
                      </a:solidFill>
                      <a:prstDash val="solid"/>
                      <a:round/>
                      <a:headEnd type="none" w="med" len="med"/>
                      <a:tailEnd type="none" w="med" len="med"/>
                    </a:lnB>
                  </a:tcPr>
                </a:tc>
                <a:tc>
                  <a:txBody>
                    <a:bodyPr/>
                    <a:lstStyle/>
                    <a:p>
                      <a:pPr marL="0" marR="0" algn="ctr">
                        <a:spcBef>
                          <a:spcPts val="0"/>
                        </a:spcBef>
                        <a:spcAft>
                          <a:spcPts val="0"/>
                        </a:spcAft>
                      </a:pPr>
                      <a:r>
                        <a:rPr lang="en-US" sz="900" b="1" dirty="0">
                          <a:solidFill>
                            <a:srgbClr val="595959"/>
                          </a:solidFill>
                          <a:effectLst/>
                          <a:latin typeface="Calibri" panose="020F0502020204030204" pitchFamily="34" charset="0"/>
                          <a:ea typeface="Calibri" panose="020F0502020204030204" pitchFamily="34" charset="0"/>
                          <a:cs typeface="Times New Roman" panose="02020603050405020304" pitchFamily="18" charset="0"/>
                        </a:rPr>
                        <a:t>-0.5</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1246" marR="61246" marT="0" marB="0" anchor="ctr">
                    <a:lnL w="12700" cap="flat" cmpd="sng" algn="ctr">
                      <a:solidFill>
                        <a:srgbClr val="C4BC96"/>
                      </a:solidFill>
                      <a:prstDash val="solid"/>
                      <a:round/>
                      <a:headEnd type="none" w="med" len="med"/>
                      <a:tailEnd type="none" w="med" len="med"/>
                    </a:lnL>
                    <a:lnR>
                      <a:noFill/>
                    </a:lnR>
                    <a:lnT w="12700" cap="flat" cmpd="sng" algn="ctr">
                      <a:solidFill>
                        <a:srgbClr val="C4BC96"/>
                      </a:solidFill>
                      <a:prstDash val="solid"/>
                      <a:round/>
                      <a:headEnd type="none" w="med" len="med"/>
                      <a:tailEnd type="none" w="med" len="med"/>
                    </a:lnT>
                    <a:lnB w="12700" cap="flat" cmpd="sng" algn="ctr">
                      <a:solidFill>
                        <a:srgbClr val="C4BC96"/>
                      </a:solidFill>
                      <a:prstDash val="solid"/>
                      <a:round/>
                      <a:headEnd type="none" w="med" len="med"/>
                      <a:tailEnd type="none" w="med" len="med"/>
                    </a:lnB>
                    <a:solidFill>
                      <a:srgbClr val="EEECE1"/>
                    </a:solidFill>
                  </a:tcPr>
                </a:tc>
                <a:extLst>
                  <a:ext uri="{0D108BD9-81ED-4DB2-BD59-A6C34878D82A}">
                    <a16:rowId xmlns:a16="http://schemas.microsoft.com/office/drawing/2014/main" val="10005"/>
                  </a:ext>
                </a:extLst>
              </a:tr>
            </a:tbl>
          </a:graphicData>
        </a:graphic>
      </p:graphicFrame>
      <p:graphicFrame>
        <p:nvGraphicFramePr>
          <p:cNvPr id="16" name="Table 15"/>
          <p:cNvGraphicFramePr>
            <a:graphicFrameLocks noGrp="1"/>
          </p:cNvGraphicFramePr>
          <p:nvPr>
            <p:extLst>
              <p:ext uri="{D42A27DB-BD31-4B8C-83A1-F6EECF244321}">
                <p14:modId xmlns:p14="http://schemas.microsoft.com/office/powerpoint/2010/main" val="927059385"/>
              </p:ext>
            </p:extLst>
          </p:nvPr>
        </p:nvGraphicFramePr>
        <p:xfrm>
          <a:off x="457197" y="4972559"/>
          <a:ext cx="8229601" cy="1092960"/>
        </p:xfrm>
        <a:graphic>
          <a:graphicData uri="http://schemas.openxmlformats.org/drawingml/2006/table">
            <a:tbl>
              <a:tblPr firstRow="1" firstCol="1" bandRow="1"/>
              <a:tblGrid>
                <a:gridCol w="6199987">
                  <a:extLst>
                    <a:ext uri="{9D8B030D-6E8A-4147-A177-3AD203B41FA5}">
                      <a16:colId xmlns:a16="http://schemas.microsoft.com/office/drawing/2014/main" val="20000"/>
                    </a:ext>
                  </a:extLst>
                </a:gridCol>
                <a:gridCol w="676538">
                  <a:extLst>
                    <a:ext uri="{9D8B030D-6E8A-4147-A177-3AD203B41FA5}">
                      <a16:colId xmlns:a16="http://schemas.microsoft.com/office/drawing/2014/main" val="20001"/>
                    </a:ext>
                  </a:extLst>
                </a:gridCol>
                <a:gridCol w="676538">
                  <a:extLst>
                    <a:ext uri="{9D8B030D-6E8A-4147-A177-3AD203B41FA5}">
                      <a16:colId xmlns:a16="http://schemas.microsoft.com/office/drawing/2014/main" val="20002"/>
                    </a:ext>
                  </a:extLst>
                </a:gridCol>
                <a:gridCol w="676538">
                  <a:extLst>
                    <a:ext uri="{9D8B030D-6E8A-4147-A177-3AD203B41FA5}">
                      <a16:colId xmlns:a16="http://schemas.microsoft.com/office/drawing/2014/main" val="20003"/>
                    </a:ext>
                  </a:extLst>
                </a:gridCol>
              </a:tblGrid>
              <a:tr h="149712">
                <a:tc>
                  <a:txBody>
                    <a:bodyPr/>
                    <a:lstStyle/>
                    <a:p>
                      <a:pPr marL="0" marR="0" algn="ctr">
                        <a:spcBef>
                          <a:spcPts val="0"/>
                        </a:spcBef>
                        <a:spcAft>
                          <a:spcPts val="0"/>
                        </a:spcAft>
                      </a:pPr>
                      <a:r>
                        <a:rPr lang="en-US" sz="900" b="1"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Supervisor</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ctr">
                        <a:spcBef>
                          <a:spcPts val="0"/>
                        </a:spcBef>
                        <a:spcAft>
                          <a:spcPts val="0"/>
                        </a:spcAft>
                      </a:pPr>
                      <a:r>
                        <a:rPr lang="en-US" sz="900" b="1"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Self</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1246" marR="61246" marT="0" marB="0">
                    <a:lnL>
                      <a:noFill/>
                    </a:lnL>
                    <a:lnR w="12700" cap="flat" cmpd="sng" algn="ctr">
                      <a:solidFill>
                        <a:srgbClr val="C4BC96"/>
                      </a:solidFill>
                      <a:prstDash val="solid"/>
                      <a:round/>
                      <a:headEnd type="none" w="med" len="med"/>
                      <a:tailEnd type="none" w="med" len="med"/>
                    </a:lnR>
                    <a:lnT>
                      <a:noFill/>
                    </a:lnT>
                    <a:lnB w="12700" cap="flat" cmpd="sng" algn="ctr">
                      <a:solidFill>
                        <a:srgbClr val="C4BC96"/>
                      </a:solidFill>
                      <a:prstDash val="solid"/>
                      <a:round/>
                      <a:headEnd type="none" w="med" len="med"/>
                      <a:tailEnd type="none" w="med" len="med"/>
                    </a:lnB>
                  </a:tcPr>
                </a:tc>
                <a:tc>
                  <a:txBody>
                    <a:bodyPr/>
                    <a:lstStyle/>
                    <a:p>
                      <a:pPr marL="0" marR="0" algn="ctr">
                        <a:spcBef>
                          <a:spcPts val="0"/>
                        </a:spcBef>
                        <a:spcAft>
                          <a:spcPts val="0"/>
                        </a:spcAft>
                      </a:pPr>
                      <a:r>
                        <a:rPr lang="en-US" sz="900" b="1"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Current Proficiency</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1246" marR="61246" marT="0" marB="0">
                    <a:lnL w="12700" cap="flat" cmpd="sng" algn="ctr">
                      <a:solidFill>
                        <a:srgbClr val="C4BC96"/>
                      </a:solidFill>
                      <a:prstDash val="solid"/>
                      <a:round/>
                      <a:headEnd type="none" w="med" len="med"/>
                      <a:tailEnd type="none" w="med" len="med"/>
                    </a:lnL>
                    <a:lnR w="12700" cap="flat" cmpd="sng" algn="ctr">
                      <a:solidFill>
                        <a:srgbClr val="C4BC96"/>
                      </a:solidFill>
                      <a:prstDash val="solid"/>
                      <a:round/>
                      <a:headEnd type="none" w="med" len="med"/>
                      <a:tailEnd type="none" w="med" len="med"/>
                    </a:lnR>
                    <a:lnT w="12700" cap="flat" cmpd="sng" algn="ctr">
                      <a:solidFill>
                        <a:srgbClr val="C4BC96"/>
                      </a:solidFill>
                      <a:prstDash val="solid"/>
                      <a:round/>
                      <a:headEnd type="none" w="med" len="med"/>
                      <a:tailEnd type="none" w="med" len="med"/>
                    </a:lnT>
                    <a:lnB w="12700" cap="flat" cmpd="sng" algn="ctr">
                      <a:solidFill>
                        <a:srgbClr val="C4BC96"/>
                      </a:solidFill>
                      <a:prstDash val="solid"/>
                      <a:round/>
                      <a:headEnd type="none" w="med" len="med"/>
                      <a:tailEnd type="none" w="med" len="med"/>
                    </a:lnB>
                    <a:solidFill>
                      <a:srgbClr val="948A54"/>
                    </a:solidFill>
                  </a:tcPr>
                </a:tc>
                <a:tc>
                  <a:txBody>
                    <a:bodyPr/>
                    <a:lstStyle/>
                    <a:p>
                      <a:pPr marL="0" marR="0" algn="ctr">
                        <a:spcBef>
                          <a:spcPts val="0"/>
                        </a:spcBef>
                        <a:spcAft>
                          <a:spcPts val="0"/>
                        </a:spcAft>
                      </a:pPr>
                      <a:r>
                        <a:rPr lang="en-US" sz="900" b="1"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Desired Proficiency</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1246" marR="61246" marT="0" marB="0">
                    <a:lnL w="12700" cap="flat" cmpd="sng" algn="ctr">
                      <a:solidFill>
                        <a:srgbClr val="C4BC96"/>
                      </a:solidFill>
                      <a:prstDash val="solid"/>
                      <a:round/>
                      <a:headEnd type="none" w="med" len="med"/>
                      <a:tailEnd type="none" w="med" len="med"/>
                    </a:lnL>
                    <a:lnR w="12700" cap="flat" cmpd="sng" algn="ctr">
                      <a:solidFill>
                        <a:srgbClr val="C4BC96"/>
                      </a:solidFill>
                      <a:prstDash val="solid"/>
                      <a:round/>
                      <a:headEnd type="none" w="med" len="med"/>
                      <a:tailEnd type="none" w="med" len="med"/>
                    </a:lnR>
                    <a:lnT w="12700" cap="flat" cmpd="sng" algn="ctr">
                      <a:solidFill>
                        <a:srgbClr val="C4BC96"/>
                      </a:solidFill>
                      <a:prstDash val="solid"/>
                      <a:round/>
                      <a:headEnd type="none" w="med" len="med"/>
                      <a:tailEnd type="none" w="med" len="med"/>
                    </a:lnT>
                    <a:lnB w="12700" cap="flat" cmpd="sng" algn="ctr">
                      <a:solidFill>
                        <a:srgbClr val="C4BC96"/>
                      </a:solidFill>
                      <a:prstDash val="solid"/>
                      <a:round/>
                      <a:headEnd type="none" w="med" len="med"/>
                      <a:tailEnd type="none" w="med" len="med"/>
                    </a:lnB>
                    <a:solidFill>
                      <a:srgbClr val="948A54"/>
                    </a:solidFill>
                  </a:tcPr>
                </a:tc>
                <a:tc>
                  <a:txBody>
                    <a:bodyPr/>
                    <a:lstStyle/>
                    <a:p>
                      <a:pPr marL="0" marR="0" algn="ctr">
                        <a:spcBef>
                          <a:spcPts val="0"/>
                        </a:spcBef>
                        <a:spcAft>
                          <a:spcPts val="0"/>
                        </a:spcAft>
                      </a:pPr>
                      <a:r>
                        <a:rPr lang="en-US" sz="900" b="1">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Difference</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1246" marR="61246" marT="0" marB="0">
                    <a:lnL w="12700" cap="flat" cmpd="sng" algn="ctr">
                      <a:solidFill>
                        <a:srgbClr val="C4BC96"/>
                      </a:solidFill>
                      <a:prstDash val="solid"/>
                      <a:round/>
                      <a:headEnd type="none" w="med" len="med"/>
                      <a:tailEnd type="none" w="med" len="med"/>
                    </a:lnL>
                    <a:lnR>
                      <a:noFill/>
                    </a:lnR>
                    <a:lnT w="12700" cap="flat" cmpd="sng" algn="ctr">
                      <a:solidFill>
                        <a:srgbClr val="C4BC96"/>
                      </a:solidFill>
                      <a:prstDash val="solid"/>
                      <a:round/>
                      <a:headEnd type="none" w="med" len="med"/>
                      <a:tailEnd type="none" w="med" len="med"/>
                    </a:lnT>
                    <a:lnB w="12700" cap="flat" cmpd="sng" algn="ctr">
                      <a:solidFill>
                        <a:srgbClr val="C4BC96"/>
                      </a:solidFill>
                      <a:prstDash val="solid"/>
                      <a:round/>
                      <a:headEnd type="none" w="med" len="med"/>
                      <a:tailEnd type="none" w="med" len="med"/>
                    </a:lnB>
                    <a:solidFill>
                      <a:srgbClr val="948A54"/>
                    </a:solidFill>
                  </a:tcPr>
                </a:tc>
                <a:extLst>
                  <a:ext uri="{0D108BD9-81ED-4DB2-BD59-A6C34878D82A}">
                    <a16:rowId xmlns:a16="http://schemas.microsoft.com/office/drawing/2014/main" val="10000"/>
                  </a:ext>
                </a:extLst>
              </a:tr>
              <a:tr h="136101">
                <a:tc gridSpan="4">
                  <a:txBody>
                    <a:bodyPr/>
                    <a:lstStyle/>
                    <a:p>
                      <a:pPr marL="0" marR="0">
                        <a:spcBef>
                          <a:spcPts val="0"/>
                        </a:spcBef>
                        <a:spcAft>
                          <a:spcPts val="0"/>
                        </a:spcAft>
                      </a:pPr>
                      <a:r>
                        <a:rPr lang="en-US" sz="900" b="1"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Included in My Position </a:t>
                      </a:r>
                      <a:r>
                        <a:rPr lang="en-US" sz="900"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sym typeface="Webdings" panose="05030102010509060703" pitchFamily="18" charset="2"/>
                        </a:rPr>
                        <a:t></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1246" marR="61246" marT="0" marB="0">
                    <a:lnL>
                      <a:noFill/>
                    </a:lnL>
                    <a:lnR>
                      <a:noFill/>
                    </a:lnR>
                    <a:lnT w="12700" cap="flat" cmpd="sng" algn="ctr">
                      <a:solidFill>
                        <a:srgbClr val="C4BC96"/>
                      </a:solidFill>
                      <a:prstDash val="solid"/>
                      <a:round/>
                      <a:headEnd type="none" w="med" len="med"/>
                      <a:tailEnd type="none" w="med" len="med"/>
                    </a:lnT>
                    <a:lnB w="12700" cap="flat" cmpd="sng" algn="ctr">
                      <a:solidFill>
                        <a:srgbClr val="C4BC96"/>
                      </a:solidFill>
                      <a:prstDash val="solid"/>
                      <a:round/>
                      <a:headEnd type="none" w="med" len="med"/>
                      <a:tailEnd type="none" w="med" len="med"/>
                    </a:lnB>
                    <a:solidFill>
                      <a:srgbClr val="31849B"/>
                    </a:solidFill>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1"/>
                  </a:ext>
                </a:extLst>
              </a:tr>
              <a:tr h="330961">
                <a:tc>
                  <a:txBody>
                    <a:bodyPr/>
                    <a:lstStyle/>
                    <a:p>
                      <a:pPr marL="0" marR="0">
                        <a:spcBef>
                          <a:spcPts val="600"/>
                        </a:spcBef>
                        <a:spcAft>
                          <a:spcPts val="600"/>
                        </a:spcAft>
                      </a:pPr>
                      <a:r>
                        <a:rPr lang="en-US" sz="900" b="1" dirty="0">
                          <a:solidFill>
                            <a:srgbClr val="595959"/>
                          </a:solidFill>
                          <a:effectLst/>
                          <a:latin typeface="Calibri" panose="020F0502020204030204" pitchFamily="34" charset="0"/>
                          <a:ea typeface="Calibri" panose="020F0502020204030204" pitchFamily="34" charset="0"/>
                          <a:cs typeface="Times New Roman" panose="02020603050405020304" pitchFamily="18" charset="0"/>
                        </a:rPr>
                        <a:t>Workforce Planning</a:t>
                      </a:r>
                      <a:r>
                        <a:rPr lang="en-US" sz="900" dirty="0">
                          <a:solidFill>
                            <a:srgbClr val="595959"/>
                          </a:solidFill>
                          <a:effectLst/>
                          <a:latin typeface="Calibri" panose="020F0502020204030204" pitchFamily="34" charset="0"/>
                          <a:ea typeface="Calibri" panose="020F0502020204030204" pitchFamily="34" charset="0"/>
                          <a:cs typeface="Times New Roman" panose="02020603050405020304" pitchFamily="18" charset="0"/>
                        </a:rPr>
                        <a:t> - Knowledge of HR concepts, principles, and practices related to determining workload projections and current and future competency gaps to align human capital with organizational goals.</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1246" marR="61246" marT="0" marB="0" anchor="ctr">
                    <a:lnL>
                      <a:noFill/>
                    </a:lnL>
                    <a:lnR w="12700" cap="flat" cmpd="sng" algn="ctr">
                      <a:solidFill>
                        <a:srgbClr val="C4BC96"/>
                      </a:solidFill>
                      <a:prstDash val="solid"/>
                      <a:round/>
                      <a:headEnd type="none" w="med" len="med"/>
                      <a:tailEnd type="none" w="med" len="med"/>
                    </a:lnR>
                    <a:lnT w="12700" cap="flat" cmpd="sng" algn="ctr">
                      <a:solidFill>
                        <a:srgbClr val="C4BC96"/>
                      </a:solidFill>
                      <a:prstDash val="solid"/>
                      <a:round/>
                      <a:headEnd type="none" w="med" len="med"/>
                      <a:tailEnd type="none" w="med" len="med"/>
                    </a:lnT>
                    <a:lnB w="12700" cap="flat" cmpd="sng" algn="ctr">
                      <a:solidFill>
                        <a:srgbClr val="C4BC96"/>
                      </a:solidFill>
                      <a:prstDash val="solid"/>
                      <a:round/>
                      <a:headEnd type="none" w="med" len="med"/>
                      <a:tailEnd type="none" w="med" len="med"/>
                    </a:lnB>
                  </a:tcPr>
                </a:tc>
                <a:tc>
                  <a:txBody>
                    <a:bodyPr/>
                    <a:lstStyle/>
                    <a:p>
                      <a:pPr marL="0" marR="0" algn="ctr">
                        <a:spcBef>
                          <a:spcPts val="0"/>
                        </a:spcBef>
                        <a:spcAft>
                          <a:spcPts val="0"/>
                        </a:spcAft>
                      </a:pPr>
                      <a:r>
                        <a:rPr lang="en-US" sz="900" b="1" dirty="0">
                          <a:solidFill>
                            <a:srgbClr val="595959"/>
                          </a:solidFill>
                          <a:effectLst/>
                          <a:latin typeface="Calibri" panose="020F0502020204030204" pitchFamily="34" charset="0"/>
                          <a:ea typeface="Calibri" panose="020F0502020204030204" pitchFamily="34" charset="0"/>
                          <a:cs typeface="Times New Roman" panose="02020603050405020304" pitchFamily="18" charset="0"/>
                        </a:rPr>
                        <a:t>2.5</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ctr">
                        <a:spcBef>
                          <a:spcPts val="0"/>
                        </a:spcBef>
                        <a:spcAft>
                          <a:spcPts val="0"/>
                        </a:spcAft>
                      </a:pPr>
                      <a:r>
                        <a:rPr lang="en-US" sz="800" b="1" dirty="0">
                          <a:solidFill>
                            <a:srgbClr val="595959"/>
                          </a:solidFill>
                          <a:effectLst/>
                          <a:latin typeface="Calibri" panose="020F0502020204030204" pitchFamily="34" charset="0"/>
                          <a:ea typeface="Calibri" panose="020F0502020204030204" pitchFamily="34" charset="0"/>
                          <a:cs typeface="Times New Roman" panose="02020603050405020304" pitchFamily="18" charset="0"/>
                        </a:rPr>
                        <a:t>Basic</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1246" marR="61246" marT="0" marB="0" anchor="ctr">
                    <a:lnL w="12700" cap="flat" cmpd="sng" algn="ctr">
                      <a:solidFill>
                        <a:srgbClr val="C4BC96"/>
                      </a:solidFill>
                      <a:prstDash val="solid"/>
                      <a:round/>
                      <a:headEnd type="none" w="med" len="med"/>
                      <a:tailEnd type="none" w="med" len="med"/>
                    </a:lnL>
                    <a:lnR w="12700" cap="flat" cmpd="sng" algn="ctr">
                      <a:solidFill>
                        <a:srgbClr val="C4BC96"/>
                      </a:solidFill>
                      <a:prstDash val="solid"/>
                      <a:round/>
                      <a:headEnd type="none" w="med" len="med"/>
                      <a:tailEnd type="none" w="med" len="med"/>
                    </a:lnR>
                    <a:lnT w="12700" cap="flat" cmpd="sng" algn="ctr">
                      <a:solidFill>
                        <a:srgbClr val="C4BC96"/>
                      </a:solidFill>
                      <a:prstDash val="solid"/>
                      <a:round/>
                      <a:headEnd type="none" w="med" len="med"/>
                      <a:tailEnd type="none" w="med" len="med"/>
                    </a:lnT>
                    <a:lnB w="12700" cap="flat" cmpd="sng" algn="ctr">
                      <a:solidFill>
                        <a:srgbClr val="C4BC96"/>
                      </a:solidFill>
                      <a:prstDash val="solid"/>
                      <a:round/>
                      <a:headEnd type="none" w="med" len="med"/>
                      <a:tailEnd type="none" w="med" len="med"/>
                    </a:lnB>
                  </a:tcPr>
                </a:tc>
                <a:tc>
                  <a:txBody>
                    <a:bodyPr/>
                    <a:lstStyle/>
                    <a:p>
                      <a:pPr marL="0" marR="0" algn="ctr">
                        <a:spcBef>
                          <a:spcPts val="0"/>
                        </a:spcBef>
                        <a:spcAft>
                          <a:spcPts val="0"/>
                        </a:spcAft>
                      </a:pPr>
                      <a:r>
                        <a:rPr lang="en-US" sz="900" b="1" dirty="0">
                          <a:solidFill>
                            <a:srgbClr val="595959"/>
                          </a:solidFill>
                          <a:effectLst/>
                          <a:latin typeface="Calibri" panose="020F0502020204030204" pitchFamily="34" charset="0"/>
                          <a:ea typeface="Calibri" panose="020F0502020204030204" pitchFamily="34" charset="0"/>
                          <a:cs typeface="Times New Roman" panose="02020603050405020304" pitchFamily="18" charset="0"/>
                        </a:rPr>
                        <a:t>4</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ctr">
                        <a:spcBef>
                          <a:spcPts val="0"/>
                        </a:spcBef>
                        <a:spcAft>
                          <a:spcPts val="0"/>
                        </a:spcAft>
                      </a:pPr>
                      <a:r>
                        <a:rPr lang="en-US" sz="800" b="1" dirty="0">
                          <a:solidFill>
                            <a:srgbClr val="595959"/>
                          </a:solidFill>
                          <a:effectLst/>
                          <a:latin typeface="Calibri" panose="020F0502020204030204" pitchFamily="34" charset="0"/>
                          <a:ea typeface="Calibri" panose="020F0502020204030204" pitchFamily="34" charset="0"/>
                          <a:cs typeface="Times New Roman" panose="02020603050405020304" pitchFamily="18" charset="0"/>
                        </a:rPr>
                        <a:t>Advanced</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1246" marR="61246" marT="0" marB="0" anchor="ctr">
                    <a:lnL w="12700" cap="flat" cmpd="sng" algn="ctr">
                      <a:solidFill>
                        <a:srgbClr val="C4BC96"/>
                      </a:solidFill>
                      <a:prstDash val="solid"/>
                      <a:round/>
                      <a:headEnd type="none" w="med" len="med"/>
                      <a:tailEnd type="none" w="med" len="med"/>
                    </a:lnL>
                    <a:lnR w="12700" cap="flat" cmpd="sng" algn="ctr">
                      <a:solidFill>
                        <a:srgbClr val="C4BC96"/>
                      </a:solidFill>
                      <a:prstDash val="solid"/>
                      <a:round/>
                      <a:headEnd type="none" w="med" len="med"/>
                      <a:tailEnd type="none" w="med" len="med"/>
                    </a:lnR>
                    <a:lnT w="12700" cap="flat" cmpd="sng" algn="ctr">
                      <a:solidFill>
                        <a:srgbClr val="C4BC96"/>
                      </a:solidFill>
                      <a:prstDash val="solid"/>
                      <a:round/>
                      <a:headEnd type="none" w="med" len="med"/>
                      <a:tailEnd type="none" w="med" len="med"/>
                    </a:lnT>
                    <a:lnB w="12700" cap="flat" cmpd="sng" algn="ctr">
                      <a:solidFill>
                        <a:srgbClr val="C4BC96"/>
                      </a:solidFill>
                      <a:prstDash val="solid"/>
                      <a:round/>
                      <a:headEnd type="none" w="med" len="med"/>
                      <a:tailEnd type="none" w="med" len="med"/>
                    </a:lnB>
                  </a:tcPr>
                </a:tc>
                <a:tc>
                  <a:txBody>
                    <a:bodyPr/>
                    <a:lstStyle/>
                    <a:p>
                      <a:pPr marL="0" marR="0" algn="ctr">
                        <a:spcBef>
                          <a:spcPts val="0"/>
                        </a:spcBef>
                        <a:spcAft>
                          <a:spcPts val="0"/>
                        </a:spcAft>
                      </a:pPr>
                      <a:r>
                        <a:rPr lang="en-US" sz="900" b="1" dirty="0">
                          <a:solidFill>
                            <a:srgbClr val="595959"/>
                          </a:solidFill>
                          <a:effectLst/>
                          <a:latin typeface="Calibri" panose="020F0502020204030204" pitchFamily="34" charset="0"/>
                          <a:ea typeface="Calibri" panose="020F0502020204030204" pitchFamily="34" charset="0"/>
                          <a:cs typeface="Times New Roman" panose="02020603050405020304" pitchFamily="18" charset="0"/>
                        </a:rPr>
                        <a:t>-1.5</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1246" marR="61246" marT="0" marB="0" anchor="ctr">
                    <a:lnL w="12700" cap="flat" cmpd="sng" algn="ctr">
                      <a:solidFill>
                        <a:srgbClr val="C4BC96"/>
                      </a:solidFill>
                      <a:prstDash val="solid"/>
                      <a:round/>
                      <a:headEnd type="none" w="med" len="med"/>
                      <a:tailEnd type="none" w="med" len="med"/>
                    </a:lnL>
                    <a:lnR>
                      <a:noFill/>
                    </a:lnR>
                    <a:lnT w="12700" cap="flat" cmpd="sng" algn="ctr">
                      <a:solidFill>
                        <a:srgbClr val="C4BC96"/>
                      </a:solidFill>
                      <a:prstDash val="solid"/>
                      <a:round/>
                      <a:headEnd type="none" w="med" len="med"/>
                      <a:tailEnd type="none" w="med" len="med"/>
                    </a:lnT>
                    <a:lnB w="12700" cap="flat" cmpd="sng" algn="ctr">
                      <a:solidFill>
                        <a:srgbClr val="C4BC96"/>
                      </a:solidFill>
                      <a:prstDash val="solid"/>
                      <a:round/>
                      <a:headEnd type="none" w="med" len="med"/>
                      <a:tailEnd type="none" w="med" len="med"/>
                    </a:lnB>
                    <a:solidFill>
                      <a:srgbClr val="EEECE1"/>
                    </a:solidFill>
                  </a:tcPr>
                </a:tc>
                <a:extLst>
                  <a:ext uri="{0D108BD9-81ED-4DB2-BD59-A6C34878D82A}">
                    <a16:rowId xmlns:a16="http://schemas.microsoft.com/office/drawing/2014/main" val="10002"/>
                  </a:ext>
                </a:extLst>
              </a:tr>
              <a:tr h="136101">
                <a:tc gridSpan="4">
                  <a:txBody>
                    <a:bodyPr/>
                    <a:lstStyle/>
                    <a:p>
                      <a:pPr marL="0" marR="0">
                        <a:spcBef>
                          <a:spcPts val="0"/>
                        </a:spcBef>
                        <a:spcAft>
                          <a:spcPts val="0"/>
                        </a:spcAft>
                      </a:pPr>
                      <a:r>
                        <a:rPr lang="en-US" sz="900" b="1"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Not</a:t>
                      </a:r>
                      <a:r>
                        <a:rPr lang="en-US" sz="900" b="1" baseline="0"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 Included in My Position</a:t>
                      </a:r>
                      <a:r>
                        <a:rPr lang="en-US" sz="900" b="1"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 </a:t>
                      </a:r>
                      <a:r>
                        <a:rPr lang="en-US" sz="900"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sym typeface="Webdings" panose="05030102010509060703" pitchFamily="18" charset="2"/>
                        </a:rPr>
                        <a:t></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1246" marR="61246" marT="0" marB="0">
                    <a:lnL>
                      <a:noFill/>
                    </a:lnL>
                    <a:lnR w="12700" cap="flat" cmpd="sng" algn="ctr">
                      <a:noFill/>
                      <a:prstDash val="solid"/>
                      <a:round/>
                      <a:headEnd type="none" w="med" len="med"/>
                      <a:tailEnd type="none" w="med" len="med"/>
                    </a:lnR>
                    <a:lnT w="12700" cap="flat" cmpd="sng" algn="ctr">
                      <a:solidFill>
                        <a:srgbClr val="C4BC96"/>
                      </a:solidFill>
                      <a:prstDash val="solid"/>
                      <a:round/>
                      <a:headEnd type="none" w="med" len="med"/>
                      <a:tailEnd type="none" w="med" len="med"/>
                    </a:lnT>
                    <a:lnB w="12700" cap="flat" cmpd="sng" algn="ctr">
                      <a:solidFill>
                        <a:srgbClr val="C4BC96"/>
                      </a:solidFill>
                      <a:prstDash val="solid"/>
                      <a:round/>
                      <a:headEnd type="none" w="med" len="med"/>
                      <a:tailEnd type="none" w="med" len="med"/>
                    </a:lnB>
                    <a:solidFill>
                      <a:srgbClr val="31849B"/>
                    </a:solidFill>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3"/>
                  </a:ext>
                </a:extLst>
              </a:tr>
              <a:tr h="213359">
                <a:tc gridSpan="4">
                  <a:txBody>
                    <a:bodyPr/>
                    <a:lstStyle/>
                    <a:p>
                      <a:pPr marL="0" marR="0">
                        <a:spcBef>
                          <a:spcPts val="600"/>
                        </a:spcBef>
                        <a:spcAft>
                          <a:spcPts val="600"/>
                        </a:spcAft>
                      </a:pPr>
                      <a:r>
                        <a:rPr lang="en-US" sz="900" b="0" i="1" dirty="0">
                          <a:solidFill>
                            <a:srgbClr val="595959"/>
                          </a:solidFill>
                          <a:effectLst/>
                          <a:latin typeface="Calibri" panose="020F0502020204030204" pitchFamily="34" charset="0"/>
                          <a:ea typeface="Calibri" panose="020F0502020204030204" pitchFamily="34" charset="0"/>
                          <a:cs typeface="Times New Roman" panose="02020603050405020304" pitchFamily="18" charset="0"/>
                        </a:rPr>
                        <a:t>None</a:t>
                      </a:r>
                      <a:endParaRPr lang="en-US" sz="1000" b="0" i="1" dirty="0">
                        <a:effectLst/>
                        <a:latin typeface="Calibri" panose="020F0502020204030204" pitchFamily="34" charset="0"/>
                        <a:ea typeface="Calibri" panose="020F0502020204030204" pitchFamily="34" charset="0"/>
                        <a:cs typeface="Times New Roman" panose="02020603050405020304" pitchFamily="18" charset="0"/>
                      </a:endParaRPr>
                    </a:p>
                  </a:txBody>
                  <a:tcPr marL="61246" marR="61246" marT="0" marB="0" anchor="ctr">
                    <a:lnL>
                      <a:noFill/>
                    </a:lnL>
                    <a:lnR w="12700" cap="flat" cmpd="sng" algn="ctr">
                      <a:noFill/>
                      <a:prstDash val="solid"/>
                      <a:round/>
                      <a:headEnd type="none" w="med" len="med"/>
                      <a:tailEnd type="none" w="med" len="med"/>
                    </a:lnR>
                    <a:lnT w="12700" cap="flat" cmpd="sng" algn="ctr">
                      <a:solidFill>
                        <a:srgbClr val="C4BC96"/>
                      </a:solidFill>
                      <a:prstDash val="solid"/>
                      <a:round/>
                      <a:headEnd type="none" w="med" len="med"/>
                      <a:tailEnd type="none" w="med" len="med"/>
                    </a:lnT>
                    <a:lnB w="12700" cap="flat" cmpd="sng" algn="ctr">
                      <a:solidFill>
                        <a:srgbClr val="C4BC96"/>
                      </a:solidFill>
                      <a:prstDash val="solid"/>
                      <a:round/>
                      <a:headEnd type="none" w="med" len="med"/>
                      <a:tailEnd type="none" w="med" len="med"/>
                    </a:lnB>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1246" marR="61246" marT="0" marB="0" anchor="ctr">
                    <a:lnL w="12700" cap="flat" cmpd="sng" algn="ctr">
                      <a:solidFill>
                        <a:srgbClr val="C4BC96"/>
                      </a:solidFill>
                      <a:prstDash val="solid"/>
                      <a:round/>
                      <a:headEnd type="none" w="med" len="med"/>
                      <a:tailEnd type="none" w="med" len="med"/>
                    </a:lnL>
                    <a:lnR w="12700" cap="flat" cmpd="sng" algn="ctr">
                      <a:solidFill>
                        <a:srgbClr val="C4BC96"/>
                      </a:solidFill>
                      <a:prstDash val="solid"/>
                      <a:round/>
                      <a:headEnd type="none" w="med" len="med"/>
                      <a:tailEnd type="none" w="med" len="med"/>
                    </a:lnR>
                    <a:lnT w="12700" cap="flat" cmpd="sng" algn="ctr">
                      <a:solidFill>
                        <a:srgbClr val="C4BC96"/>
                      </a:solidFill>
                      <a:prstDash val="solid"/>
                      <a:round/>
                      <a:headEnd type="none" w="med" len="med"/>
                      <a:tailEnd type="none" w="med" len="med"/>
                    </a:lnT>
                    <a:lnB w="12700" cap="flat" cmpd="sng" algn="ctr">
                      <a:solidFill>
                        <a:srgbClr val="C4BC96"/>
                      </a:solidFill>
                      <a:prstDash val="solid"/>
                      <a:round/>
                      <a:headEnd type="none" w="med" len="med"/>
                      <a:tailEnd type="none" w="med" len="med"/>
                    </a:lnB>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1246" marR="61246" marT="0" marB="0" anchor="ctr">
                    <a:lnL w="12700" cap="flat" cmpd="sng" algn="ctr">
                      <a:solidFill>
                        <a:srgbClr val="C4BC96"/>
                      </a:solidFill>
                      <a:prstDash val="solid"/>
                      <a:round/>
                      <a:headEnd type="none" w="med" len="med"/>
                      <a:tailEnd type="none" w="med" len="med"/>
                    </a:lnL>
                    <a:lnR w="12700" cap="flat" cmpd="sng" algn="ctr">
                      <a:solidFill>
                        <a:srgbClr val="C4BC96"/>
                      </a:solidFill>
                      <a:prstDash val="solid"/>
                      <a:round/>
                      <a:headEnd type="none" w="med" len="med"/>
                      <a:tailEnd type="none" w="med" len="med"/>
                    </a:lnR>
                    <a:lnT w="12700" cap="flat" cmpd="sng" algn="ctr">
                      <a:solidFill>
                        <a:srgbClr val="C4BC96"/>
                      </a:solidFill>
                      <a:prstDash val="solid"/>
                      <a:round/>
                      <a:headEnd type="none" w="med" len="med"/>
                      <a:tailEnd type="none" w="med" len="med"/>
                    </a:lnT>
                    <a:lnB w="12700" cap="flat" cmpd="sng" algn="ctr">
                      <a:solidFill>
                        <a:srgbClr val="C4BC96"/>
                      </a:solidFill>
                      <a:prstDash val="solid"/>
                      <a:round/>
                      <a:headEnd type="none" w="med" len="med"/>
                      <a:tailEnd type="none" w="med" len="med"/>
                    </a:lnB>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1246" marR="61246" marT="0" marB="0" anchor="ctr">
                    <a:lnL w="12700" cap="flat" cmpd="sng" algn="ctr">
                      <a:solidFill>
                        <a:srgbClr val="C4BC96"/>
                      </a:solidFill>
                      <a:prstDash val="solid"/>
                      <a:round/>
                      <a:headEnd type="none" w="med" len="med"/>
                      <a:tailEnd type="none" w="med" len="med"/>
                    </a:lnL>
                    <a:lnR>
                      <a:noFill/>
                    </a:lnR>
                    <a:lnT w="12700" cap="flat" cmpd="sng" algn="ctr">
                      <a:solidFill>
                        <a:srgbClr val="C4BC96"/>
                      </a:solidFill>
                      <a:prstDash val="solid"/>
                      <a:round/>
                      <a:headEnd type="none" w="med" len="med"/>
                      <a:tailEnd type="none" w="med" len="med"/>
                    </a:lnT>
                    <a:lnB w="12700" cap="flat" cmpd="sng" algn="ctr">
                      <a:solidFill>
                        <a:srgbClr val="C4BC96"/>
                      </a:solidFill>
                      <a:prstDash val="solid"/>
                      <a:round/>
                      <a:headEnd type="none" w="med" len="med"/>
                      <a:tailEnd type="none" w="med" len="med"/>
                    </a:lnB>
                    <a:solidFill>
                      <a:srgbClr val="EEECE1"/>
                    </a:solidFill>
                  </a:tcPr>
                </a:tc>
                <a:extLst>
                  <a:ext uri="{0D108BD9-81ED-4DB2-BD59-A6C34878D82A}">
                    <a16:rowId xmlns:a16="http://schemas.microsoft.com/office/drawing/2014/main" val="10004"/>
                  </a:ext>
                </a:extLst>
              </a:tr>
            </a:tbl>
          </a:graphicData>
        </a:graphic>
      </p:graphicFrame>
      <p:sp>
        <p:nvSpPr>
          <p:cNvPr id="19" name="Text Box 1"/>
          <p:cNvSpPr txBox="1"/>
          <p:nvPr/>
        </p:nvSpPr>
        <p:spPr>
          <a:xfrm>
            <a:off x="7848600" y="593986"/>
            <a:ext cx="924560" cy="365760"/>
          </a:xfrm>
          <a:prstGeom prst="rect">
            <a:avLst/>
          </a:prstGeom>
          <a:solidFill>
            <a:schemeClr val="lt1"/>
          </a:solid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none" lIns="91440" tIns="45720" rIns="91440" bIns="45720" numCol="1" spcCol="0" rtlCol="0" fromWordArt="0" anchor="t" anchorCtr="0" forceAA="0" compatLnSpc="1">
            <a:prstTxWarp prst="textNoShape">
              <a:avLst/>
            </a:prstTxWarp>
            <a:noAutofit/>
          </a:bodyPr>
          <a:lstStyle/>
          <a:p>
            <a:pPr marL="0" marR="0">
              <a:spcBef>
                <a:spcPts val="0"/>
              </a:spcBef>
              <a:spcAft>
                <a:spcPts val="0"/>
              </a:spcAft>
            </a:pPr>
            <a:r>
              <a:rPr lang="en-US" sz="1100">
                <a:effectLst/>
                <a:ea typeface="Calibri" panose="020F0502020204030204" pitchFamily="34" charset="0"/>
                <a:cs typeface="Times New Roman" panose="02020603050405020304" pitchFamily="18" charset="0"/>
                <a:sym typeface="Wingdings 2" panose="05020102010507070707" pitchFamily="18" charset="2"/>
              </a:rPr>
              <a:t></a:t>
            </a:r>
            <a:r>
              <a:rPr lang="en-US" sz="1100">
                <a:effectLst/>
                <a:ea typeface="Calibri" panose="020F0502020204030204" pitchFamily="34" charset="0"/>
                <a:cs typeface="Times New Roman" panose="02020603050405020304" pitchFamily="18" charset="0"/>
              </a:rPr>
              <a:t> </a:t>
            </a:r>
            <a:r>
              <a:rPr lang="en-US" sz="1100" u="sng">
                <a:effectLst/>
                <a:ea typeface="Calibri" panose="020F0502020204030204" pitchFamily="34" charset="0"/>
                <a:cs typeface="Times New Roman" panose="02020603050405020304" pitchFamily="18" charset="0"/>
              </a:rPr>
              <a:t>Print Page</a:t>
            </a:r>
            <a:endParaRPr lang="en-US" sz="1100">
              <a:effectLs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710315782"/>
      </p:ext>
    </p:extLst>
  </p:cSld>
  <p:clrMapOvr>
    <a:masterClrMapping/>
  </p:clrMapOvr>
  <p:transition spd="slow">
    <p:push/>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Supervisor</a:t>
            </a:r>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108960" y="1478280"/>
            <a:ext cx="2926080" cy="3901440"/>
          </a:xfrm>
          <a:prstGeom prst="rect">
            <a:avLst/>
          </a:prstGeom>
        </p:spPr>
      </p:pic>
    </p:spTree>
    <p:extLst>
      <p:ext uri="{BB962C8B-B14F-4D97-AF65-F5344CB8AC3E}">
        <p14:creationId xmlns:p14="http://schemas.microsoft.com/office/powerpoint/2010/main" val="357586926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drape"/>
      </p:transition>
    </mc:Choice>
    <mc:Fallback xmlns="">
      <p:transition spd="slow">
        <p:fade/>
      </p:transition>
    </mc:Fallback>
  </mc:AlternateContent>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2">
            <a:extLst>
              <a:ext uri="{28A0092B-C50C-407E-A947-70E740481C1C}">
                <a14:useLocalDpi xmlns:a14="http://schemas.microsoft.com/office/drawing/2010/main" val="0"/>
              </a:ext>
            </a:extLst>
          </a:blip>
          <a:srcRect l="3891" r="3689"/>
          <a:stretch/>
        </p:blipFill>
        <p:spPr>
          <a:xfrm>
            <a:off x="1193800" y="228600"/>
            <a:ext cx="6756400" cy="6400800"/>
          </a:xfrm>
          <a:prstGeom prst="rect">
            <a:avLst/>
          </a:prstGeom>
        </p:spPr>
      </p:pic>
      <p:sp>
        <p:nvSpPr>
          <p:cNvPr id="6" name="TextBox 5"/>
          <p:cNvSpPr txBox="1"/>
          <p:nvPr/>
        </p:nvSpPr>
        <p:spPr>
          <a:xfrm>
            <a:off x="2286000" y="2282875"/>
            <a:ext cx="4724400" cy="646331"/>
          </a:xfrm>
          <a:prstGeom prst="rect">
            <a:avLst/>
          </a:prstGeom>
          <a:gradFill flip="none" rotWithShape="1">
            <a:gsLst>
              <a:gs pos="0">
                <a:srgbClr val="0096EB"/>
              </a:gs>
              <a:gs pos="100000">
                <a:srgbClr val="015EA4"/>
              </a:gs>
            </a:gsLst>
            <a:lin ang="0" scaled="1"/>
            <a:tileRect/>
          </a:gradFill>
        </p:spPr>
        <p:txBody>
          <a:bodyPr wrap="square" rtlCol="0" anchor="ctr" anchorCtr="0">
            <a:spAutoFit/>
          </a:bodyPr>
          <a:lstStyle/>
          <a:p>
            <a:r>
              <a:rPr lang="en-US" b="1" dirty="0">
                <a:solidFill>
                  <a:schemeClr val="bg1"/>
                </a:solidFill>
              </a:rPr>
              <a:t>Goofy Goof has submitted his competency assessment.  Login to view the results.</a:t>
            </a:r>
          </a:p>
        </p:txBody>
      </p:sp>
    </p:spTree>
    <p:extLst>
      <p:ext uri="{BB962C8B-B14F-4D97-AF65-F5344CB8AC3E}">
        <p14:creationId xmlns:p14="http://schemas.microsoft.com/office/powerpoint/2010/main" val="337589983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drape"/>
      </p:transition>
    </mc:Choice>
    <mc:Fallback xmlns="">
      <p:transition spd="slow">
        <p:fade/>
      </p:transition>
    </mc:Fallback>
  </mc:AlternateContent>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extBox 14"/>
          <p:cNvSpPr txBox="1"/>
          <p:nvPr/>
        </p:nvSpPr>
        <p:spPr>
          <a:xfrm>
            <a:off x="137160" y="228600"/>
            <a:ext cx="8869680" cy="261610"/>
          </a:xfrm>
          <a:prstGeom prst="rect">
            <a:avLst/>
          </a:prstGeom>
          <a:solidFill>
            <a:schemeClr val="tx1">
              <a:lumMod val="85000"/>
              <a:lumOff val="15000"/>
            </a:schemeClr>
          </a:solidFill>
        </p:spPr>
        <p:txBody>
          <a:bodyPr wrap="square" rtlCol="0">
            <a:spAutoFit/>
          </a:bodyPr>
          <a:lstStyle/>
          <a:p>
            <a:pPr>
              <a:tabLst>
                <a:tab pos="3138488" algn="l"/>
              </a:tabLst>
            </a:pPr>
            <a:r>
              <a:rPr lang="en-US" sz="1100" b="1" dirty="0">
                <a:solidFill>
                  <a:srgbClr val="FFFFFF"/>
                </a:solidFill>
                <a:ea typeface="Calibri"/>
                <a:cs typeface="Times New Roman"/>
              </a:rPr>
              <a:t> Home				</a:t>
            </a:r>
            <a:r>
              <a:rPr lang="en-US" sz="1100" b="1" dirty="0">
                <a:solidFill>
                  <a:schemeClr val="bg1"/>
                </a:solidFill>
                <a:ea typeface="Calibri"/>
                <a:cs typeface="Times New Roman"/>
              </a:rPr>
              <a:t>	Help </a:t>
            </a:r>
            <a:r>
              <a:rPr lang="en-US" sz="1100" b="1" dirty="0">
                <a:solidFill>
                  <a:schemeClr val="bg1"/>
                </a:solidFill>
                <a:ea typeface="Calibri"/>
                <a:cs typeface="Times New Roman"/>
                <a:sym typeface="Wingdings 3"/>
              </a:rPr>
              <a:t>          Minnie Mouse – Sign Out</a:t>
            </a:r>
            <a:r>
              <a:rPr lang="en-US" sz="1100" b="1" dirty="0">
                <a:solidFill>
                  <a:srgbClr val="FFFFFF"/>
                </a:solidFill>
                <a:ea typeface="Calibri"/>
                <a:cs typeface="Times New Roman"/>
              </a:rPr>
              <a:t> </a:t>
            </a:r>
            <a:endParaRPr lang="en-US" sz="1100" u="sng" dirty="0"/>
          </a:p>
        </p:txBody>
      </p:sp>
      <p:sp>
        <p:nvSpPr>
          <p:cNvPr id="18" name="TextBox 17"/>
          <p:cNvSpPr txBox="1"/>
          <p:nvPr/>
        </p:nvSpPr>
        <p:spPr>
          <a:xfrm>
            <a:off x="228600" y="1600200"/>
            <a:ext cx="8686800" cy="3062377"/>
          </a:xfrm>
          <a:prstGeom prst="rect">
            <a:avLst/>
          </a:prstGeom>
          <a:noFill/>
        </p:spPr>
        <p:txBody>
          <a:bodyPr wrap="square" rtlCol="0">
            <a:spAutoFit/>
          </a:bodyPr>
          <a:lstStyle/>
          <a:p>
            <a:pPr>
              <a:tabLst>
                <a:tab pos="5429250" algn="l"/>
              </a:tabLst>
            </a:pPr>
            <a:r>
              <a:rPr lang="en-US" sz="1600" dirty="0">
                <a:solidFill>
                  <a:srgbClr val="CC9900"/>
                </a:solidFill>
                <a:ea typeface="Calibri"/>
                <a:cs typeface="Times New Roman"/>
              </a:rPr>
              <a:t>My Competencies </a:t>
            </a:r>
            <a:r>
              <a:rPr lang="en-US" sz="1600" dirty="0">
                <a:solidFill>
                  <a:srgbClr val="FFC000"/>
                </a:solidFill>
                <a:ea typeface="Calibri"/>
                <a:cs typeface="Times New Roman"/>
              </a:rPr>
              <a:t> </a:t>
            </a:r>
            <a:endParaRPr lang="en-US" sz="1600" dirty="0">
              <a:ea typeface="Calibri"/>
              <a:cs typeface="Times New Roman"/>
            </a:endParaRPr>
          </a:p>
          <a:p>
            <a:r>
              <a:rPr lang="en-US" sz="1200" i="1" dirty="0">
                <a:solidFill>
                  <a:schemeClr val="tx1">
                    <a:lumMod val="65000"/>
                    <a:lumOff val="35000"/>
                  </a:schemeClr>
                </a:solidFill>
                <a:ea typeface="Calibri"/>
                <a:cs typeface="Times New Roman"/>
              </a:rPr>
              <a:t>Your immediate supervisor has not submitted an assessment.  Send a request </a:t>
            </a:r>
            <a:r>
              <a:rPr lang="en-US" sz="1200" i="1" u="sng" dirty="0">
                <a:solidFill>
                  <a:srgbClr val="0070C0"/>
                </a:solidFill>
                <a:ea typeface="Calibri"/>
                <a:cs typeface="Times New Roman"/>
              </a:rPr>
              <a:t>here</a:t>
            </a:r>
            <a:r>
              <a:rPr lang="en-US" sz="1200" i="1" dirty="0">
                <a:solidFill>
                  <a:srgbClr val="7F7F7F"/>
                </a:solidFill>
                <a:ea typeface="Calibri"/>
                <a:cs typeface="Times New Roman"/>
              </a:rPr>
              <a:t>.</a:t>
            </a:r>
          </a:p>
          <a:p>
            <a:endParaRPr lang="en-US" sz="1200" i="1" dirty="0">
              <a:solidFill>
                <a:srgbClr val="7F7F7F"/>
              </a:solidFill>
              <a:ea typeface="Calibri"/>
              <a:cs typeface="Times New Roman"/>
            </a:endParaRPr>
          </a:p>
          <a:p>
            <a:pPr marL="457200" marR="0" algn="ctr">
              <a:spcBef>
                <a:spcPts val="0"/>
              </a:spcBef>
              <a:spcAft>
                <a:spcPts val="0"/>
              </a:spcAft>
            </a:pPr>
            <a:r>
              <a:rPr lang="en-US" sz="1200" i="1" dirty="0">
                <a:solidFill>
                  <a:srgbClr val="595959"/>
                </a:solidFill>
                <a:ea typeface="Calibri"/>
                <a:cs typeface="Times New Roman"/>
              </a:rPr>
              <a:t>No Results Available</a:t>
            </a:r>
            <a:endParaRPr lang="en-US" sz="1100" dirty="0">
              <a:ea typeface="Calibri"/>
              <a:cs typeface="Times New Roman"/>
            </a:endParaRPr>
          </a:p>
          <a:p>
            <a:r>
              <a:rPr lang="en-US" sz="1600" i="1" dirty="0">
                <a:solidFill>
                  <a:srgbClr val="7F7F7F"/>
                </a:solidFill>
                <a:ea typeface="Calibri"/>
                <a:cs typeface="Times New Roman"/>
              </a:rPr>
              <a:t> </a:t>
            </a:r>
            <a:endParaRPr lang="en-US" sz="1100" dirty="0">
              <a:ea typeface="Calibri"/>
              <a:cs typeface="Times New Roman"/>
            </a:endParaRPr>
          </a:p>
          <a:p>
            <a:r>
              <a:rPr lang="en-US" sz="1600" dirty="0">
                <a:solidFill>
                  <a:srgbClr val="CC9900"/>
                </a:solidFill>
                <a:ea typeface="Calibri"/>
                <a:cs typeface="Times New Roman"/>
              </a:rPr>
              <a:t>My Team’s Competencies </a:t>
            </a:r>
            <a:r>
              <a:rPr lang="en-US" sz="1600" dirty="0">
                <a:solidFill>
                  <a:srgbClr val="FFC000"/>
                </a:solidFill>
                <a:ea typeface="Calibri"/>
                <a:cs typeface="Times New Roman"/>
              </a:rPr>
              <a:t> </a:t>
            </a:r>
            <a:endParaRPr lang="en-US" sz="1600" dirty="0">
              <a:solidFill>
                <a:prstClr val="black"/>
              </a:solidFill>
              <a:ea typeface="Calibri"/>
              <a:cs typeface="Times New Roman"/>
            </a:endParaRPr>
          </a:p>
          <a:p>
            <a:pPr lvl="0"/>
            <a:r>
              <a:rPr lang="en-US" sz="1200" dirty="0">
                <a:solidFill>
                  <a:prstClr val="black">
                    <a:lumMod val="65000"/>
                    <a:lumOff val="35000"/>
                  </a:prstClr>
                </a:solidFill>
                <a:ea typeface="Calibri"/>
                <a:cs typeface="Times New Roman"/>
              </a:rPr>
              <a:t>Direct Reports:  2</a:t>
            </a:r>
          </a:p>
          <a:p>
            <a:pPr lvl="0"/>
            <a:endParaRPr lang="en-US" sz="1200" dirty="0">
              <a:solidFill>
                <a:prstClr val="black">
                  <a:lumMod val="65000"/>
                  <a:lumOff val="35000"/>
                </a:prstClr>
              </a:solidFill>
              <a:ea typeface="Calibri"/>
              <a:cs typeface="Times New Roman"/>
            </a:endParaRPr>
          </a:p>
          <a:p>
            <a:pPr lvl="0"/>
            <a:endParaRPr lang="en-US" sz="300" dirty="0">
              <a:solidFill>
                <a:prstClr val="black">
                  <a:lumMod val="65000"/>
                  <a:lumOff val="35000"/>
                </a:prstClr>
              </a:solidFill>
              <a:ea typeface="Calibri"/>
              <a:cs typeface="Times New Roman"/>
            </a:endParaRPr>
          </a:p>
          <a:p>
            <a:pPr lvl="0"/>
            <a:endParaRPr lang="en-US" sz="1200" dirty="0">
              <a:solidFill>
                <a:prstClr val="black">
                  <a:lumMod val="65000"/>
                  <a:lumOff val="35000"/>
                </a:prstClr>
              </a:solidFill>
              <a:ea typeface="Calibri"/>
              <a:cs typeface="Times New Roman"/>
            </a:endParaRPr>
          </a:p>
          <a:p>
            <a:pPr lvl="0"/>
            <a:endParaRPr lang="en-US" sz="1200" dirty="0">
              <a:solidFill>
                <a:prstClr val="black">
                  <a:lumMod val="65000"/>
                  <a:lumOff val="35000"/>
                </a:prstClr>
              </a:solidFill>
              <a:ea typeface="Calibri"/>
              <a:cs typeface="Times New Roman"/>
            </a:endParaRPr>
          </a:p>
          <a:p>
            <a:pPr lvl="0"/>
            <a:endParaRPr lang="en-US" sz="1200" dirty="0">
              <a:solidFill>
                <a:prstClr val="black">
                  <a:lumMod val="65000"/>
                  <a:lumOff val="35000"/>
                </a:prstClr>
              </a:solidFill>
              <a:ea typeface="Calibri"/>
              <a:cs typeface="Times New Roman"/>
            </a:endParaRPr>
          </a:p>
          <a:p>
            <a:pPr lvl="0"/>
            <a:endParaRPr lang="en-US" sz="1200" dirty="0">
              <a:solidFill>
                <a:prstClr val="black">
                  <a:lumMod val="65000"/>
                  <a:lumOff val="35000"/>
                </a:prstClr>
              </a:solidFill>
              <a:ea typeface="Calibri"/>
              <a:cs typeface="Times New Roman"/>
            </a:endParaRPr>
          </a:p>
          <a:p>
            <a:pPr algn="r"/>
            <a:endParaRPr lang="en-US" sz="1200" dirty="0">
              <a:solidFill>
                <a:prstClr val="black">
                  <a:lumMod val="65000"/>
                  <a:lumOff val="35000"/>
                </a:prstClr>
              </a:solidFill>
              <a:cs typeface="Times New Roman"/>
              <a:sym typeface="Wingdings" panose="05000000000000000000" pitchFamily="2" charset="2"/>
            </a:endParaRPr>
          </a:p>
          <a:p>
            <a:pPr>
              <a:tabLst>
                <a:tab pos="7145338" algn="l"/>
              </a:tabLst>
            </a:pPr>
            <a:r>
              <a:rPr lang="en-US" sz="1000" dirty="0">
                <a:solidFill>
                  <a:prstClr val="black">
                    <a:lumMod val="65000"/>
                    <a:lumOff val="35000"/>
                  </a:prstClr>
                </a:solidFill>
                <a:cs typeface="Times New Roman"/>
                <a:sym typeface="Wingdings" panose="05000000000000000000" pitchFamily="2" charset="2"/>
              </a:rPr>
              <a:t>	</a:t>
            </a:r>
            <a:r>
              <a:rPr lang="en-US" sz="1000" dirty="0">
                <a:sym typeface="Wingdings" panose="05000000000000000000" pitchFamily="2" charset="2"/>
              </a:rPr>
              <a:t></a:t>
            </a:r>
            <a:r>
              <a:rPr lang="en-US" sz="1000" dirty="0"/>
              <a:t> </a:t>
            </a:r>
            <a:r>
              <a:rPr lang="en-US" sz="1000" u="sng" dirty="0"/>
              <a:t>Download All Results</a:t>
            </a:r>
            <a:endParaRPr lang="en-US" sz="1000" dirty="0"/>
          </a:p>
          <a:p>
            <a:pPr lvl="0"/>
            <a:endParaRPr lang="en-US" sz="1200" dirty="0">
              <a:solidFill>
                <a:prstClr val="black">
                  <a:lumMod val="65000"/>
                  <a:lumOff val="35000"/>
                </a:prstClr>
              </a:solidFill>
              <a:ea typeface="Calibri"/>
              <a:cs typeface="Times New Roman"/>
            </a:endParaRPr>
          </a:p>
        </p:txBody>
      </p:sp>
      <p:sp>
        <p:nvSpPr>
          <p:cNvPr id="8" name="Text Box 3"/>
          <p:cNvSpPr txBox="1"/>
          <p:nvPr/>
        </p:nvSpPr>
        <p:spPr>
          <a:xfrm>
            <a:off x="2438400" y="1143000"/>
            <a:ext cx="1737360" cy="182880"/>
          </a:xfrm>
          <a:prstGeom prst="rect">
            <a:avLst/>
          </a:prstGeom>
          <a:solidFill>
            <a:schemeClr val="bg1"/>
          </a:solidFill>
          <a:ln w="6350">
            <a:solidFill>
              <a:schemeClr val="accent5">
                <a:lumMod val="75000"/>
              </a:schemeClr>
            </a:solid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0" rIns="91440" bIns="0" numCol="1" spcCol="0" rtlCol="0" fromWordArt="0" anchor="ctr" anchorCtr="0" forceAA="0" compatLnSpc="1">
            <a:prstTxWarp prst="textNoShape">
              <a:avLst/>
            </a:prstTxWarp>
            <a:noAutofit/>
          </a:bodyPr>
          <a:lstStyle/>
          <a:p>
            <a:pPr marL="0" marR="0" algn="ctr">
              <a:spcBef>
                <a:spcPts val="0"/>
              </a:spcBef>
              <a:spcAft>
                <a:spcPts val="0"/>
              </a:spcAft>
            </a:pPr>
            <a:r>
              <a:rPr lang="en-US" sz="1100" b="1" dirty="0">
                <a:solidFill>
                  <a:schemeClr val="accent5">
                    <a:lumMod val="75000"/>
                  </a:schemeClr>
                </a:solidFill>
                <a:effectLst/>
                <a:ea typeface="Calibri"/>
                <a:cs typeface="Times New Roman"/>
              </a:rPr>
              <a:t>My Competencies</a:t>
            </a:r>
            <a:endParaRPr lang="en-US" sz="1100" dirty="0">
              <a:solidFill>
                <a:schemeClr val="accent5">
                  <a:lumMod val="75000"/>
                </a:schemeClr>
              </a:solidFill>
              <a:effectLst/>
              <a:ea typeface="Calibri"/>
              <a:cs typeface="Times New Roman"/>
            </a:endParaRPr>
          </a:p>
        </p:txBody>
      </p:sp>
      <p:sp>
        <p:nvSpPr>
          <p:cNvPr id="9" name="Text Box 4"/>
          <p:cNvSpPr txBox="1"/>
          <p:nvPr/>
        </p:nvSpPr>
        <p:spPr>
          <a:xfrm>
            <a:off x="4630387" y="1143000"/>
            <a:ext cx="1737360" cy="182880"/>
          </a:xfrm>
          <a:prstGeom prst="rect">
            <a:avLst/>
          </a:prstGeom>
          <a:solidFill>
            <a:schemeClr val="bg1"/>
          </a:solidFill>
          <a:ln w="6350">
            <a:solidFill>
              <a:schemeClr val="accent5">
                <a:lumMod val="75000"/>
              </a:schemeClr>
            </a:solid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0" rIns="91440" bIns="0" numCol="1" spcCol="0" rtlCol="0" fromWordArt="0" anchor="ctr" anchorCtr="0" forceAA="0" compatLnSpc="1">
            <a:prstTxWarp prst="textNoShape">
              <a:avLst/>
            </a:prstTxWarp>
            <a:noAutofit/>
          </a:bodyPr>
          <a:lstStyle/>
          <a:p>
            <a:pPr marL="0" marR="0" algn="ctr">
              <a:spcBef>
                <a:spcPts val="0"/>
              </a:spcBef>
              <a:spcAft>
                <a:spcPts val="0"/>
              </a:spcAft>
            </a:pPr>
            <a:r>
              <a:rPr lang="en-US" sz="1100" b="1" dirty="0">
                <a:solidFill>
                  <a:schemeClr val="accent5">
                    <a:lumMod val="75000"/>
                  </a:schemeClr>
                </a:solidFill>
                <a:effectLst/>
                <a:ea typeface="Calibri"/>
                <a:cs typeface="Times New Roman"/>
              </a:rPr>
              <a:t>My Team’s Competencies</a:t>
            </a:r>
            <a:endParaRPr lang="en-US" sz="1100" dirty="0">
              <a:solidFill>
                <a:schemeClr val="accent5">
                  <a:lumMod val="75000"/>
                </a:schemeClr>
              </a:solidFill>
              <a:effectLst/>
              <a:ea typeface="Calibri"/>
              <a:cs typeface="Times New Roman"/>
            </a:endParaRPr>
          </a:p>
        </p:txBody>
      </p:sp>
      <p:graphicFrame>
        <p:nvGraphicFramePr>
          <p:cNvPr id="26" name="Table 25"/>
          <p:cNvGraphicFramePr>
            <a:graphicFrameLocks noGrp="1"/>
          </p:cNvGraphicFramePr>
          <p:nvPr>
            <p:extLst>
              <p:ext uri="{D42A27DB-BD31-4B8C-83A1-F6EECF244321}">
                <p14:modId xmlns:p14="http://schemas.microsoft.com/office/powerpoint/2010/main" val="2879249339"/>
              </p:ext>
            </p:extLst>
          </p:nvPr>
        </p:nvGraphicFramePr>
        <p:xfrm>
          <a:off x="457200" y="4858394"/>
          <a:ext cx="8229600" cy="1476386"/>
        </p:xfrm>
        <a:graphic>
          <a:graphicData uri="http://schemas.openxmlformats.org/drawingml/2006/table">
            <a:tbl>
              <a:tblPr firstRow="1" firstCol="1" bandRow="1"/>
              <a:tblGrid>
                <a:gridCol w="700834">
                  <a:extLst>
                    <a:ext uri="{9D8B030D-6E8A-4147-A177-3AD203B41FA5}">
                      <a16:colId xmlns:a16="http://schemas.microsoft.com/office/drawing/2014/main" val="20000"/>
                    </a:ext>
                  </a:extLst>
                </a:gridCol>
                <a:gridCol w="4723246">
                  <a:extLst>
                    <a:ext uri="{9D8B030D-6E8A-4147-A177-3AD203B41FA5}">
                      <a16:colId xmlns:a16="http://schemas.microsoft.com/office/drawing/2014/main" val="20001"/>
                    </a:ext>
                  </a:extLst>
                </a:gridCol>
                <a:gridCol w="701380">
                  <a:extLst>
                    <a:ext uri="{9D8B030D-6E8A-4147-A177-3AD203B41FA5}">
                      <a16:colId xmlns:a16="http://schemas.microsoft.com/office/drawing/2014/main" val="20002"/>
                    </a:ext>
                  </a:extLst>
                </a:gridCol>
                <a:gridCol w="701380">
                  <a:extLst>
                    <a:ext uri="{9D8B030D-6E8A-4147-A177-3AD203B41FA5}">
                      <a16:colId xmlns:a16="http://schemas.microsoft.com/office/drawing/2014/main" val="20003"/>
                    </a:ext>
                  </a:extLst>
                </a:gridCol>
                <a:gridCol w="701380">
                  <a:extLst>
                    <a:ext uri="{9D8B030D-6E8A-4147-A177-3AD203B41FA5}">
                      <a16:colId xmlns:a16="http://schemas.microsoft.com/office/drawing/2014/main" val="20004"/>
                    </a:ext>
                  </a:extLst>
                </a:gridCol>
                <a:gridCol w="701380">
                  <a:extLst>
                    <a:ext uri="{9D8B030D-6E8A-4147-A177-3AD203B41FA5}">
                      <a16:colId xmlns:a16="http://schemas.microsoft.com/office/drawing/2014/main" val="20005"/>
                    </a:ext>
                  </a:extLst>
                </a:gridCol>
              </a:tblGrid>
              <a:tr h="203894">
                <a:tc rowSpan="2" gridSpan="2">
                  <a:txBody>
                    <a:bodyPr/>
                    <a:lstStyle/>
                    <a:p>
                      <a:pPr marL="0" marR="0" algn="ctr">
                        <a:spcBef>
                          <a:spcPts val="0"/>
                        </a:spcBef>
                        <a:spcAft>
                          <a:spcPts val="0"/>
                        </a:spcAft>
                      </a:pPr>
                      <a:r>
                        <a:rPr lang="en-US" sz="1100" b="1" dirty="0">
                          <a:solidFill>
                            <a:srgbClr val="404040"/>
                          </a:solidFill>
                          <a:effectLst/>
                          <a:latin typeface="Calibri"/>
                          <a:ea typeface="Calibri"/>
                          <a:cs typeface="Times New Roman"/>
                        </a:rPr>
                        <a:t>Team Members</a:t>
                      </a:r>
                      <a:endParaRPr lang="en-US" sz="1000" dirty="0">
                        <a:effectLst/>
                        <a:latin typeface="Calibri"/>
                        <a:ea typeface="Calibri"/>
                        <a:cs typeface="Times New Roman"/>
                      </a:endParaRPr>
                    </a:p>
                    <a:p>
                      <a:pPr marL="0" marR="0" algn="ctr">
                        <a:spcBef>
                          <a:spcPts val="0"/>
                        </a:spcBef>
                        <a:spcAft>
                          <a:spcPts val="0"/>
                        </a:spcAft>
                      </a:pPr>
                      <a:r>
                        <a:rPr lang="en-US" sz="300" b="1" dirty="0">
                          <a:solidFill>
                            <a:srgbClr val="404040"/>
                          </a:solidFill>
                          <a:effectLst/>
                          <a:latin typeface="Calibri"/>
                          <a:ea typeface="Calibri"/>
                          <a:cs typeface="Times New Roman"/>
                        </a:rPr>
                        <a:t> </a:t>
                      </a:r>
                      <a:endParaRPr lang="en-US" sz="1000" dirty="0">
                        <a:effectLst/>
                        <a:latin typeface="Calibri"/>
                        <a:ea typeface="Calibri"/>
                        <a:cs typeface="Times New Roman"/>
                      </a:endParaRPr>
                    </a:p>
                    <a:p>
                      <a:pPr marL="0" marR="0">
                        <a:spcBef>
                          <a:spcPts val="0"/>
                        </a:spcBef>
                        <a:spcAft>
                          <a:spcPts val="0"/>
                        </a:spcAft>
                      </a:pPr>
                      <a:r>
                        <a:rPr lang="en-US" sz="900" i="1" dirty="0">
                          <a:solidFill>
                            <a:srgbClr val="595959"/>
                          </a:solidFill>
                          <a:effectLst/>
                          <a:latin typeface="Calibri"/>
                          <a:ea typeface="Calibri"/>
                          <a:cs typeface="Times New Roman"/>
                        </a:rPr>
                        <a:t>+ Add Team Member</a:t>
                      </a:r>
                      <a:endParaRPr lang="en-US" sz="1000" dirty="0">
                        <a:effectLst/>
                        <a:latin typeface="Calibri"/>
                        <a:ea typeface="Calibri"/>
                        <a:cs typeface="Times New Roman"/>
                      </a:endParaRPr>
                    </a:p>
                    <a:p>
                      <a:pPr marL="0" marR="0" algn="ctr">
                        <a:spcBef>
                          <a:spcPts val="0"/>
                        </a:spcBef>
                        <a:spcAft>
                          <a:spcPts val="0"/>
                        </a:spcAft>
                      </a:pPr>
                      <a:r>
                        <a:rPr lang="en-US" sz="300" i="1" dirty="0">
                          <a:solidFill>
                            <a:srgbClr val="404040"/>
                          </a:solidFill>
                          <a:effectLst/>
                          <a:latin typeface="Calibri"/>
                          <a:ea typeface="Calibri"/>
                          <a:cs typeface="Times New Roman"/>
                        </a:rPr>
                        <a:t> </a:t>
                      </a:r>
                      <a:endParaRPr lang="en-US" sz="1000" dirty="0">
                        <a:effectLst/>
                        <a:latin typeface="Calibri"/>
                        <a:ea typeface="Calibri"/>
                        <a:cs typeface="Times New Roman"/>
                      </a:endParaRPr>
                    </a:p>
                  </a:txBody>
                  <a:tcPr marL="61339" marR="61339" marT="0" marB="0" anchor="ctr">
                    <a:lnL>
                      <a:noFill/>
                    </a:lnL>
                    <a:lnR w="12700" cap="flat" cmpd="sng" algn="ctr">
                      <a:solidFill>
                        <a:srgbClr val="C4BC96"/>
                      </a:solidFill>
                      <a:prstDash val="solid"/>
                      <a:round/>
                      <a:headEnd type="none" w="med" len="med"/>
                      <a:tailEnd type="none" w="med" len="med"/>
                    </a:lnR>
                    <a:lnT>
                      <a:noFill/>
                    </a:lnT>
                    <a:lnB w="12700" cap="flat" cmpd="sng" algn="ctr">
                      <a:solidFill>
                        <a:srgbClr val="C4BC96"/>
                      </a:solidFill>
                      <a:prstDash val="solid"/>
                      <a:round/>
                      <a:headEnd type="none" w="med" len="med"/>
                      <a:tailEnd type="none" w="med" len="med"/>
                    </a:lnB>
                  </a:tcPr>
                </a:tc>
                <a:tc rowSpan="2" hMerge="1">
                  <a:txBody>
                    <a:bodyPr/>
                    <a:lstStyle/>
                    <a:p>
                      <a:endParaRPr lang="en-US"/>
                    </a:p>
                  </a:txBody>
                  <a:tcPr/>
                </a:tc>
                <a:tc gridSpan="4">
                  <a:txBody>
                    <a:bodyPr/>
                    <a:lstStyle/>
                    <a:p>
                      <a:pPr marL="0" marR="0" algn="ctr">
                        <a:spcBef>
                          <a:spcPts val="0"/>
                        </a:spcBef>
                        <a:spcAft>
                          <a:spcPts val="0"/>
                        </a:spcAft>
                      </a:pPr>
                      <a:r>
                        <a:rPr lang="en-US" sz="900" b="1" dirty="0">
                          <a:solidFill>
                            <a:srgbClr val="FFFFFF"/>
                          </a:solidFill>
                          <a:effectLst/>
                          <a:latin typeface="Calibri"/>
                          <a:ea typeface="Calibri"/>
                          <a:cs typeface="Times New Roman"/>
                        </a:rPr>
                        <a:t>Competencies At or Above Targeted</a:t>
                      </a:r>
                      <a:r>
                        <a:rPr lang="en-US" sz="900" b="1" baseline="0" dirty="0">
                          <a:solidFill>
                            <a:srgbClr val="FFFFFF"/>
                          </a:solidFill>
                          <a:effectLst/>
                          <a:latin typeface="Calibri"/>
                          <a:ea typeface="Calibri"/>
                          <a:cs typeface="Times New Roman"/>
                        </a:rPr>
                        <a:t> </a:t>
                      </a:r>
                      <a:r>
                        <a:rPr lang="en-US" sz="900" b="1" dirty="0">
                          <a:solidFill>
                            <a:srgbClr val="FFFFFF"/>
                          </a:solidFill>
                          <a:effectLst/>
                          <a:latin typeface="Calibri"/>
                          <a:ea typeface="Calibri"/>
                          <a:cs typeface="Times New Roman"/>
                        </a:rPr>
                        <a:t>Proficiency</a:t>
                      </a:r>
                      <a:endParaRPr lang="en-US" sz="1000" dirty="0">
                        <a:effectLst/>
                        <a:latin typeface="Calibri"/>
                        <a:ea typeface="Calibri"/>
                        <a:cs typeface="Times New Roman"/>
                      </a:endParaRPr>
                    </a:p>
                  </a:txBody>
                  <a:tcPr marL="61339" marR="61339" marT="0" marB="0" anchor="ctr">
                    <a:lnL w="12700" cap="flat" cmpd="sng" algn="ctr">
                      <a:solidFill>
                        <a:srgbClr val="C4BC96"/>
                      </a:solidFill>
                      <a:prstDash val="solid"/>
                      <a:round/>
                      <a:headEnd type="none" w="med" len="med"/>
                      <a:tailEnd type="none" w="med" len="med"/>
                    </a:lnL>
                    <a:lnR w="12700" cap="flat" cmpd="sng" algn="ctr">
                      <a:solidFill>
                        <a:srgbClr val="C4BC96"/>
                      </a:solidFill>
                      <a:prstDash val="solid"/>
                      <a:round/>
                      <a:headEnd type="none" w="med" len="med"/>
                      <a:tailEnd type="none" w="med" len="med"/>
                    </a:lnR>
                    <a:lnT w="12700" cap="flat" cmpd="sng" algn="ctr">
                      <a:solidFill>
                        <a:srgbClr val="C4BC96"/>
                      </a:solidFill>
                      <a:prstDash val="solid"/>
                      <a:round/>
                      <a:headEnd type="none" w="med" len="med"/>
                      <a:tailEnd type="none" w="med" len="med"/>
                    </a:lnT>
                    <a:lnB w="12700" cap="flat" cmpd="sng" algn="ctr">
                      <a:solidFill>
                        <a:srgbClr val="C4BC96"/>
                      </a:solidFill>
                      <a:prstDash val="solid"/>
                      <a:round/>
                      <a:headEnd type="none" w="med" len="med"/>
                      <a:tailEnd type="none" w="med" len="med"/>
                    </a:lnB>
                    <a:solidFill>
                      <a:srgbClr val="948A54"/>
                    </a:solidFill>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203894">
                <a:tc gridSpan="2" vMerge="1">
                  <a:txBody>
                    <a:bodyPr/>
                    <a:lstStyle/>
                    <a:p>
                      <a:endParaRPr lang="en-US"/>
                    </a:p>
                  </a:txBody>
                  <a:tcPr/>
                </a:tc>
                <a:tc hMerge="1" vMerge="1">
                  <a:txBody>
                    <a:bodyPr/>
                    <a:lstStyle/>
                    <a:p>
                      <a:endParaRPr lang="en-US"/>
                    </a:p>
                  </a:txBody>
                  <a:tcPr/>
                </a:tc>
                <a:tc>
                  <a:txBody>
                    <a:bodyPr/>
                    <a:lstStyle/>
                    <a:p>
                      <a:pPr marL="0" marR="0" algn="ctr">
                        <a:spcBef>
                          <a:spcPts val="0"/>
                        </a:spcBef>
                        <a:spcAft>
                          <a:spcPts val="0"/>
                        </a:spcAft>
                      </a:pPr>
                      <a:r>
                        <a:rPr lang="en-US" sz="900" b="1">
                          <a:solidFill>
                            <a:srgbClr val="FFFFFF"/>
                          </a:solidFill>
                          <a:effectLst/>
                          <a:latin typeface="Calibri"/>
                          <a:ea typeface="Calibri"/>
                          <a:cs typeface="Times New Roman"/>
                        </a:rPr>
                        <a:t>Leadership</a:t>
                      </a:r>
                      <a:endParaRPr lang="en-US" sz="1000">
                        <a:effectLst/>
                        <a:latin typeface="Calibri"/>
                        <a:ea typeface="Calibri"/>
                        <a:cs typeface="Times New Roman"/>
                      </a:endParaRPr>
                    </a:p>
                  </a:txBody>
                  <a:tcPr marL="61339" marR="61339" marT="0" marB="0" anchor="ctr">
                    <a:lnL w="12700" cap="flat" cmpd="sng" algn="ctr">
                      <a:solidFill>
                        <a:srgbClr val="C4BC96"/>
                      </a:solidFill>
                      <a:prstDash val="solid"/>
                      <a:round/>
                      <a:headEnd type="none" w="med" len="med"/>
                      <a:tailEnd type="none" w="med" len="med"/>
                    </a:lnL>
                    <a:lnR w="12700" cap="flat" cmpd="sng" algn="ctr">
                      <a:solidFill>
                        <a:srgbClr val="C4BC96"/>
                      </a:solidFill>
                      <a:prstDash val="solid"/>
                      <a:round/>
                      <a:headEnd type="none" w="med" len="med"/>
                      <a:tailEnd type="none" w="med" len="med"/>
                    </a:lnR>
                    <a:lnT w="12700" cap="flat" cmpd="sng" algn="ctr">
                      <a:solidFill>
                        <a:srgbClr val="C4BC96"/>
                      </a:solidFill>
                      <a:prstDash val="solid"/>
                      <a:round/>
                      <a:headEnd type="none" w="med" len="med"/>
                      <a:tailEnd type="none" w="med" len="med"/>
                    </a:lnT>
                    <a:lnB w="12700" cap="flat" cmpd="sng" algn="ctr">
                      <a:solidFill>
                        <a:srgbClr val="C4BC96"/>
                      </a:solidFill>
                      <a:prstDash val="solid"/>
                      <a:round/>
                      <a:headEnd type="none" w="med" len="med"/>
                      <a:tailEnd type="none" w="med" len="med"/>
                    </a:lnB>
                    <a:solidFill>
                      <a:srgbClr val="948A54"/>
                    </a:solidFill>
                  </a:tcPr>
                </a:tc>
                <a:tc>
                  <a:txBody>
                    <a:bodyPr/>
                    <a:lstStyle/>
                    <a:p>
                      <a:pPr marL="0" marR="0" algn="ctr">
                        <a:spcBef>
                          <a:spcPts val="0"/>
                        </a:spcBef>
                        <a:spcAft>
                          <a:spcPts val="0"/>
                        </a:spcAft>
                      </a:pPr>
                      <a:r>
                        <a:rPr lang="en-US" sz="900" b="1">
                          <a:solidFill>
                            <a:srgbClr val="FFFFFF"/>
                          </a:solidFill>
                          <a:effectLst/>
                          <a:latin typeface="Calibri"/>
                          <a:ea typeface="Calibri"/>
                          <a:cs typeface="Times New Roman"/>
                        </a:rPr>
                        <a:t>General</a:t>
                      </a:r>
                      <a:endParaRPr lang="en-US" sz="1000">
                        <a:effectLst/>
                        <a:latin typeface="Calibri"/>
                        <a:ea typeface="Calibri"/>
                        <a:cs typeface="Times New Roman"/>
                      </a:endParaRPr>
                    </a:p>
                  </a:txBody>
                  <a:tcPr marL="61339" marR="61339" marT="0" marB="0" anchor="ctr">
                    <a:lnL w="12700" cap="flat" cmpd="sng" algn="ctr">
                      <a:solidFill>
                        <a:srgbClr val="C4BC96"/>
                      </a:solidFill>
                      <a:prstDash val="solid"/>
                      <a:round/>
                      <a:headEnd type="none" w="med" len="med"/>
                      <a:tailEnd type="none" w="med" len="med"/>
                    </a:lnL>
                    <a:lnR w="12700" cap="flat" cmpd="sng" algn="ctr">
                      <a:solidFill>
                        <a:srgbClr val="C4BC96"/>
                      </a:solidFill>
                      <a:prstDash val="solid"/>
                      <a:round/>
                      <a:headEnd type="none" w="med" len="med"/>
                      <a:tailEnd type="none" w="med" len="med"/>
                    </a:lnR>
                    <a:lnT w="12700" cap="flat" cmpd="sng" algn="ctr">
                      <a:solidFill>
                        <a:srgbClr val="C4BC96"/>
                      </a:solidFill>
                      <a:prstDash val="solid"/>
                      <a:round/>
                      <a:headEnd type="none" w="med" len="med"/>
                      <a:tailEnd type="none" w="med" len="med"/>
                    </a:lnT>
                    <a:lnB w="12700" cap="flat" cmpd="sng" algn="ctr">
                      <a:solidFill>
                        <a:srgbClr val="C4BC96"/>
                      </a:solidFill>
                      <a:prstDash val="solid"/>
                      <a:round/>
                      <a:headEnd type="none" w="med" len="med"/>
                      <a:tailEnd type="none" w="med" len="med"/>
                    </a:lnB>
                    <a:solidFill>
                      <a:srgbClr val="948A54"/>
                    </a:solidFill>
                  </a:tcPr>
                </a:tc>
                <a:tc>
                  <a:txBody>
                    <a:bodyPr/>
                    <a:lstStyle/>
                    <a:p>
                      <a:pPr marL="0" marR="0" algn="ctr">
                        <a:spcBef>
                          <a:spcPts val="0"/>
                        </a:spcBef>
                        <a:spcAft>
                          <a:spcPts val="0"/>
                        </a:spcAft>
                      </a:pPr>
                      <a:r>
                        <a:rPr lang="en-US" sz="900" b="1">
                          <a:solidFill>
                            <a:srgbClr val="FFFFFF"/>
                          </a:solidFill>
                          <a:effectLst/>
                          <a:latin typeface="Calibri"/>
                          <a:ea typeface="Calibri"/>
                          <a:cs typeface="Times New Roman"/>
                        </a:rPr>
                        <a:t>Technical</a:t>
                      </a:r>
                      <a:endParaRPr lang="en-US" sz="1000">
                        <a:effectLst/>
                        <a:latin typeface="Calibri"/>
                        <a:ea typeface="Calibri"/>
                        <a:cs typeface="Times New Roman"/>
                      </a:endParaRPr>
                    </a:p>
                  </a:txBody>
                  <a:tcPr marL="61339" marR="61339" marT="0" marB="0" anchor="ctr">
                    <a:lnL w="12700" cap="flat" cmpd="sng" algn="ctr">
                      <a:solidFill>
                        <a:srgbClr val="C4BC96"/>
                      </a:solidFill>
                      <a:prstDash val="solid"/>
                      <a:round/>
                      <a:headEnd type="none" w="med" len="med"/>
                      <a:tailEnd type="none" w="med" len="med"/>
                    </a:lnL>
                    <a:lnR w="12700" cap="flat" cmpd="sng" algn="ctr">
                      <a:solidFill>
                        <a:srgbClr val="C4BC96"/>
                      </a:solidFill>
                      <a:prstDash val="solid"/>
                      <a:round/>
                      <a:headEnd type="none" w="med" len="med"/>
                      <a:tailEnd type="none" w="med" len="med"/>
                    </a:lnR>
                    <a:lnT w="12700" cap="flat" cmpd="sng" algn="ctr">
                      <a:solidFill>
                        <a:srgbClr val="C4BC96"/>
                      </a:solidFill>
                      <a:prstDash val="solid"/>
                      <a:round/>
                      <a:headEnd type="none" w="med" len="med"/>
                      <a:tailEnd type="none" w="med" len="med"/>
                    </a:lnT>
                    <a:lnB w="12700" cap="flat" cmpd="sng" algn="ctr">
                      <a:solidFill>
                        <a:srgbClr val="C4BC96"/>
                      </a:solidFill>
                      <a:prstDash val="solid"/>
                      <a:round/>
                      <a:headEnd type="none" w="med" len="med"/>
                      <a:tailEnd type="none" w="med" len="med"/>
                    </a:lnB>
                    <a:solidFill>
                      <a:srgbClr val="948A54"/>
                    </a:solidFill>
                  </a:tcPr>
                </a:tc>
                <a:tc>
                  <a:txBody>
                    <a:bodyPr/>
                    <a:lstStyle/>
                    <a:p>
                      <a:pPr marL="0" marR="0" algn="ctr">
                        <a:spcBef>
                          <a:spcPts val="0"/>
                        </a:spcBef>
                        <a:spcAft>
                          <a:spcPts val="0"/>
                        </a:spcAft>
                      </a:pPr>
                      <a:r>
                        <a:rPr lang="en-US" sz="900" b="1">
                          <a:solidFill>
                            <a:srgbClr val="FFFFFF"/>
                          </a:solidFill>
                          <a:effectLst/>
                          <a:latin typeface="Calibri"/>
                          <a:ea typeface="Calibri"/>
                          <a:cs typeface="Times New Roman"/>
                        </a:rPr>
                        <a:t>Total</a:t>
                      </a:r>
                      <a:endParaRPr lang="en-US" sz="1000">
                        <a:effectLst/>
                        <a:latin typeface="Calibri"/>
                        <a:ea typeface="Calibri"/>
                        <a:cs typeface="Times New Roman"/>
                      </a:endParaRPr>
                    </a:p>
                  </a:txBody>
                  <a:tcPr marL="61339" marR="61339" marT="0" marB="0" anchor="ctr">
                    <a:lnL w="12700" cap="flat" cmpd="sng" algn="ctr">
                      <a:solidFill>
                        <a:srgbClr val="C4BC96"/>
                      </a:solidFill>
                      <a:prstDash val="solid"/>
                      <a:round/>
                      <a:headEnd type="none" w="med" len="med"/>
                      <a:tailEnd type="none" w="med" len="med"/>
                    </a:lnL>
                    <a:lnR w="12700" cap="flat" cmpd="sng" algn="ctr">
                      <a:solidFill>
                        <a:srgbClr val="C4BC96"/>
                      </a:solidFill>
                      <a:prstDash val="solid"/>
                      <a:round/>
                      <a:headEnd type="none" w="med" len="med"/>
                      <a:tailEnd type="none" w="med" len="med"/>
                    </a:lnR>
                    <a:lnT w="12700" cap="flat" cmpd="sng" algn="ctr">
                      <a:solidFill>
                        <a:srgbClr val="C4BC96"/>
                      </a:solidFill>
                      <a:prstDash val="solid"/>
                      <a:round/>
                      <a:headEnd type="none" w="med" len="med"/>
                      <a:tailEnd type="none" w="med" len="med"/>
                    </a:lnT>
                    <a:lnB w="12700" cap="flat" cmpd="sng" algn="ctr">
                      <a:solidFill>
                        <a:srgbClr val="C4BC96"/>
                      </a:solidFill>
                      <a:prstDash val="solid"/>
                      <a:round/>
                      <a:headEnd type="none" w="med" len="med"/>
                      <a:tailEnd type="none" w="med" len="med"/>
                    </a:lnB>
                    <a:solidFill>
                      <a:srgbClr val="948A54"/>
                    </a:solidFill>
                  </a:tcPr>
                </a:tc>
                <a:extLst>
                  <a:ext uri="{0D108BD9-81ED-4DB2-BD59-A6C34878D82A}">
                    <a16:rowId xmlns:a16="http://schemas.microsoft.com/office/drawing/2014/main" val="10001"/>
                  </a:ext>
                </a:extLst>
              </a:tr>
              <a:tr h="465719">
                <a:tc>
                  <a:txBody>
                    <a:bodyPr/>
                    <a:lstStyle/>
                    <a:p>
                      <a:pPr marL="0" marR="0">
                        <a:spcBef>
                          <a:spcPts val="500"/>
                        </a:spcBef>
                        <a:spcAft>
                          <a:spcPts val="500"/>
                        </a:spcAft>
                      </a:pPr>
                      <a:r>
                        <a:rPr lang="en-US" sz="1100" dirty="0">
                          <a:solidFill>
                            <a:srgbClr val="CC9900"/>
                          </a:solidFill>
                          <a:effectLst/>
                          <a:latin typeface="Calibri" panose="020F0502020204030204" pitchFamily="34" charset="0"/>
                          <a:ea typeface="Calibri" panose="020F0502020204030204" pitchFamily="34" charset="0"/>
                          <a:cs typeface="Times New Roman" panose="02020603050405020304" pitchFamily="18" charset="0"/>
                          <a:sym typeface="Wingdings" panose="05000000000000000000" pitchFamily="2" charset="2"/>
                        </a:rPr>
                        <a:t></a:t>
                      </a:r>
                      <a:r>
                        <a:rPr lang="en-US" sz="1100" dirty="0">
                          <a:solidFill>
                            <a:srgbClr val="CC9900"/>
                          </a:solidFill>
                          <a:effectLst/>
                          <a:latin typeface="Calibri" panose="020F0502020204030204" pitchFamily="34" charset="0"/>
                          <a:ea typeface="Calibri" panose="020F0502020204030204" pitchFamily="34" charset="0"/>
                          <a:cs typeface="Times New Roman" panose="02020603050405020304" pitchFamily="18" charset="0"/>
                        </a:rPr>
                        <a:t>   </a:t>
                      </a:r>
                      <a:r>
                        <a:rPr lang="en-US" sz="1100" dirty="0">
                          <a:solidFill>
                            <a:srgbClr val="CC9900"/>
                          </a:solidFill>
                          <a:effectLst/>
                          <a:latin typeface="Calibri" panose="020F0502020204030204" pitchFamily="34" charset="0"/>
                          <a:ea typeface="Calibri" panose="020F0502020204030204" pitchFamily="34" charset="0"/>
                          <a:cs typeface="Times New Roman" panose="02020603050405020304" pitchFamily="18" charset="0"/>
                          <a:sym typeface="Wingdings 2" panose="05020102010507070707" pitchFamily="18" charset="2"/>
                        </a:rPr>
                        <a:t></a:t>
                      </a:r>
                      <a:endParaRPr lang="en-US" sz="1100" dirty="0">
                        <a:effectLst/>
                        <a:latin typeface="Calibri"/>
                        <a:ea typeface="Calibri"/>
                        <a:cs typeface="Times New Roman"/>
                      </a:endParaRPr>
                    </a:p>
                  </a:txBody>
                  <a:tcPr marL="61339" marR="61339" marT="0" marB="0">
                    <a:lnL>
                      <a:noFill/>
                    </a:lnL>
                    <a:lnR>
                      <a:noFill/>
                    </a:lnR>
                    <a:lnT w="12700" cap="flat" cmpd="sng" algn="ctr">
                      <a:solidFill>
                        <a:srgbClr val="C4BC96"/>
                      </a:solidFill>
                      <a:prstDash val="solid"/>
                      <a:round/>
                      <a:headEnd type="none" w="med" len="med"/>
                      <a:tailEnd type="none" w="med" len="med"/>
                    </a:lnT>
                    <a:lnB w="12700" cap="flat" cmpd="sng" algn="ctr">
                      <a:solidFill>
                        <a:srgbClr val="C4BC96"/>
                      </a:solidFill>
                      <a:prstDash val="solid"/>
                      <a:round/>
                      <a:headEnd type="none" w="med" len="med"/>
                      <a:tailEnd type="none" w="med" len="med"/>
                    </a:lnB>
                  </a:tcPr>
                </a:tc>
                <a:tc>
                  <a:txBody>
                    <a:bodyPr/>
                    <a:lstStyle/>
                    <a:p>
                      <a:pPr marL="0" marR="0">
                        <a:spcBef>
                          <a:spcPts val="500"/>
                        </a:spcBef>
                        <a:spcAft>
                          <a:spcPts val="500"/>
                        </a:spcAft>
                      </a:pPr>
                      <a:r>
                        <a:rPr lang="en-US" sz="1000" b="1" dirty="0">
                          <a:solidFill>
                            <a:srgbClr val="595959"/>
                          </a:solidFill>
                          <a:effectLst/>
                          <a:latin typeface="Calibri" panose="020F0502020204030204" pitchFamily="34" charset="0"/>
                          <a:ea typeface="Calibri" panose="020F0502020204030204" pitchFamily="34" charset="0"/>
                          <a:cs typeface="Times New Roman" panose="02020603050405020304" pitchFamily="18" charset="0"/>
                        </a:rPr>
                        <a:t>Goofy Goof </a:t>
                      </a:r>
                      <a:r>
                        <a:rPr lang="en-US" sz="1000" dirty="0">
                          <a:solidFill>
                            <a:srgbClr val="595959"/>
                          </a:solidFill>
                          <a:effectLst/>
                          <a:latin typeface="Calibri" panose="020F0502020204030204" pitchFamily="34" charset="0"/>
                          <a:ea typeface="Calibri" panose="020F0502020204030204" pitchFamily="34" charset="0"/>
                          <a:cs typeface="Times New Roman" panose="02020603050405020304" pitchFamily="18" charset="0"/>
                        </a:rPr>
                        <a:t>– GS-0343-13 Employee in Human Resources (</a:t>
                      </a:r>
                      <a:r>
                        <a:rPr lang="en-US" sz="1000" u="sng"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view details</a:t>
                      </a:r>
                      <a:r>
                        <a:rPr lang="en-US" sz="1000" dirty="0">
                          <a:solidFill>
                            <a:srgbClr val="595959"/>
                          </a:solidFill>
                          <a:effectLst/>
                          <a:latin typeface="Calibri" panose="020F0502020204030204" pitchFamily="34" charset="0"/>
                          <a:ea typeface="Calibri" panose="020F0502020204030204" pitchFamily="34" charset="0"/>
                          <a:cs typeface="Times New Roman" panose="02020603050405020304" pitchFamily="18" charset="0"/>
                        </a:rPr>
                        <a:t>)</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r>
                        <a:rPr lang="en-US" sz="1000" i="1" dirty="0">
                          <a:solidFill>
                            <a:srgbClr val="595959"/>
                          </a:solidFill>
                          <a:effectLst/>
                          <a:latin typeface="Calibri" panose="020F0502020204030204" pitchFamily="34" charset="0"/>
                          <a:ea typeface="Calibri" panose="020F0502020204030204" pitchFamily="34" charset="0"/>
                          <a:cs typeface="Times New Roman" panose="02020603050405020304" pitchFamily="18" charset="0"/>
                        </a:rPr>
                        <a:t>Last Updated April 26, 2018</a:t>
                      </a:r>
                      <a:endParaRPr lang="en-US" sz="1000" dirty="0">
                        <a:effectLst/>
                        <a:latin typeface="Calibri"/>
                      </a:endParaRPr>
                    </a:p>
                  </a:txBody>
                  <a:tcPr marL="61339" marR="61339" marT="0" marB="0">
                    <a:lnL>
                      <a:noFill/>
                    </a:lnL>
                    <a:lnR w="12700" cap="flat" cmpd="sng" algn="ctr">
                      <a:solidFill>
                        <a:srgbClr val="C4BC96"/>
                      </a:solidFill>
                      <a:prstDash val="solid"/>
                      <a:round/>
                      <a:headEnd type="none" w="med" len="med"/>
                      <a:tailEnd type="none" w="med" len="med"/>
                    </a:lnR>
                    <a:lnT w="12700" cap="flat" cmpd="sng" algn="ctr">
                      <a:solidFill>
                        <a:srgbClr val="C4BC96"/>
                      </a:solidFill>
                      <a:prstDash val="solid"/>
                      <a:round/>
                      <a:headEnd type="none" w="med" len="med"/>
                      <a:tailEnd type="none" w="med" len="med"/>
                    </a:lnT>
                    <a:lnB w="12700" cap="flat" cmpd="sng" algn="ctr">
                      <a:solidFill>
                        <a:srgbClr val="C4BC96"/>
                      </a:solidFill>
                      <a:prstDash val="solid"/>
                      <a:round/>
                      <a:headEnd type="none" w="med" len="med"/>
                      <a:tailEnd type="none" w="med" len="med"/>
                    </a:lnB>
                  </a:tcPr>
                </a:tc>
                <a:tc>
                  <a:txBody>
                    <a:bodyPr/>
                    <a:lstStyle/>
                    <a:p>
                      <a:pPr marL="0" marR="0" algn="ctr">
                        <a:spcBef>
                          <a:spcPts val="0"/>
                        </a:spcBef>
                        <a:spcAft>
                          <a:spcPts val="0"/>
                        </a:spcAft>
                      </a:pPr>
                      <a:r>
                        <a:rPr lang="en-US" sz="900" dirty="0">
                          <a:solidFill>
                            <a:srgbClr val="595959"/>
                          </a:solidFill>
                          <a:effectLst/>
                          <a:latin typeface="Calibri"/>
                          <a:ea typeface="Calibri"/>
                          <a:cs typeface="Times New Roman"/>
                        </a:rPr>
                        <a:t>1</a:t>
                      </a:r>
                      <a:r>
                        <a:rPr lang="en-US" sz="900" baseline="0" dirty="0">
                          <a:solidFill>
                            <a:srgbClr val="595959"/>
                          </a:solidFill>
                          <a:effectLst/>
                          <a:latin typeface="Calibri"/>
                          <a:ea typeface="Calibri"/>
                          <a:cs typeface="Times New Roman"/>
                        </a:rPr>
                        <a:t> / 1</a:t>
                      </a:r>
                      <a:endParaRPr lang="en-US" sz="1000" dirty="0">
                        <a:effectLst/>
                        <a:latin typeface="Calibri"/>
                        <a:ea typeface="Calibri"/>
                        <a:cs typeface="Times New Roman"/>
                      </a:endParaRPr>
                    </a:p>
                  </a:txBody>
                  <a:tcPr marL="61339" marR="61339" marT="0" marB="0" anchor="ctr">
                    <a:lnL w="12700" cap="flat" cmpd="sng" algn="ctr">
                      <a:solidFill>
                        <a:srgbClr val="C4BC96"/>
                      </a:solidFill>
                      <a:prstDash val="solid"/>
                      <a:round/>
                      <a:headEnd type="none" w="med" len="med"/>
                      <a:tailEnd type="none" w="med" len="med"/>
                    </a:lnL>
                    <a:lnR w="12700" cap="flat" cmpd="sng" algn="ctr">
                      <a:solidFill>
                        <a:srgbClr val="C4BC96"/>
                      </a:solidFill>
                      <a:prstDash val="solid"/>
                      <a:round/>
                      <a:headEnd type="none" w="med" len="med"/>
                      <a:tailEnd type="none" w="med" len="med"/>
                    </a:lnR>
                    <a:lnT w="12700" cap="flat" cmpd="sng" algn="ctr">
                      <a:solidFill>
                        <a:srgbClr val="C4BC96"/>
                      </a:solidFill>
                      <a:prstDash val="solid"/>
                      <a:round/>
                      <a:headEnd type="none" w="med" len="med"/>
                      <a:tailEnd type="none" w="med" len="med"/>
                    </a:lnT>
                    <a:lnB w="12700" cap="flat" cmpd="sng" algn="ctr">
                      <a:solidFill>
                        <a:srgbClr val="C4BC96"/>
                      </a:solidFill>
                      <a:prstDash val="solid"/>
                      <a:round/>
                      <a:headEnd type="none" w="med" len="med"/>
                      <a:tailEnd type="none" w="med" len="med"/>
                    </a:lnB>
                  </a:tcPr>
                </a:tc>
                <a:tc>
                  <a:txBody>
                    <a:bodyPr/>
                    <a:lstStyle/>
                    <a:p>
                      <a:pPr marL="0" marR="0" algn="ctr">
                        <a:spcBef>
                          <a:spcPts val="0"/>
                        </a:spcBef>
                        <a:spcAft>
                          <a:spcPts val="0"/>
                        </a:spcAft>
                      </a:pPr>
                      <a:r>
                        <a:rPr lang="en-US" sz="900" dirty="0">
                          <a:solidFill>
                            <a:srgbClr val="595959"/>
                          </a:solidFill>
                          <a:effectLst/>
                          <a:latin typeface="Calibri"/>
                          <a:ea typeface="Calibri"/>
                          <a:cs typeface="Times New Roman"/>
                        </a:rPr>
                        <a:t>1</a:t>
                      </a:r>
                      <a:r>
                        <a:rPr lang="en-US" sz="900" baseline="0" dirty="0">
                          <a:solidFill>
                            <a:srgbClr val="595959"/>
                          </a:solidFill>
                          <a:effectLst/>
                          <a:latin typeface="Calibri"/>
                          <a:ea typeface="Calibri"/>
                          <a:cs typeface="Times New Roman"/>
                        </a:rPr>
                        <a:t> / 1</a:t>
                      </a:r>
                      <a:endParaRPr lang="en-US" sz="1000" dirty="0">
                        <a:effectLst/>
                        <a:latin typeface="Calibri"/>
                        <a:ea typeface="Calibri"/>
                        <a:cs typeface="Times New Roman"/>
                      </a:endParaRPr>
                    </a:p>
                  </a:txBody>
                  <a:tcPr marL="61339" marR="61339" marT="0" marB="0" anchor="ctr">
                    <a:lnL w="12700" cap="flat" cmpd="sng" algn="ctr">
                      <a:solidFill>
                        <a:srgbClr val="C4BC96"/>
                      </a:solidFill>
                      <a:prstDash val="solid"/>
                      <a:round/>
                      <a:headEnd type="none" w="med" len="med"/>
                      <a:tailEnd type="none" w="med" len="med"/>
                    </a:lnL>
                    <a:lnR w="12700" cap="flat" cmpd="sng" algn="ctr">
                      <a:solidFill>
                        <a:srgbClr val="C4BC96"/>
                      </a:solidFill>
                      <a:prstDash val="solid"/>
                      <a:round/>
                      <a:headEnd type="none" w="med" len="med"/>
                      <a:tailEnd type="none" w="med" len="med"/>
                    </a:lnR>
                    <a:lnT w="12700" cap="flat" cmpd="sng" algn="ctr">
                      <a:solidFill>
                        <a:srgbClr val="C4BC96"/>
                      </a:solidFill>
                      <a:prstDash val="solid"/>
                      <a:round/>
                      <a:headEnd type="none" w="med" len="med"/>
                      <a:tailEnd type="none" w="med" len="med"/>
                    </a:lnT>
                    <a:lnB w="12700" cap="flat" cmpd="sng" algn="ctr">
                      <a:solidFill>
                        <a:srgbClr val="C4BC96"/>
                      </a:solidFill>
                      <a:prstDash val="solid"/>
                      <a:round/>
                      <a:headEnd type="none" w="med" len="med"/>
                      <a:tailEnd type="none" w="med" len="med"/>
                    </a:lnB>
                  </a:tcPr>
                </a:tc>
                <a:tc>
                  <a:txBody>
                    <a:bodyPr/>
                    <a:lstStyle/>
                    <a:p>
                      <a:pPr marL="0" marR="0" algn="ctr">
                        <a:spcBef>
                          <a:spcPts val="0"/>
                        </a:spcBef>
                        <a:spcAft>
                          <a:spcPts val="0"/>
                        </a:spcAft>
                      </a:pPr>
                      <a:r>
                        <a:rPr lang="en-US" sz="900" dirty="0">
                          <a:solidFill>
                            <a:srgbClr val="595959"/>
                          </a:solidFill>
                          <a:effectLst/>
                          <a:latin typeface="Calibri"/>
                          <a:ea typeface="Calibri"/>
                          <a:cs typeface="Times New Roman"/>
                        </a:rPr>
                        <a:t>0</a:t>
                      </a:r>
                      <a:r>
                        <a:rPr lang="en-US" sz="900" baseline="0" dirty="0">
                          <a:solidFill>
                            <a:srgbClr val="595959"/>
                          </a:solidFill>
                          <a:effectLst/>
                          <a:latin typeface="Calibri"/>
                          <a:ea typeface="Calibri"/>
                          <a:cs typeface="Times New Roman"/>
                        </a:rPr>
                        <a:t> / 1</a:t>
                      </a:r>
                      <a:endParaRPr lang="en-US" sz="1000" dirty="0">
                        <a:effectLst/>
                        <a:latin typeface="Calibri"/>
                        <a:ea typeface="Calibri"/>
                        <a:cs typeface="Times New Roman"/>
                      </a:endParaRPr>
                    </a:p>
                  </a:txBody>
                  <a:tcPr marL="61339" marR="61339" marT="0" marB="0" anchor="ctr">
                    <a:lnL w="12700" cap="flat" cmpd="sng" algn="ctr">
                      <a:solidFill>
                        <a:srgbClr val="C4BC96"/>
                      </a:solidFill>
                      <a:prstDash val="solid"/>
                      <a:round/>
                      <a:headEnd type="none" w="med" len="med"/>
                      <a:tailEnd type="none" w="med" len="med"/>
                    </a:lnL>
                    <a:lnR w="12700" cap="flat" cmpd="sng" algn="ctr">
                      <a:solidFill>
                        <a:srgbClr val="C4BC96"/>
                      </a:solidFill>
                      <a:prstDash val="solid"/>
                      <a:round/>
                      <a:headEnd type="none" w="med" len="med"/>
                      <a:tailEnd type="none" w="med" len="med"/>
                    </a:lnR>
                    <a:lnT w="12700" cap="flat" cmpd="sng" algn="ctr">
                      <a:solidFill>
                        <a:srgbClr val="C4BC96"/>
                      </a:solidFill>
                      <a:prstDash val="solid"/>
                      <a:round/>
                      <a:headEnd type="none" w="med" len="med"/>
                      <a:tailEnd type="none" w="med" len="med"/>
                    </a:lnT>
                    <a:lnB w="12700" cap="flat" cmpd="sng" algn="ctr">
                      <a:solidFill>
                        <a:srgbClr val="C4BC96"/>
                      </a:solidFill>
                      <a:prstDash val="solid"/>
                      <a:round/>
                      <a:headEnd type="none" w="med" len="med"/>
                      <a:tailEnd type="none" w="med" len="med"/>
                    </a:lnB>
                  </a:tcPr>
                </a:tc>
                <a:tc>
                  <a:txBody>
                    <a:bodyPr/>
                    <a:lstStyle/>
                    <a:p>
                      <a:pPr marL="0" marR="0" algn="ctr">
                        <a:spcBef>
                          <a:spcPts val="0"/>
                        </a:spcBef>
                        <a:spcAft>
                          <a:spcPts val="0"/>
                        </a:spcAft>
                      </a:pPr>
                      <a:r>
                        <a:rPr lang="en-US" sz="900" b="1" dirty="0">
                          <a:solidFill>
                            <a:srgbClr val="595959"/>
                          </a:solidFill>
                          <a:effectLst/>
                          <a:latin typeface="Calibri"/>
                          <a:ea typeface="Calibri"/>
                          <a:cs typeface="Times New Roman"/>
                        </a:rPr>
                        <a:t>2</a:t>
                      </a:r>
                      <a:r>
                        <a:rPr lang="en-US" sz="900" b="1" baseline="0" dirty="0">
                          <a:solidFill>
                            <a:srgbClr val="595959"/>
                          </a:solidFill>
                          <a:effectLst/>
                          <a:latin typeface="Calibri"/>
                          <a:ea typeface="Calibri"/>
                          <a:cs typeface="Times New Roman"/>
                        </a:rPr>
                        <a:t> / 3</a:t>
                      </a:r>
                      <a:endParaRPr lang="en-US" sz="1000" dirty="0">
                        <a:effectLst/>
                        <a:latin typeface="Calibri"/>
                        <a:ea typeface="Calibri"/>
                        <a:cs typeface="Times New Roman"/>
                      </a:endParaRPr>
                    </a:p>
                  </a:txBody>
                  <a:tcPr marL="61339" marR="61339" marT="0" marB="0" anchor="ctr">
                    <a:lnL w="12700" cap="flat" cmpd="sng" algn="ctr">
                      <a:solidFill>
                        <a:srgbClr val="C4BC96"/>
                      </a:solidFill>
                      <a:prstDash val="solid"/>
                      <a:round/>
                      <a:headEnd type="none" w="med" len="med"/>
                      <a:tailEnd type="none" w="med" len="med"/>
                    </a:lnL>
                    <a:lnR>
                      <a:noFill/>
                    </a:lnR>
                    <a:lnT w="12700" cap="flat" cmpd="sng" algn="ctr">
                      <a:solidFill>
                        <a:srgbClr val="C4BC96"/>
                      </a:solidFill>
                      <a:prstDash val="solid"/>
                      <a:round/>
                      <a:headEnd type="none" w="med" len="med"/>
                      <a:tailEnd type="none" w="med" len="med"/>
                    </a:lnT>
                    <a:lnB w="12700" cap="flat" cmpd="sng" algn="ctr">
                      <a:solidFill>
                        <a:srgbClr val="C4BC96"/>
                      </a:solidFill>
                      <a:prstDash val="solid"/>
                      <a:round/>
                      <a:headEnd type="none" w="med" len="med"/>
                      <a:tailEnd type="none" w="med" len="med"/>
                    </a:lnB>
                    <a:solidFill>
                      <a:srgbClr val="EEECE1"/>
                    </a:solidFill>
                  </a:tcPr>
                </a:tc>
                <a:extLst>
                  <a:ext uri="{0D108BD9-81ED-4DB2-BD59-A6C34878D82A}">
                    <a16:rowId xmlns:a16="http://schemas.microsoft.com/office/drawing/2014/main" val="10002"/>
                  </a:ext>
                </a:extLst>
              </a:tr>
              <a:tr h="465719">
                <a:tc>
                  <a:txBody>
                    <a:bodyPr/>
                    <a:lstStyle/>
                    <a:p>
                      <a:pPr marL="0" marR="0" indent="0" algn="l" defTabSz="914400" rtl="0" eaLnBrk="1" fontAlgn="auto" latinLnBrk="0" hangingPunct="1">
                        <a:lnSpc>
                          <a:spcPct val="100000"/>
                        </a:lnSpc>
                        <a:spcBef>
                          <a:spcPts val="500"/>
                        </a:spcBef>
                        <a:spcAft>
                          <a:spcPts val="500"/>
                        </a:spcAft>
                        <a:buClrTx/>
                        <a:buSzTx/>
                        <a:buFontTx/>
                        <a:buNone/>
                        <a:tabLst/>
                        <a:defRPr/>
                      </a:pPr>
                      <a:r>
                        <a:rPr lang="en-US" sz="1100" dirty="0">
                          <a:solidFill>
                            <a:srgbClr val="CC9900"/>
                          </a:solidFill>
                          <a:effectLst/>
                          <a:latin typeface="Calibri" panose="020F0502020204030204" pitchFamily="34" charset="0"/>
                          <a:ea typeface="Calibri" panose="020F0502020204030204" pitchFamily="34" charset="0"/>
                          <a:cs typeface="Times New Roman" panose="02020603050405020304" pitchFamily="18" charset="0"/>
                          <a:sym typeface="Wingdings" panose="05000000000000000000" pitchFamily="2" charset="2"/>
                        </a:rPr>
                        <a:t></a:t>
                      </a:r>
                      <a:r>
                        <a:rPr lang="en-US" sz="1100" dirty="0">
                          <a:solidFill>
                            <a:srgbClr val="CC9900"/>
                          </a:solidFill>
                          <a:effectLst/>
                          <a:latin typeface="Calibri" panose="020F0502020204030204" pitchFamily="34" charset="0"/>
                          <a:ea typeface="Calibri" panose="020F0502020204030204" pitchFamily="34" charset="0"/>
                          <a:cs typeface="Times New Roman" panose="02020603050405020304" pitchFamily="18" charset="0"/>
                        </a:rPr>
                        <a:t>   </a:t>
                      </a:r>
                      <a:r>
                        <a:rPr lang="en-US" sz="1100" dirty="0">
                          <a:solidFill>
                            <a:srgbClr val="CC9900"/>
                          </a:solidFill>
                          <a:effectLst/>
                          <a:latin typeface="Calibri" panose="020F0502020204030204" pitchFamily="34" charset="0"/>
                          <a:ea typeface="Calibri" panose="020F0502020204030204" pitchFamily="34" charset="0"/>
                          <a:cs typeface="Times New Roman" panose="02020603050405020304" pitchFamily="18" charset="0"/>
                          <a:sym typeface="Wingdings 2" panose="05020102010507070707" pitchFamily="18" charset="2"/>
                        </a:rPr>
                        <a:t></a:t>
                      </a:r>
                      <a:endParaRPr lang="en-US" sz="1100" dirty="0">
                        <a:effectLst/>
                        <a:latin typeface="+mn-lt"/>
                        <a:ea typeface="Calibri"/>
                        <a:cs typeface="Times New Roman"/>
                      </a:endParaRPr>
                    </a:p>
                  </a:txBody>
                  <a:tcPr marL="61339" marR="61339" marT="0" marB="0">
                    <a:lnL>
                      <a:noFill/>
                    </a:lnL>
                    <a:lnR>
                      <a:noFill/>
                    </a:lnR>
                    <a:lnT w="12700" cap="flat" cmpd="sng" algn="ctr">
                      <a:solidFill>
                        <a:srgbClr val="C4BC96"/>
                      </a:solidFill>
                      <a:prstDash val="solid"/>
                      <a:round/>
                      <a:headEnd type="none" w="med" len="med"/>
                      <a:tailEnd type="none" w="med" len="med"/>
                    </a:lnT>
                    <a:lnB w="12700" cap="flat" cmpd="sng" algn="ctr">
                      <a:solidFill>
                        <a:srgbClr val="C4BC96"/>
                      </a:solidFill>
                      <a:prstDash val="solid"/>
                      <a:round/>
                      <a:headEnd type="none" w="med" len="med"/>
                      <a:tailEnd type="none" w="med" len="med"/>
                    </a:lnB>
                  </a:tcPr>
                </a:tc>
                <a:tc>
                  <a:txBody>
                    <a:bodyPr/>
                    <a:lstStyle/>
                    <a:p>
                      <a:pPr marL="0" marR="0">
                        <a:spcBef>
                          <a:spcPts val="500"/>
                        </a:spcBef>
                        <a:spcAft>
                          <a:spcPts val="500"/>
                        </a:spcAft>
                      </a:pPr>
                      <a:r>
                        <a:rPr lang="en-US" sz="1000" b="1" dirty="0">
                          <a:solidFill>
                            <a:srgbClr val="595959"/>
                          </a:solidFill>
                          <a:effectLst/>
                          <a:latin typeface="Calibri" panose="020F0502020204030204" pitchFamily="34" charset="0"/>
                          <a:ea typeface="Calibri" panose="020F0502020204030204" pitchFamily="34" charset="0"/>
                          <a:cs typeface="Times New Roman" panose="02020603050405020304" pitchFamily="18" charset="0"/>
                        </a:rPr>
                        <a:t>Daisy Duck </a:t>
                      </a:r>
                      <a:r>
                        <a:rPr lang="en-US" sz="1000" dirty="0">
                          <a:solidFill>
                            <a:srgbClr val="595959"/>
                          </a:solidFill>
                          <a:effectLst/>
                          <a:latin typeface="Calibri" panose="020F0502020204030204" pitchFamily="34" charset="0"/>
                          <a:ea typeface="Calibri" panose="020F0502020204030204" pitchFamily="34" charset="0"/>
                          <a:cs typeface="Times New Roman" panose="02020603050405020304" pitchFamily="18" charset="0"/>
                        </a:rPr>
                        <a:t>– GS-0343-14 </a:t>
                      </a:r>
                      <a:r>
                        <a:rPr lang="en-US" sz="1000" dirty="0">
                          <a:solidFill>
                            <a:srgbClr val="CC9900"/>
                          </a:solidFill>
                          <a:effectLst/>
                          <a:latin typeface="Calibri" panose="020F0502020204030204" pitchFamily="34" charset="0"/>
                          <a:ea typeface="Calibri" panose="020F0502020204030204" pitchFamily="34" charset="0"/>
                          <a:cs typeface="Times New Roman" panose="02020603050405020304" pitchFamily="18" charset="0"/>
                        </a:rPr>
                        <a:t>Team Lead </a:t>
                      </a:r>
                      <a:r>
                        <a:rPr lang="en-US" sz="1000" dirty="0">
                          <a:solidFill>
                            <a:srgbClr val="595959"/>
                          </a:solidFill>
                          <a:effectLst/>
                          <a:latin typeface="Calibri" panose="020F0502020204030204" pitchFamily="34" charset="0"/>
                          <a:ea typeface="Calibri" panose="020F0502020204030204" pitchFamily="34" charset="0"/>
                          <a:cs typeface="Times New Roman" panose="02020603050405020304" pitchFamily="18" charset="0"/>
                        </a:rPr>
                        <a:t>in Human Resources (</a:t>
                      </a:r>
                      <a:r>
                        <a:rPr lang="en-US" sz="1000" u="sng"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view details</a:t>
                      </a:r>
                      <a:r>
                        <a:rPr lang="en-US" sz="1000" dirty="0">
                          <a:solidFill>
                            <a:srgbClr val="595959"/>
                          </a:solidFill>
                          <a:effectLst/>
                          <a:latin typeface="Calibri" panose="020F0502020204030204" pitchFamily="34" charset="0"/>
                          <a:ea typeface="Calibri" panose="020F0502020204030204" pitchFamily="34" charset="0"/>
                          <a:cs typeface="Times New Roman" panose="02020603050405020304" pitchFamily="18" charset="0"/>
                        </a:rPr>
                        <a:t>)</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r>
                        <a:rPr lang="en-US" sz="1000" i="1" dirty="0">
                          <a:solidFill>
                            <a:srgbClr val="595959"/>
                          </a:solidFill>
                          <a:effectLst/>
                          <a:latin typeface="Calibri" panose="020F0502020204030204" pitchFamily="34" charset="0"/>
                          <a:ea typeface="Calibri" panose="020F0502020204030204" pitchFamily="34" charset="0"/>
                          <a:cs typeface="Times New Roman" panose="02020603050405020304" pitchFamily="18" charset="0"/>
                        </a:rPr>
                        <a:t>Last Updated April 26, 2018</a:t>
                      </a:r>
                      <a:endParaRPr lang="en-US" sz="1000" dirty="0">
                        <a:effectLst/>
                        <a:latin typeface="+mn-lt"/>
                      </a:endParaRPr>
                    </a:p>
                  </a:txBody>
                  <a:tcPr marL="61339" marR="61339" marT="0" marB="0">
                    <a:lnL>
                      <a:noFill/>
                    </a:lnL>
                    <a:lnR w="12700" cap="flat" cmpd="sng" algn="ctr">
                      <a:solidFill>
                        <a:srgbClr val="C4BC96"/>
                      </a:solidFill>
                      <a:prstDash val="solid"/>
                      <a:round/>
                      <a:headEnd type="none" w="med" len="med"/>
                      <a:tailEnd type="none" w="med" len="med"/>
                    </a:lnR>
                    <a:lnT w="12700" cap="flat" cmpd="sng" algn="ctr">
                      <a:solidFill>
                        <a:srgbClr val="C4BC96"/>
                      </a:solidFill>
                      <a:prstDash val="solid"/>
                      <a:round/>
                      <a:headEnd type="none" w="med" len="med"/>
                      <a:tailEnd type="none" w="med" len="med"/>
                    </a:lnT>
                    <a:lnB w="12700" cap="flat" cmpd="sng" algn="ctr">
                      <a:solidFill>
                        <a:srgbClr val="C4BC96"/>
                      </a:solidFill>
                      <a:prstDash val="solid"/>
                      <a:round/>
                      <a:headEnd type="none" w="med" len="med"/>
                      <a:tailEnd type="none" w="med" len="med"/>
                    </a:lnB>
                  </a:tcPr>
                </a:tc>
                <a:tc>
                  <a:txBody>
                    <a:bodyPr/>
                    <a:lstStyle/>
                    <a:p>
                      <a:pPr marL="0" marR="0" algn="ctr">
                        <a:spcBef>
                          <a:spcPts val="0"/>
                        </a:spcBef>
                        <a:spcAft>
                          <a:spcPts val="0"/>
                        </a:spcAft>
                      </a:pPr>
                      <a:r>
                        <a:rPr lang="en-US" sz="900" baseline="0" dirty="0">
                          <a:solidFill>
                            <a:srgbClr val="595959"/>
                          </a:solidFill>
                          <a:effectLst/>
                          <a:latin typeface="Calibri"/>
                          <a:ea typeface="Calibri"/>
                          <a:cs typeface="Times New Roman"/>
                        </a:rPr>
                        <a:t>2 / 2</a:t>
                      </a:r>
                      <a:endParaRPr lang="en-US" sz="1000" dirty="0">
                        <a:effectLst/>
                        <a:latin typeface="Calibri"/>
                        <a:ea typeface="Calibri"/>
                        <a:cs typeface="Times New Roman"/>
                      </a:endParaRPr>
                    </a:p>
                  </a:txBody>
                  <a:tcPr marL="61339" marR="61339" marT="0" marB="0" anchor="ctr">
                    <a:lnL w="12700" cap="flat" cmpd="sng" algn="ctr">
                      <a:solidFill>
                        <a:srgbClr val="C4BC96"/>
                      </a:solidFill>
                      <a:prstDash val="solid"/>
                      <a:round/>
                      <a:headEnd type="none" w="med" len="med"/>
                      <a:tailEnd type="none" w="med" len="med"/>
                    </a:lnL>
                    <a:lnR w="12700" cap="flat" cmpd="sng" algn="ctr">
                      <a:solidFill>
                        <a:srgbClr val="C4BC96"/>
                      </a:solidFill>
                      <a:prstDash val="solid"/>
                      <a:round/>
                      <a:headEnd type="none" w="med" len="med"/>
                      <a:tailEnd type="none" w="med" len="med"/>
                    </a:lnR>
                    <a:lnT w="12700" cap="flat" cmpd="sng" algn="ctr">
                      <a:solidFill>
                        <a:srgbClr val="C4BC96"/>
                      </a:solidFill>
                      <a:prstDash val="solid"/>
                      <a:round/>
                      <a:headEnd type="none" w="med" len="med"/>
                      <a:tailEnd type="none" w="med" len="med"/>
                    </a:lnT>
                    <a:lnB w="12700" cap="flat" cmpd="sng" algn="ctr">
                      <a:solidFill>
                        <a:srgbClr val="C4BC96"/>
                      </a:solidFill>
                      <a:prstDash val="solid"/>
                      <a:round/>
                      <a:headEnd type="none" w="med" len="med"/>
                      <a:tailEnd type="none" w="med" len="med"/>
                    </a:lnB>
                  </a:tcPr>
                </a:tc>
                <a:tc>
                  <a:txBody>
                    <a:bodyPr/>
                    <a:lstStyle/>
                    <a:p>
                      <a:pPr marL="0" marR="0" algn="ctr">
                        <a:spcBef>
                          <a:spcPts val="0"/>
                        </a:spcBef>
                        <a:spcAft>
                          <a:spcPts val="0"/>
                        </a:spcAft>
                      </a:pPr>
                      <a:r>
                        <a:rPr lang="en-US" sz="900" dirty="0">
                          <a:solidFill>
                            <a:srgbClr val="595959"/>
                          </a:solidFill>
                          <a:effectLst/>
                          <a:latin typeface="Calibri"/>
                          <a:ea typeface="Calibri"/>
                          <a:cs typeface="Times New Roman"/>
                        </a:rPr>
                        <a:t>1</a:t>
                      </a:r>
                      <a:r>
                        <a:rPr lang="en-US" sz="900" baseline="0" dirty="0">
                          <a:solidFill>
                            <a:srgbClr val="595959"/>
                          </a:solidFill>
                          <a:effectLst/>
                          <a:latin typeface="Calibri"/>
                          <a:ea typeface="Calibri"/>
                          <a:cs typeface="Times New Roman"/>
                        </a:rPr>
                        <a:t> / 2</a:t>
                      </a:r>
                      <a:endParaRPr lang="en-US" sz="1000" dirty="0">
                        <a:effectLst/>
                        <a:latin typeface="Calibri"/>
                        <a:ea typeface="Calibri"/>
                        <a:cs typeface="Times New Roman"/>
                      </a:endParaRPr>
                    </a:p>
                  </a:txBody>
                  <a:tcPr marL="61339" marR="61339" marT="0" marB="0" anchor="ctr">
                    <a:lnL w="12700" cap="flat" cmpd="sng" algn="ctr">
                      <a:solidFill>
                        <a:srgbClr val="C4BC96"/>
                      </a:solidFill>
                      <a:prstDash val="solid"/>
                      <a:round/>
                      <a:headEnd type="none" w="med" len="med"/>
                      <a:tailEnd type="none" w="med" len="med"/>
                    </a:lnL>
                    <a:lnR w="12700" cap="flat" cmpd="sng" algn="ctr">
                      <a:solidFill>
                        <a:srgbClr val="C4BC96"/>
                      </a:solidFill>
                      <a:prstDash val="solid"/>
                      <a:round/>
                      <a:headEnd type="none" w="med" len="med"/>
                      <a:tailEnd type="none" w="med" len="med"/>
                    </a:lnR>
                    <a:lnT w="12700" cap="flat" cmpd="sng" algn="ctr">
                      <a:solidFill>
                        <a:srgbClr val="C4BC96"/>
                      </a:solidFill>
                      <a:prstDash val="solid"/>
                      <a:round/>
                      <a:headEnd type="none" w="med" len="med"/>
                      <a:tailEnd type="none" w="med" len="med"/>
                    </a:lnT>
                    <a:lnB w="12700" cap="flat" cmpd="sng" algn="ctr">
                      <a:solidFill>
                        <a:srgbClr val="C4BC96"/>
                      </a:solidFill>
                      <a:prstDash val="solid"/>
                      <a:round/>
                      <a:headEnd type="none" w="med" len="med"/>
                      <a:tailEnd type="none" w="med" len="med"/>
                    </a:lnB>
                  </a:tcPr>
                </a:tc>
                <a:tc>
                  <a:txBody>
                    <a:bodyPr/>
                    <a:lstStyle/>
                    <a:p>
                      <a:pPr marL="0" marR="0" algn="ctr">
                        <a:spcBef>
                          <a:spcPts val="0"/>
                        </a:spcBef>
                        <a:spcAft>
                          <a:spcPts val="0"/>
                        </a:spcAft>
                      </a:pPr>
                      <a:r>
                        <a:rPr lang="en-US" sz="900" baseline="0" dirty="0">
                          <a:solidFill>
                            <a:srgbClr val="595959"/>
                          </a:solidFill>
                          <a:effectLst/>
                          <a:latin typeface="Calibri"/>
                          <a:ea typeface="Calibri"/>
                          <a:cs typeface="Times New Roman"/>
                        </a:rPr>
                        <a:t>1 / 1</a:t>
                      </a:r>
                      <a:endParaRPr lang="en-US" sz="1000" dirty="0">
                        <a:effectLst/>
                        <a:latin typeface="Calibri"/>
                        <a:ea typeface="Calibri"/>
                        <a:cs typeface="Times New Roman"/>
                      </a:endParaRPr>
                    </a:p>
                  </a:txBody>
                  <a:tcPr marL="61339" marR="61339" marT="0" marB="0" anchor="ctr">
                    <a:lnL w="12700" cap="flat" cmpd="sng" algn="ctr">
                      <a:solidFill>
                        <a:srgbClr val="C4BC96"/>
                      </a:solidFill>
                      <a:prstDash val="solid"/>
                      <a:round/>
                      <a:headEnd type="none" w="med" len="med"/>
                      <a:tailEnd type="none" w="med" len="med"/>
                    </a:lnL>
                    <a:lnR w="12700" cap="flat" cmpd="sng" algn="ctr">
                      <a:solidFill>
                        <a:srgbClr val="C4BC96"/>
                      </a:solidFill>
                      <a:prstDash val="solid"/>
                      <a:round/>
                      <a:headEnd type="none" w="med" len="med"/>
                      <a:tailEnd type="none" w="med" len="med"/>
                    </a:lnR>
                    <a:lnT w="12700" cap="flat" cmpd="sng" algn="ctr">
                      <a:solidFill>
                        <a:srgbClr val="C4BC96"/>
                      </a:solidFill>
                      <a:prstDash val="solid"/>
                      <a:round/>
                      <a:headEnd type="none" w="med" len="med"/>
                      <a:tailEnd type="none" w="med" len="med"/>
                    </a:lnT>
                    <a:lnB w="12700" cap="flat" cmpd="sng" algn="ctr">
                      <a:solidFill>
                        <a:srgbClr val="C4BC96"/>
                      </a:solidFill>
                      <a:prstDash val="solid"/>
                      <a:round/>
                      <a:headEnd type="none" w="med" len="med"/>
                      <a:tailEnd type="none" w="med" len="med"/>
                    </a:lnB>
                  </a:tcPr>
                </a:tc>
                <a:tc>
                  <a:txBody>
                    <a:bodyPr/>
                    <a:lstStyle/>
                    <a:p>
                      <a:pPr marL="0" marR="0" algn="ctr">
                        <a:spcBef>
                          <a:spcPts val="0"/>
                        </a:spcBef>
                        <a:spcAft>
                          <a:spcPts val="0"/>
                        </a:spcAft>
                      </a:pPr>
                      <a:r>
                        <a:rPr lang="en-US" sz="900" b="1" baseline="0" dirty="0">
                          <a:solidFill>
                            <a:srgbClr val="595959"/>
                          </a:solidFill>
                          <a:effectLst/>
                          <a:latin typeface="Calibri"/>
                          <a:ea typeface="Calibri"/>
                          <a:cs typeface="Times New Roman"/>
                        </a:rPr>
                        <a:t>4 / 5</a:t>
                      </a:r>
                      <a:endParaRPr lang="en-US" sz="1000" dirty="0">
                        <a:effectLst/>
                        <a:latin typeface="Calibri"/>
                        <a:ea typeface="Calibri"/>
                        <a:cs typeface="Times New Roman"/>
                      </a:endParaRPr>
                    </a:p>
                  </a:txBody>
                  <a:tcPr marL="61339" marR="61339" marT="0" marB="0" anchor="ctr">
                    <a:lnL w="12700" cap="flat" cmpd="sng" algn="ctr">
                      <a:solidFill>
                        <a:srgbClr val="C4BC96"/>
                      </a:solidFill>
                      <a:prstDash val="solid"/>
                      <a:round/>
                      <a:headEnd type="none" w="med" len="med"/>
                      <a:tailEnd type="none" w="med" len="med"/>
                    </a:lnL>
                    <a:lnR>
                      <a:noFill/>
                    </a:lnR>
                    <a:lnT w="12700" cap="flat" cmpd="sng" algn="ctr">
                      <a:solidFill>
                        <a:srgbClr val="C4BC96"/>
                      </a:solidFill>
                      <a:prstDash val="solid"/>
                      <a:round/>
                      <a:headEnd type="none" w="med" len="med"/>
                      <a:tailEnd type="none" w="med" len="med"/>
                    </a:lnT>
                    <a:lnB w="12700" cap="flat" cmpd="sng" algn="ctr">
                      <a:solidFill>
                        <a:srgbClr val="C4BC96"/>
                      </a:solidFill>
                      <a:prstDash val="solid"/>
                      <a:round/>
                      <a:headEnd type="none" w="med" len="med"/>
                      <a:tailEnd type="none" w="med" len="med"/>
                    </a:lnB>
                    <a:solidFill>
                      <a:srgbClr val="EEECE1"/>
                    </a:solidFill>
                  </a:tcPr>
                </a:tc>
                <a:extLst>
                  <a:ext uri="{0D108BD9-81ED-4DB2-BD59-A6C34878D82A}">
                    <a16:rowId xmlns:a16="http://schemas.microsoft.com/office/drawing/2014/main" val="10003"/>
                  </a:ext>
                </a:extLst>
              </a:tr>
              <a:tr h="136308">
                <a:tc gridSpan="2">
                  <a:txBody>
                    <a:bodyPr/>
                    <a:lstStyle/>
                    <a:p>
                      <a:pPr marL="0" marR="0">
                        <a:spcBef>
                          <a:spcPts val="500"/>
                        </a:spcBef>
                        <a:spcAft>
                          <a:spcPts val="500"/>
                        </a:spcAft>
                      </a:pPr>
                      <a:r>
                        <a:rPr lang="en-US" sz="900" b="1" dirty="0">
                          <a:solidFill>
                            <a:srgbClr val="FFFFFF"/>
                          </a:solidFill>
                          <a:effectLst/>
                          <a:latin typeface="Calibri"/>
                          <a:ea typeface="Calibri"/>
                          <a:cs typeface="Times New Roman"/>
                        </a:rPr>
                        <a:t>Overall</a:t>
                      </a:r>
                      <a:endParaRPr lang="en-US" sz="1000" dirty="0">
                        <a:effectLst/>
                        <a:latin typeface="Calibri"/>
                        <a:ea typeface="Calibri"/>
                        <a:cs typeface="Times New Roman"/>
                      </a:endParaRPr>
                    </a:p>
                  </a:txBody>
                  <a:tcPr marL="61339" marR="61339" marT="0" marB="0">
                    <a:lnL>
                      <a:noFill/>
                    </a:lnL>
                    <a:lnR w="12700" cap="flat" cmpd="sng" algn="ctr">
                      <a:solidFill>
                        <a:srgbClr val="C4BC96"/>
                      </a:solidFill>
                      <a:prstDash val="solid"/>
                      <a:round/>
                      <a:headEnd type="none" w="med" len="med"/>
                      <a:tailEnd type="none" w="med" len="med"/>
                    </a:lnR>
                    <a:lnT w="12700" cap="flat" cmpd="sng" algn="ctr">
                      <a:solidFill>
                        <a:srgbClr val="C4BC96"/>
                      </a:solidFill>
                      <a:prstDash val="solid"/>
                      <a:round/>
                      <a:headEnd type="none" w="med" len="med"/>
                      <a:tailEnd type="none" w="med" len="med"/>
                    </a:lnT>
                    <a:lnB w="12700" cap="flat" cmpd="sng" algn="ctr">
                      <a:solidFill>
                        <a:srgbClr val="C4BC96"/>
                      </a:solidFill>
                      <a:prstDash val="solid"/>
                      <a:round/>
                      <a:headEnd type="none" w="med" len="med"/>
                      <a:tailEnd type="none" w="med" len="med"/>
                    </a:lnB>
                    <a:solidFill>
                      <a:srgbClr val="31849B"/>
                    </a:solidFill>
                  </a:tcPr>
                </a:tc>
                <a:tc hMerge="1">
                  <a:txBody>
                    <a:bodyPr/>
                    <a:lstStyle/>
                    <a:p>
                      <a:endParaRPr lang="en-US"/>
                    </a:p>
                  </a:txBody>
                  <a:tcPr/>
                </a:tc>
                <a:tc>
                  <a:txBody>
                    <a:bodyPr/>
                    <a:lstStyle/>
                    <a:p>
                      <a:pPr marL="0" marR="0" algn="ctr">
                        <a:spcBef>
                          <a:spcPts val="0"/>
                        </a:spcBef>
                        <a:spcAft>
                          <a:spcPts val="0"/>
                        </a:spcAft>
                      </a:pPr>
                      <a:r>
                        <a:rPr lang="en-US" sz="900" b="1" baseline="0" dirty="0">
                          <a:solidFill>
                            <a:srgbClr val="FFFFFF"/>
                          </a:solidFill>
                          <a:effectLst/>
                          <a:latin typeface="Calibri"/>
                          <a:ea typeface="Calibri"/>
                          <a:cs typeface="Times New Roman"/>
                        </a:rPr>
                        <a:t>3 </a:t>
                      </a:r>
                      <a:r>
                        <a:rPr lang="en-US" sz="900" b="1" dirty="0">
                          <a:solidFill>
                            <a:srgbClr val="FFFFFF"/>
                          </a:solidFill>
                          <a:effectLst/>
                          <a:latin typeface="Calibri"/>
                          <a:ea typeface="Calibri"/>
                          <a:cs typeface="Times New Roman"/>
                        </a:rPr>
                        <a:t>/ 3</a:t>
                      </a:r>
                      <a:endParaRPr lang="en-US" sz="1000" dirty="0">
                        <a:effectLst/>
                        <a:latin typeface="Calibri"/>
                        <a:ea typeface="Calibri"/>
                        <a:cs typeface="Times New Roman"/>
                      </a:endParaRPr>
                    </a:p>
                  </a:txBody>
                  <a:tcPr marL="61339" marR="61339" marT="0" marB="0" anchor="ctr">
                    <a:lnL w="12700" cap="flat" cmpd="sng" algn="ctr">
                      <a:solidFill>
                        <a:srgbClr val="C4BC96"/>
                      </a:solidFill>
                      <a:prstDash val="solid"/>
                      <a:round/>
                      <a:headEnd type="none" w="med" len="med"/>
                      <a:tailEnd type="none" w="med" len="med"/>
                    </a:lnL>
                    <a:lnR w="12700" cap="flat" cmpd="sng" algn="ctr">
                      <a:solidFill>
                        <a:srgbClr val="C4BC96"/>
                      </a:solidFill>
                      <a:prstDash val="solid"/>
                      <a:round/>
                      <a:headEnd type="none" w="med" len="med"/>
                      <a:tailEnd type="none" w="med" len="med"/>
                    </a:lnR>
                    <a:lnT w="12700" cap="flat" cmpd="sng" algn="ctr">
                      <a:solidFill>
                        <a:srgbClr val="C4BC96"/>
                      </a:solidFill>
                      <a:prstDash val="solid"/>
                      <a:round/>
                      <a:headEnd type="none" w="med" len="med"/>
                      <a:tailEnd type="none" w="med" len="med"/>
                    </a:lnT>
                    <a:lnB w="12700" cap="flat" cmpd="sng" algn="ctr">
                      <a:solidFill>
                        <a:srgbClr val="C4BC96"/>
                      </a:solidFill>
                      <a:prstDash val="solid"/>
                      <a:round/>
                      <a:headEnd type="none" w="med" len="med"/>
                      <a:tailEnd type="none" w="med" len="med"/>
                    </a:lnB>
                    <a:solidFill>
                      <a:srgbClr val="31849B"/>
                    </a:solidFill>
                  </a:tcPr>
                </a:tc>
                <a:tc>
                  <a:txBody>
                    <a:bodyPr/>
                    <a:lstStyle/>
                    <a:p>
                      <a:pPr marL="0" marR="0" algn="ctr">
                        <a:spcBef>
                          <a:spcPts val="0"/>
                        </a:spcBef>
                        <a:spcAft>
                          <a:spcPts val="0"/>
                        </a:spcAft>
                      </a:pPr>
                      <a:r>
                        <a:rPr lang="en-US" sz="900" b="1" dirty="0">
                          <a:solidFill>
                            <a:srgbClr val="FFFFFF"/>
                          </a:solidFill>
                          <a:effectLst/>
                          <a:latin typeface="Calibri"/>
                          <a:ea typeface="Calibri"/>
                          <a:cs typeface="Times New Roman"/>
                        </a:rPr>
                        <a:t>2 / 3</a:t>
                      </a:r>
                      <a:endParaRPr lang="en-US" sz="1000" dirty="0">
                        <a:effectLst/>
                        <a:latin typeface="Calibri"/>
                        <a:ea typeface="Calibri"/>
                        <a:cs typeface="Times New Roman"/>
                      </a:endParaRPr>
                    </a:p>
                  </a:txBody>
                  <a:tcPr marL="61339" marR="61339" marT="0" marB="0" anchor="ctr">
                    <a:lnL w="12700" cap="flat" cmpd="sng" algn="ctr">
                      <a:solidFill>
                        <a:srgbClr val="C4BC96"/>
                      </a:solidFill>
                      <a:prstDash val="solid"/>
                      <a:round/>
                      <a:headEnd type="none" w="med" len="med"/>
                      <a:tailEnd type="none" w="med" len="med"/>
                    </a:lnL>
                    <a:lnR w="12700" cap="flat" cmpd="sng" algn="ctr">
                      <a:solidFill>
                        <a:srgbClr val="C4BC96"/>
                      </a:solidFill>
                      <a:prstDash val="solid"/>
                      <a:round/>
                      <a:headEnd type="none" w="med" len="med"/>
                      <a:tailEnd type="none" w="med" len="med"/>
                    </a:lnR>
                    <a:lnT w="12700" cap="flat" cmpd="sng" algn="ctr">
                      <a:solidFill>
                        <a:srgbClr val="C4BC96"/>
                      </a:solidFill>
                      <a:prstDash val="solid"/>
                      <a:round/>
                      <a:headEnd type="none" w="med" len="med"/>
                      <a:tailEnd type="none" w="med" len="med"/>
                    </a:lnT>
                    <a:lnB w="12700" cap="flat" cmpd="sng" algn="ctr">
                      <a:solidFill>
                        <a:srgbClr val="C4BC96"/>
                      </a:solidFill>
                      <a:prstDash val="solid"/>
                      <a:round/>
                      <a:headEnd type="none" w="med" len="med"/>
                      <a:tailEnd type="none" w="med" len="med"/>
                    </a:lnB>
                    <a:solidFill>
                      <a:srgbClr val="31849B"/>
                    </a:solidFill>
                  </a:tcPr>
                </a:tc>
                <a:tc>
                  <a:txBody>
                    <a:bodyPr/>
                    <a:lstStyle/>
                    <a:p>
                      <a:pPr marL="0" marR="0" algn="ctr">
                        <a:spcBef>
                          <a:spcPts val="0"/>
                        </a:spcBef>
                        <a:spcAft>
                          <a:spcPts val="0"/>
                        </a:spcAft>
                      </a:pPr>
                      <a:r>
                        <a:rPr lang="en-US" sz="900" b="1" dirty="0">
                          <a:solidFill>
                            <a:srgbClr val="FFFFFF"/>
                          </a:solidFill>
                          <a:effectLst/>
                          <a:latin typeface="Calibri"/>
                          <a:ea typeface="Calibri"/>
                          <a:cs typeface="Times New Roman"/>
                        </a:rPr>
                        <a:t>1 / 2</a:t>
                      </a:r>
                      <a:endParaRPr lang="en-US" sz="1000" dirty="0">
                        <a:effectLst/>
                        <a:latin typeface="Calibri"/>
                        <a:ea typeface="Calibri"/>
                        <a:cs typeface="Times New Roman"/>
                      </a:endParaRPr>
                    </a:p>
                  </a:txBody>
                  <a:tcPr marL="61339" marR="61339" marT="0" marB="0" anchor="ctr">
                    <a:lnL w="12700" cap="flat" cmpd="sng" algn="ctr">
                      <a:solidFill>
                        <a:srgbClr val="C4BC96"/>
                      </a:solidFill>
                      <a:prstDash val="solid"/>
                      <a:round/>
                      <a:headEnd type="none" w="med" len="med"/>
                      <a:tailEnd type="none" w="med" len="med"/>
                    </a:lnL>
                    <a:lnR w="12700" cap="flat" cmpd="sng" algn="ctr">
                      <a:solidFill>
                        <a:srgbClr val="C4BC96"/>
                      </a:solidFill>
                      <a:prstDash val="solid"/>
                      <a:round/>
                      <a:headEnd type="none" w="med" len="med"/>
                      <a:tailEnd type="none" w="med" len="med"/>
                    </a:lnR>
                    <a:lnT w="12700" cap="flat" cmpd="sng" algn="ctr">
                      <a:solidFill>
                        <a:srgbClr val="C4BC96"/>
                      </a:solidFill>
                      <a:prstDash val="solid"/>
                      <a:round/>
                      <a:headEnd type="none" w="med" len="med"/>
                      <a:tailEnd type="none" w="med" len="med"/>
                    </a:lnT>
                    <a:lnB w="12700" cap="flat" cmpd="sng" algn="ctr">
                      <a:solidFill>
                        <a:srgbClr val="C4BC96"/>
                      </a:solidFill>
                      <a:prstDash val="solid"/>
                      <a:round/>
                      <a:headEnd type="none" w="med" len="med"/>
                      <a:tailEnd type="none" w="med" len="med"/>
                    </a:lnB>
                    <a:solidFill>
                      <a:srgbClr val="31849B"/>
                    </a:solidFill>
                  </a:tcPr>
                </a:tc>
                <a:tc>
                  <a:txBody>
                    <a:bodyPr/>
                    <a:lstStyle/>
                    <a:p>
                      <a:pPr marL="0" marR="0" algn="ctr">
                        <a:spcBef>
                          <a:spcPts val="0"/>
                        </a:spcBef>
                        <a:spcAft>
                          <a:spcPts val="0"/>
                        </a:spcAft>
                      </a:pPr>
                      <a:r>
                        <a:rPr lang="en-US" sz="900" b="1" dirty="0">
                          <a:solidFill>
                            <a:srgbClr val="FFFFFF"/>
                          </a:solidFill>
                          <a:effectLst/>
                          <a:latin typeface="Calibri"/>
                          <a:ea typeface="Calibri"/>
                          <a:cs typeface="Times New Roman"/>
                        </a:rPr>
                        <a:t>6 / 8</a:t>
                      </a:r>
                      <a:endParaRPr lang="en-US" sz="1000" dirty="0">
                        <a:effectLst/>
                        <a:latin typeface="Calibri"/>
                        <a:ea typeface="Calibri"/>
                        <a:cs typeface="Times New Roman"/>
                      </a:endParaRPr>
                    </a:p>
                  </a:txBody>
                  <a:tcPr marL="61339" marR="61339" marT="0" marB="0" anchor="ctr">
                    <a:lnL w="12700" cap="flat" cmpd="sng" algn="ctr">
                      <a:solidFill>
                        <a:srgbClr val="C4BC96"/>
                      </a:solidFill>
                      <a:prstDash val="solid"/>
                      <a:round/>
                      <a:headEnd type="none" w="med" len="med"/>
                      <a:tailEnd type="none" w="med" len="med"/>
                    </a:lnL>
                    <a:lnR>
                      <a:noFill/>
                    </a:lnR>
                    <a:lnT w="12700" cap="flat" cmpd="sng" algn="ctr">
                      <a:solidFill>
                        <a:srgbClr val="C4BC96"/>
                      </a:solidFill>
                      <a:prstDash val="solid"/>
                      <a:round/>
                      <a:headEnd type="none" w="med" len="med"/>
                      <a:tailEnd type="none" w="med" len="med"/>
                    </a:lnT>
                    <a:lnB w="12700" cap="flat" cmpd="sng" algn="ctr">
                      <a:solidFill>
                        <a:srgbClr val="C4BC96"/>
                      </a:solidFill>
                      <a:prstDash val="solid"/>
                      <a:round/>
                      <a:headEnd type="none" w="med" len="med"/>
                      <a:tailEnd type="none" w="med" len="med"/>
                    </a:lnB>
                    <a:solidFill>
                      <a:srgbClr val="31849B"/>
                    </a:solidFill>
                  </a:tcPr>
                </a:tc>
                <a:extLst>
                  <a:ext uri="{0D108BD9-81ED-4DB2-BD59-A6C34878D82A}">
                    <a16:rowId xmlns:a16="http://schemas.microsoft.com/office/drawing/2014/main" val="10004"/>
                  </a:ext>
                </a:extLst>
              </a:tr>
            </a:tbl>
          </a:graphicData>
        </a:graphic>
      </p:graphicFrame>
      <p:sp>
        <p:nvSpPr>
          <p:cNvPr id="31" name="TextBox 30"/>
          <p:cNvSpPr txBox="1"/>
          <p:nvPr/>
        </p:nvSpPr>
        <p:spPr>
          <a:xfrm>
            <a:off x="4061314" y="6334780"/>
            <a:ext cx="1021370" cy="523220"/>
          </a:xfrm>
          <a:prstGeom prst="rect">
            <a:avLst/>
          </a:prstGeom>
          <a:noFill/>
        </p:spPr>
        <p:txBody>
          <a:bodyPr wrap="none" rtlCol="0">
            <a:spAutoFit/>
          </a:bodyPr>
          <a:lstStyle/>
          <a:p>
            <a:pPr algn="ctr"/>
            <a:r>
              <a:rPr lang="en-US" sz="1400" b="1" dirty="0">
                <a:solidFill>
                  <a:srgbClr val="CC9900"/>
                </a:solidFill>
                <a:ea typeface="Calibri"/>
                <a:cs typeface="Times New Roman"/>
                <a:sym typeface="Wingdings 3"/>
              </a:rPr>
              <a:t></a:t>
            </a:r>
            <a:endParaRPr lang="en-US" sz="1400" dirty="0">
              <a:ea typeface="Calibri"/>
              <a:cs typeface="Times New Roman"/>
            </a:endParaRPr>
          </a:p>
          <a:p>
            <a:r>
              <a:rPr lang="en-US" sz="1400" dirty="0">
                <a:solidFill>
                  <a:srgbClr val="595959"/>
                </a:solidFill>
                <a:ea typeface="Calibri"/>
                <a:cs typeface="Times New Roman"/>
              </a:rPr>
              <a:t>Back to Top</a:t>
            </a:r>
            <a:endParaRPr lang="en-US" sz="1400" dirty="0"/>
          </a:p>
        </p:txBody>
      </p:sp>
      <p:sp>
        <p:nvSpPr>
          <p:cNvPr id="11" name="TextBox 10"/>
          <p:cNvSpPr txBox="1"/>
          <p:nvPr/>
        </p:nvSpPr>
        <p:spPr>
          <a:xfrm>
            <a:off x="2987040" y="5493463"/>
            <a:ext cx="1188720" cy="155448"/>
          </a:xfrm>
          <a:prstGeom prst="rect">
            <a:avLst/>
          </a:prstGeom>
          <a:solidFill>
            <a:schemeClr val="accent3">
              <a:lumMod val="40000"/>
              <a:lumOff val="60000"/>
            </a:schemeClr>
          </a:solidFill>
        </p:spPr>
        <p:txBody>
          <a:bodyPr wrap="square" lIns="0" tIns="0" rIns="0" bIns="0" rtlCol="0" anchor="ctr" anchorCtr="0">
            <a:spAutoFit/>
          </a:bodyPr>
          <a:lstStyle/>
          <a:p>
            <a:pPr algn="ctr"/>
            <a:r>
              <a:rPr lang="en-US" sz="1000" dirty="0">
                <a:solidFill>
                  <a:srgbClr val="595959"/>
                </a:solidFill>
                <a:latin typeface="Calibri" panose="020F0502020204030204" pitchFamily="34" charset="0"/>
                <a:cs typeface="Times New Roman" panose="02020603050405020304" pitchFamily="18" charset="0"/>
              </a:rPr>
              <a:t>Begin Reassessment</a:t>
            </a:r>
            <a:endParaRPr lang="en-US" sz="1000" dirty="0"/>
          </a:p>
        </p:txBody>
      </p:sp>
      <p:sp>
        <p:nvSpPr>
          <p:cNvPr id="12" name="TextBox 11"/>
          <p:cNvSpPr txBox="1"/>
          <p:nvPr/>
        </p:nvSpPr>
        <p:spPr>
          <a:xfrm>
            <a:off x="2987040" y="5956597"/>
            <a:ext cx="1188720" cy="155448"/>
          </a:xfrm>
          <a:prstGeom prst="rect">
            <a:avLst/>
          </a:prstGeom>
          <a:solidFill>
            <a:schemeClr val="accent3">
              <a:lumMod val="40000"/>
              <a:lumOff val="60000"/>
            </a:schemeClr>
          </a:solidFill>
        </p:spPr>
        <p:txBody>
          <a:bodyPr wrap="square" lIns="0" tIns="0" rIns="0" bIns="0" rtlCol="0" anchor="ctr" anchorCtr="0">
            <a:spAutoFit/>
          </a:bodyPr>
          <a:lstStyle/>
          <a:p>
            <a:pPr algn="ctr"/>
            <a:r>
              <a:rPr lang="en-US" sz="1000" dirty="0">
                <a:solidFill>
                  <a:srgbClr val="595959"/>
                </a:solidFill>
                <a:latin typeface="Calibri" panose="020F0502020204030204" pitchFamily="34" charset="0"/>
                <a:cs typeface="Times New Roman" panose="02020603050405020304" pitchFamily="18" charset="0"/>
              </a:rPr>
              <a:t>Begin Reassessment</a:t>
            </a:r>
            <a:endParaRPr lang="en-US" sz="1000" dirty="0"/>
          </a:p>
        </p:txBody>
      </p:sp>
      <p:graphicFrame>
        <p:nvGraphicFramePr>
          <p:cNvPr id="3" name="Table 2"/>
          <p:cNvGraphicFramePr>
            <a:graphicFrameLocks noGrp="1"/>
          </p:cNvGraphicFramePr>
          <p:nvPr>
            <p:extLst>
              <p:ext uri="{D42A27DB-BD31-4B8C-83A1-F6EECF244321}">
                <p14:modId xmlns:p14="http://schemas.microsoft.com/office/powerpoint/2010/main" val="929745358"/>
              </p:ext>
            </p:extLst>
          </p:nvPr>
        </p:nvGraphicFramePr>
        <p:xfrm>
          <a:off x="457201" y="2977203"/>
          <a:ext cx="8229599" cy="1142998"/>
        </p:xfrm>
        <a:graphic>
          <a:graphicData uri="http://schemas.openxmlformats.org/drawingml/2006/table">
            <a:tbl>
              <a:tblPr firstRow="1" firstCol="1" bandRow="1"/>
              <a:tblGrid>
                <a:gridCol w="722870">
                  <a:extLst>
                    <a:ext uri="{9D8B030D-6E8A-4147-A177-3AD203B41FA5}">
                      <a16:colId xmlns:a16="http://schemas.microsoft.com/office/drawing/2014/main" val="20000"/>
                    </a:ext>
                  </a:extLst>
                </a:gridCol>
                <a:gridCol w="2113005">
                  <a:extLst>
                    <a:ext uri="{9D8B030D-6E8A-4147-A177-3AD203B41FA5}">
                      <a16:colId xmlns:a16="http://schemas.microsoft.com/office/drawing/2014/main" val="20001"/>
                    </a:ext>
                  </a:extLst>
                </a:gridCol>
                <a:gridCol w="5393724">
                  <a:extLst>
                    <a:ext uri="{9D8B030D-6E8A-4147-A177-3AD203B41FA5}">
                      <a16:colId xmlns:a16="http://schemas.microsoft.com/office/drawing/2014/main" val="20002"/>
                    </a:ext>
                  </a:extLst>
                </a:gridCol>
              </a:tblGrid>
              <a:tr h="296503">
                <a:tc gridSpan="3">
                  <a:txBody>
                    <a:bodyPr/>
                    <a:lstStyle/>
                    <a:p>
                      <a:pPr marL="0" marR="0" algn="ctr">
                        <a:spcBef>
                          <a:spcPts val="0"/>
                        </a:spcBef>
                        <a:spcAft>
                          <a:spcPts val="0"/>
                        </a:spcAft>
                      </a:pPr>
                      <a:r>
                        <a:rPr lang="en-US" sz="1200" b="1" dirty="0">
                          <a:solidFill>
                            <a:srgbClr val="404040"/>
                          </a:solidFill>
                          <a:effectLst/>
                          <a:latin typeface="Calibri" panose="020F0502020204030204" pitchFamily="34" charset="0"/>
                          <a:ea typeface="Calibri" panose="020F0502020204030204" pitchFamily="34" charset="0"/>
                          <a:cs typeface="Times New Roman" panose="02020603050405020304" pitchFamily="18" charset="0"/>
                        </a:rPr>
                        <a:t>Highlights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6726" marR="66726" marT="0" marB="0" anchor="ctr">
                    <a:lnL>
                      <a:noFill/>
                    </a:lnL>
                    <a:lnR>
                      <a:noFill/>
                    </a:lnR>
                    <a:lnT>
                      <a:noFill/>
                    </a:lnT>
                    <a:lnB>
                      <a:noFill/>
                    </a:lnB>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169299">
                <a:tc gridSpan="3">
                  <a:txBody>
                    <a:bodyPr/>
                    <a:lstStyle/>
                    <a:p>
                      <a:pPr marL="0" marR="0">
                        <a:spcBef>
                          <a:spcPts val="0"/>
                        </a:spcBef>
                        <a:spcAft>
                          <a:spcPts val="0"/>
                        </a:spcAft>
                      </a:pPr>
                      <a:r>
                        <a:rPr lang="en-US" sz="1000" b="1"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Relative Team Strengths </a:t>
                      </a:r>
                      <a:r>
                        <a:rPr lang="en-US" sz="1000"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sym typeface="Webdings" panose="05030102010509060703" pitchFamily="18" charset="2"/>
                        </a:rPr>
                        <a:t></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6726" marR="66726" marT="0" marB="0">
                    <a:lnL>
                      <a:noFill/>
                    </a:lnL>
                    <a:lnR>
                      <a:noFill/>
                    </a:lnR>
                    <a:lnT>
                      <a:noFill/>
                    </a:lnT>
                    <a:lnB w="12700" cap="flat" cmpd="sng" algn="ctr">
                      <a:solidFill>
                        <a:srgbClr val="C4BC96"/>
                      </a:solidFill>
                      <a:prstDash val="solid"/>
                      <a:round/>
                      <a:headEnd type="none" w="med" len="med"/>
                      <a:tailEnd type="none" w="med" len="med"/>
                    </a:lnB>
                    <a:solidFill>
                      <a:srgbClr val="31849B"/>
                    </a:solid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1"/>
                  </a:ext>
                </a:extLst>
              </a:tr>
              <a:tr h="169299">
                <a:tc>
                  <a:txBody>
                    <a:bodyPr/>
                    <a:lstStyle/>
                    <a:p>
                      <a:pPr marL="0" marR="0">
                        <a:spcBef>
                          <a:spcPts val="500"/>
                        </a:spcBef>
                        <a:spcAft>
                          <a:spcPts val="500"/>
                        </a:spcAft>
                      </a:pPr>
                      <a:r>
                        <a:rPr lang="en-US" sz="1000" b="1" dirty="0">
                          <a:solidFill>
                            <a:srgbClr val="31849B"/>
                          </a:solidFill>
                          <a:effectLst/>
                          <a:latin typeface="Calibri" panose="020F0502020204030204" pitchFamily="34" charset="0"/>
                          <a:ea typeface="Calibri" panose="020F0502020204030204" pitchFamily="34" charset="0"/>
                          <a:cs typeface="Times New Roman" panose="02020603050405020304" pitchFamily="18" charset="0"/>
                        </a:rPr>
                        <a:t>Leadership</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6726" marR="66726" marT="0" marB="0">
                    <a:lnL>
                      <a:noFill/>
                    </a:lnL>
                    <a:lnR>
                      <a:noFill/>
                    </a:lnR>
                    <a:lnT w="12700" cap="flat" cmpd="sng" algn="ctr">
                      <a:solidFill>
                        <a:srgbClr val="C4BC96"/>
                      </a:solidFill>
                      <a:prstDash val="solid"/>
                      <a:round/>
                      <a:headEnd type="none" w="med" len="med"/>
                      <a:tailEnd type="none" w="med" len="med"/>
                    </a:lnT>
                    <a:lnB w="12700" cap="flat" cmpd="sng" algn="ctr">
                      <a:solidFill>
                        <a:srgbClr val="C4BC96"/>
                      </a:solidFill>
                      <a:prstDash val="solid"/>
                      <a:round/>
                      <a:headEnd type="none" w="med" len="med"/>
                      <a:tailEnd type="none" w="med" len="med"/>
                    </a:lnB>
                  </a:tcPr>
                </a:tc>
                <a:tc>
                  <a:txBody>
                    <a:bodyPr/>
                    <a:lstStyle/>
                    <a:p>
                      <a:pPr marL="0" marR="0">
                        <a:spcBef>
                          <a:spcPts val="500"/>
                        </a:spcBef>
                        <a:spcAft>
                          <a:spcPts val="500"/>
                        </a:spcAft>
                      </a:pPr>
                      <a:r>
                        <a:rPr lang="en-US" sz="1000" b="1">
                          <a:solidFill>
                            <a:srgbClr val="595959"/>
                          </a:solidFill>
                          <a:effectLst/>
                          <a:latin typeface="Calibri" panose="020F0502020204030204" pitchFamily="34" charset="0"/>
                          <a:ea typeface="Calibri" panose="020F0502020204030204" pitchFamily="34" charset="0"/>
                          <a:cs typeface="Times New Roman" panose="02020603050405020304" pitchFamily="18" charset="0"/>
                        </a:rPr>
                        <a:t>Partnering</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6726" marR="66726" marT="0" marB="0">
                    <a:lnL>
                      <a:noFill/>
                    </a:lnL>
                    <a:lnR w="12700" cap="flat" cmpd="sng" algn="ctr">
                      <a:solidFill>
                        <a:srgbClr val="C4BC96"/>
                      </a:solidFill>
                      <a:prstDash val="solid"/>
                      <a:round/>
                      <a:headEnd type="none" w="med" len="med"/>
                      <a:tailEnd type="none" w="med" len="med"/>
                    </a:lnR>
                    <a:lnT w="12700" cap="flat" cmpd="sng" algn="ctr">
                      <a:solidFill>
                        <a:srgbClr val="C4BC96"/>
                      </a:solidFill>
                      <a:prstDash val="solid"/>
                      <a:round/>
                      <a:headEnd type="none" w="med" len="med"/>
                      <a:tailEnd type="none" w="med" len="med"/>
                    </a:lnT>
                    <a:lnB w="12700" cap="flat" cmpd="sng" algn="ctr">
                      <a:solidFill>
                        <a:srgbClr val="C4BC96"/>
                      </a:solidFill>
                      <a:prstDash val="solid"/>
                      <a:round/>
                      <a:headEnd type="none" w="med" len="med"/>
                      <a:tailEnd type="none" w="med" len="med"/>
                    </a:lnB>
                  </a:tcPr>
                </a:tc>
                <a:tc>
                  <a:txBody>
                    <a:bodyPr/>
                    <a:lstStyle/>
                    <a:p>
                      <a:pPr marL="0" marR="0">
                        <a:spcBef>
                          <a:spcPts val="0"/>
                        </a:spcBef>
                        <a:spcAft>
                          <a:spcPts val="0"/>
                        </a:spcAft>
                      </a:pPr>
                      <a:r>
                        <a:rPr lang="en-US" sz="1000" b="1" dirty="0">
                          <a:solidFill>
                            <a:srgbClr val="CC9900"/>
                          </a:solidFill>
                          <a:effectLst/>
                          <a:latin typeface="Calibri" panose="020F0502020204030204" pitchFamily="34" charset="0"/>
                          <a:ea typeface="Calibri" panose="020F0502020204030204" pitchFamily="34" charset="0"/>
                          <a:cs typeface="Times New Roman" panose="02020603050405020304" pitchFamily="18" charset="0"/>
                        </a:rPr>
                        <a:t>100%</a:t>
                      </a:r>
                      <a:r>
                        <a:rPr lang="en-US" sz="1000" dirty="0">
                          <a:solidFill>
                            <a:srgbClr val="CC9900"/>
                          </a:solidFill>
                          <a:effectLst/>
                          <a:latin typeface="Calibri" panose="020F0502020204030204" pitchFamily="34" charset="0"/>
                          <a:ea typeface="Calibri" panose="020F0502020204030204" pitchFamily="34" charset="0"/>
                          <a:cs typeface="Times New Roman" panose="02020603050405020304" pitchFamily="18" charset="0"/>
                        </a:rPr>
                        <a:t> </a:t>
                      </a:r>
                      <a:r>
                        <a:rPr lang="en-US" sz="1000" dirty="0">
                          <a:solidFill>
                            <a:srgbClr val="595959"/>
                          </a:solidFill>
                          <a:effectLst/>
                          <a:latin typeface="Calibri" panose="020F0502020204030204" pitchFamily="34" charset="0"/>
                          <a:ea typeface="Calibri" panose="020F0502020204030204" pitchFamily="34" charset="0"/>
                          <a:cs typeface="Times New Roman" panose="02020603050405020304" pitchFamily="18" charset="0"/>
                        </a:rPr>
                        <a:t>(2 of 2) of team members meet their positions’ targets, with a </a:t>
                      </a:r>
                      <a:r>
                        <a:rPr lang="en-US" sz="1000" b="1" dirty="0">
                          <a:solidFill>
                            <a:srgbClr val="CC9900"/>
                          </a:solidFill>
                          <a:effectLst/>
                          <a:latin typeface="Calibri" panose="020F0502020204030204" pitchFamily="34" charset="0"/>
                          <a:ea typeface="Calibri" panose="020F0502020204030204" pitchFamily="34" charset="0"/>
                          <a:cs typeface="Times New Roman" panose="02020603050405020304" pitchFamily="18" charset="0"/>
                        </a:rPr>
                        <a:t>4.0</a:t>
                      </a:r>
                      <a:r>
                        <a:rPr lang="en-US" sz="1000" dirty="0">
                          <a:solidFill>
                            <a:srgbClr val="595959"/>
                          </a:solidFill>
                          <a:effectLst/>
                          <a:latin typeface="Calibri" panose="020F0502020204030204" pitchFamily="34" charset="0"/>
                          <a:ea typeface="Calibri" panose="020F0502020204030204" pitchFamily="34" charset="0"/>
                          <a:cs typeface="Times New Roman" panose="02020603050405020304" pitchFamily="18" charset="0"/>
                        </a:rPr>
                        <a:t> / 5.0 average proficiency.</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6726" marR="66726" marT="0" marB="0" anchor="ctr">
                    <a:lnL w="12700" cap="flat" cmpd="sng" algn="ctr">
                      <a:solidFill>
                        <a:srgbClr val="C4BC96"/>
                      </a:solidFill>
                      <a:prstDash val="solid"/>
                      <a:round/>
                      <a:headEnd type="none" w="med" len="med"/>
                      <a:tailEnd type="none" w="med" len="med"/>
                    </a:lnL>
                    <a:lnR>
                      <a:noFill/>
                    </a:lnR>
                    <a:lnT w="12700" cap="flat" cmpd="sng" algn="ctr">
                      <a:solidFill>
                        <a:srgbClr val="C4BC96"/>
                      </a:solidFill>
                      <a:prstDash val="solid"/>
                      <a:round/>
                      <a:headEnd type="none" w="med" len="med"/>
                      <a:tailEnd type="none" w="med" len="med"/>
                    </a:lnT>
                    <a:lnB w="12700" cap="flat" cmpd="sng" algn="ctr">
                      <a:solidFill>
                        <a:srgbClr val="C4BC96"/>
                      </a:solidFill>
                      <a:prstDash val="solid"/>
                      <a:round/>
                      <a:headEnd type="none" w="med" len="med"/>
                      <a:tailEnd type="none" w="med" len="med"/>
                    </a:lnB>
                  </a:tcPr>
                </a:tc>
                <a:extLst>
                  <a:ext uri="{0D108BD9-81ED-4DB2-BD59-A6C34878D82A}">
                    <a16:rowId xmlns:a16="http://schemas.microsoft.com/office/drawing/2014/main" val="10002"/>
                  </a:ext>
                </a:extLst>
              </a:tr>
              <a:tr h="169299">
                <a:tc gridSpan="3">
                  <a:txBody>
                    <a:bodyPr/>
                    <a:lstStyle/>
                    <a:p>
                      <a:pPr marL="0" marR="0">
                        <a:spcBef>
                          <a:spcPts val="0"/>
                        </a:spcBef>
                        <a:spcAft>
                          <a:spcPts val="0"/>
                        </a:spcAft>
                      </a:pPr>
                      <a:r>
                        <a:rPr lang="en-US" sz="1000" b="1"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Suggested Opportunities for Team Development </a:t>
                      </a:r>
                      <a:r>
                        <a:rPr lang="en-US" sz="1000" b="1"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sym typeface="Webdings" panose="05030102010509060703" pitchFamily="18" charset="2"/>
                        </a:rPr>
                        <a:t></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6726" marR="66726" marT="0" marB="0" anchor="ctr">
                    <a:lnL>
                      <a:noFill/>
                    </a:lnL>
                    <a:lnR>
                      <a:noFill/>
                    </a:lnR>
                    <a:lnT w="12700" cap="flat" cmpd="sng" algn="ctr">
                      <a:solidFill>
                        <a:srgbClr val="C4BC96"/>
                      </a:solidFill>
                      <a:prstDash val="solid"/>
                      <a:round/>
                      <a:headEnd type="none" w="med" len="med"/>
                      <a:tailEnd type="none" w="med" len="med"/>
                    </a:lnT>
                    <a:lnB w="12700" cap="flat" cmpd="sng" algn="ctr">
                      <a:solidFill>
                        <a:srgbClr val="C4BC96"/>
                      </a:solidFill>
                      <a:prstDash val="solid"/>
                      <a:round/>
                      <a:headEnd type="none" w="med" len="med"/>
                      <a:tailEnd type="none" w="med" len="med"/>
                    </a:lnB>
                    <a:solidFill>
                      <a:srgbClr val="31849B"/>
                    </a:solid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3"/>
                  </a:ext>
                </a:extLst>
              </a:tr>
              <a:tr h="169299">
                <a:tc>
                  <a:txBody>
                    <a:bodyPr/>
                    <a:lstStyle/>
                    <a:p>
                      <a:pPr marL="0" marR="0">
                        <a:spcBef>
                          <a:spcPts val="500"/>
                        </a:spcBef>
                        <a:spcAft>
                          <a:spcPts val="500"/>
                        </a:spcAft>
                      </a:pPr>
                      <a:r>
                        <a:rPr lang="en-US" sz="1000" b="1">
                          <a:solidFill>
                            <a:srgbClr val="31849B"/>
                          </a:solidFill>
                          <a:effectLst/>
                          <a:latin typeface="Calibri" panose="020F0502020204030204" pitchFamily="34" charset="0"/>
                          <a:ea typeface="Calibri" panose="020F0502020204030204" pitchFamily="34" charset="0"/>
                          <a:cs typeface="Times New Roman" panose="02020603050405020304" pitchFamily="18" charset="0"/>
                        </a:rPr>
                        <a:t>Technical</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6726" marR="66726" marT="0" marB="0">
                    <a:lnL>
                      <a:noFill/>
                    </a:lnL>
                    <a:lnR>
                      <a:noFill/>
                    </a:lnR>
                    <a:lnT w="12700" cap="flat" cmpd="sng" algn="ctr">
                      <a:solidFill>
                        <a:srgbClr val="C4BC96"/>
                      </a:solidFill>
                      <a:prstDash val="solid"/>
                      <a:round/>
                      <a:headEnd type="none" w="med" len="med"/>
                      <a:tailEnd type="none" w="med" len="med"/>
                    </a:lnT>
                    <a:lnB w="12700" cap="flat" cmpd="sng" algn="ctr">
                      <a:solidFill>
                        <a:srgbClr val="C4BC96"/>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500"/>
                        </a:spcBef>
                        <a:spcAft>
                          <a:spcPts val="500"/>
                        </a:spcAft>
                        <a:buClrTx/>
                        <a:buSzTx/>
                        <a:buFontTx/>
                        <a:buNone/>
                        <a:tabLst/>
                        <a:defRPr/>
                      </a:pPr>
                      <a:r>
                        <a:rPr kumimoji="0" lang="en-US" sz="1000" b="1" i="0" u="none" strike="noStrike" kern="1200" cap="none" spc="0" normalizeH="0" baseline="0" noProof="0" dirty="0">
                          <a:ln>
                            <a:noFill/>
                          </a:ln>
                          <a:solidFill>
                            <a:srgbClr val="595959"/>
                          </a:solidFill>
                          <a:effectLst/>
                          <a:uLnTx/>
                          <a:uFillTx/>
                          <a:latin typeface="Calibri" panose="020F0502020204030204" pitchFamily="34" charset="0"/>
                          <a:ea typeface="Calibri" panose="020F0502020204030204" pitchFamily="34" charset="0"/>
                          <a:cs typeface="Times New Roman" panose="02020603050405020304" pitchFamily="18" charset="0"/>
                        </a:rPr>
                        <a:t>Workforce Planning</a:t>
                      </a:r>
                      <a:endParaRPr kumimoji="0" lang="en-US" sz="11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endParaRPr>
                    </a:p>
                  </a:txBody>
                  <a:tcPr marL="66726" marR="66726" marT="0" marB="0">
                    <a:lnL>
                      <a:noFill/>
                    </a:lnL>
                    <a:lnR w="12700" cap="flat" cmpd="sng" algn="ctr">
                      <a:solidFill>
                        <a:srgbClr val="C4BC96"/>
                      </a:solidFill>
                      <a:prstDash val="solid"/>
                      <a:round/>
                      <a:headEnd type="none" w="med" len="med"/>
                      <a:tailEnd type="none" w="med" len="med"/>
                    </a:lnR>
                    <a:lnT w="12700" cap="flat" cmpd="sng" algn="ctr">
                      <a:solidFill>
                        <a:srgbClr val="C4BC96"/>
                      </a:solidFill>
                      <a:prstDash val="solid"/>
                      <a:round/>
                      <a:headEnd type="none" w="med" len="med"/>
                      <a:tailEnd type="none" w="med" len="med"/>
                    </a:lnT>
                    <a:lnB w="12700" cap="flat" cmpd="sng" algn="ctr">
                      <a:solidFill>
                        <a:srgbClr val="C4BC96"/>
                      </a:solidFill>
                      <a:prstDash val="solid"/>
                      <a:round/>
                      <a:headEnd type="none" w="med" len="med"/>
                      <a:tailEnd type="none" w="med" len="med"/>
                    </a:lnB>
                  </a:tcPr>
                </a:tc>
                <a:tc>
                  <a:txBody>
                    <a:bodyPr/>
                    <a:lstStyle/>
                    <a:p>
                      <a:pPr marL="0" marR="0">
                        <a:spcBef>
                          <a:spcPts val="0"/>
                        </a:spcBef>
                        <a:spcAft>
                          <a:spcPts val="0"/>
                        </a:spcAft>
                      </a:pPr>
                      <a:r>
                        <a:rPr lang="en-US" sz="1000" b="1" dirty="0">
                          <a:solidFill>
                            <a:srgbClr val="595959"/>
                          </a:solidFill>
                          <a:effectLst/>
                          <a:latin typeface="Calibri" panose="020F0502020204030204" pitchFamily="34" charset="0"/>
                          <a:ea typeface="Calibri" panose="020F0502020204030204" pitchFamily="34" charset="0"/>
                          <a:cs typeface="Times New Roman" panose="02020603050405020304" pitchFamily="18" charset="0"/>
                        </a:rPr>
                        <a:t>0%</a:t>
                      </a:r>
                      <a:r>
                        <a:rPr lang="en-US" sz="1000" dirty="0">
                          <a:solidFill>
                            <a:srgbClr val="595959"/>
                          </a:solidFill>
                          <a:effectLst/>
                          <a:latin typeface="Calibri" panose="020F0502020204030204" pitchFamily="34" charset="0"/>
                          <a:ea typeface="Calibri" panose="020F0502020204030204" pitchFamily="34" charset="0"/>
                          <a:cs typeface="Times New Roman" panose="02020603050405020304" pitchFamily="18" charset="0"/>
                        </a:rPr>
                        <a:t> (0 of 2) of team members meet their position’s targets, with a </a:t>
                      </a:r>
                      <a:r>
                        <a:rPr lang="en-US" sz="1000" b="1" dirty="0">
                          <a:solidFill>
                            <a:srgbClr val="595959"/>
                          </a:solidFill>
                          <a:effectLst/>
                          <a:latin typeface="Calibri" panose="020F0502020204030204" pitchFamily="34" charset="0"/>
                          <a:ea typeface="Calibri" panose="020F0502020204030204" pitchFamily="34" charset="0"/>
                          <a:cs typeface="Times New Roman" panose="02020603050405020304" pitchFamily="18" charset="0"/>
                        </a:rPr>
                        <a:t>3.0</a:t>
                      </a:r>
                      <a:r>
                        <a:rPr lang="en-US" sz="1000" dirty="0">
                          <a:solidFill>
                            <a:srgbClr val="595959"/>
                          </a:solidFill>
                          <a:effectLst/>
                          <a:latin typeface="Calibri" panose="020F0502020204030204" pitchFamily="34" charset="0"/>
                          <a:ea typeface="Calibri" panose="020F0502020204030204" pitchFamily="34" charset="0"/>
                          <a:cs typeface="Times New Roman" panose="02020603050405020304" pitchFamily="18" charset="0"/>
                        </a:rPr>
                        <a:t> / 5.0 average proficiency.</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6726" marR="66726" marT="0" marB="0" anchor="ctr">
                    <a:lnL w="12700" cap="flat" cmpd="sng" algn="ctr">
                      <a:solidFill>
                        <a:srgbClr val="C4BC96"/>
                      </a:solidFill>
                      <a:prstDash val="solid"/>
                      <a:round/>
                      <a:headEnd type="none" w="med" len="med"/>
                      <a:tailEnd type="none" w="med" len="med"/>
                    </a:lnL>
                    <a:lnR>
                      <a:noFill/>
                    </a:lnR>
                    <a:lnT w="12700" cap="flat" cmpd="sng" algn="ctr">
                      <a:solidFill>
                        <a:srgbClr val="C4BC96"/>
                      </a:solidFill>
                      <a:prstDash val="solid"/>
                      <a:round/>
                      <a:headEnd type="none" w="med" len="med"/>
                      <a:tailEnd type="none" w="med" len="med"/>
                    </a:lnT>
                    <a:lnB w="12700" cap="flat" cmpd="sng" algn="ctr">
                      <a:solidFill>
                        <a:srgbClr val="C4BC96"/>
                      </a:solidFill>
                      <a:prstDash val="solid"/>
                      <a:round/>
                      <a:headEnd type="none" w="med" len="med"/>
                      <a:tailEnd type="none" w="med" len="med"/>
                    </a:lnB>
                  </a:tcPr>
                </a:tc>
                <a:extLst>
                  <a:ext uri="{0D108BD9-81ED-4DB2-BD59-A6C34878D82A}">
                    <a16:rowId xmlns:a16="http://schemas.microsoft.com/office/drawing/2014/main" val="10004"/>
                  </a:ext>
                </a:extLst>
              </a:tr>
              <a:tr h="169299">
                <a:tc>
                  <a:txBody>
                    <a:bodyPr/>
                    <a:lstStyle/>
                    <a:p>
                      <a:pPr marL="0" marR="0">
                        <a:spcBef>
                          <a:spcPts val="500"/>
                        </a:spcBef>
                        <a:spcAft>
                          <a:spcPts val="500"/>
                        </a:spcAft>
                      </a:pPr>
                      <a:r>
                        <a:rPr lang="en-US" sz="1000" b="1" dirty="0">
                          <a:solidFill>
                            <a:srgbClr val="31849B"/>
                          </a:solidFill>
                          <a:effectLst/>
                          <a:latin typeface="Calibri" panose="020F0502020204030204" pitchFamily="34" charset="0"/>
                          <a:ea typeface="Calibri" panose="020F0502020204030204" pitchFamily="34" charset="0"/>
                          <a:cs typeface="Times New Roman" panose="02020603050405020304" pitchFamily="18" charset="0"/>
                        </a:rPr>
                        <a:t>General</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6726" marR="66726" marT="0" marB="0">
                    <a:lnL>
                      <a:noFill/>
                    </a:lnL>
                    <a:lnR>
                      <a:noFill/>
                    </a:lnR>
                    <a:lnT w="12700" cap="flat" cmpd="sng" algn="ctr">
                      <a:solidFill>
                        <a:srgbClr val="C4BC96"/>
                      </a:solidFill>
                      <a:prstDash val="solid"/>
                      <a:round/>
                      <a:headEnd type="none" w="med" len="med"/>
                      <a:tailEnd type="none" w="med" len="med"/>
                    </a:lnT>
                    <a:lnB w="12700" cap="flat" cmpd="sng" algn="ctr">
                      <a:solidFill>
                        <a:srgbClr val="C4BC96"/>
                      </a:solidFill>
                      <a:prstDash val="solid"/>
                      <a:round/>
                      <a:headEnd type="none" w="med" len="med"/>
                      <a:tailEnd type="none" w="med" len="med"/>
                    </a:lnB>
                  </a:tcPr>
                </a:tc>
                <a:tc>
                  <a:txBody>
                    <a:bodyPr/>
                    <a:lstStyle/>
                    <a:p>
                      <a:pPr marL="0" marR="0">
                        <a:spcBef>
                          <a:spcPts val="500"/>
                        </a:spcBef>
                        <a:spcAft>
                          <a:spcPts val="500"/>
                        </a:spcAft>
                      </a:pPr>
                      <a:r>
                        <a:rPr lang="en-US" sz="1000" b="1" dirty="0">
                          <a:solidFill>
                            <a:srgbClr val="595959"/>
                          </a:solidFill>
                          <a:effectLst/>
                          <a:latin typeface="Calibri" panose="020F0502020204030204" pitchFamily="34" charset="0"/>
                          <a:ea typeface="Calibri" panose="020F0502020204030204" pitchFamily="34" charset="0"/>
                          <a:cs typeface="Times New Roman" panose="02020603050405020304" pitchFamily="18" charset="0"/>
                        </a:rPr>
                        <a:t>Attention to Detail</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6726" marR="66726" marT="0" marB="0">
                    <a:lnL>
                      <a:noFill/>
                    </a:lnL>
                    <a:lnR w="12700" cap="flat" cmpd="sng" algn="ctr">
                      <a:solidFill>
                        <a:srgbClr val="C4BC96"/>
                      </a:solidFill>
                      <a:prstDash val="solid"/>
                      <a:round/>
                      <a:headEnd type="none" w="med" len="med"/>
                      <a:tailEnd type="none" w="med" len="med"/>
                    </a:lnR>
                    <a:lnT w="12700" cap="flat" cmpd="sng" algn="ctr">
                      <a:solidFill>
                        <a:srgbClr val="C4BC96"/>
                      </a:solidFill>
                      <a:prstDash val="solid"/>
                      <a:round/>
                      <a:headEnd type="none" w="med" len="med"/>
                      <a:tailEnd type="none" w="med" len="med"/>
                    </a:lnT>
                    <a:lnB w="12700" cap="flat" cmpd="sng" algn="ctr">
                      <a:solidFill>
                        <a:srgbClr val="C4BC96"/>
                      </a:solidFill>
                      <a:prstDash val="solid"/>
                      <a:round/>
                      <a:headEnd type="none" w="med" len="med"/>
                      <a:tailEnd type="none" w="med" len="med"/>
                    </a:lnB>
                  </a:tcPr>
                </a:tc>
                <a:tc>
                  <a:txBody>
                    <a:bodyPr/>
                    <a:lstStyle/>
                    <a:p>
                      <a:pPr marL="0" marR="0">
                        <a:spcBef>
                          <a:spcPts val="0"/>
                        </a:spcBef>
                        <a:spcAft>
                          <a:spcPts val="0"/>
                        </a:spcAft>
                      </a:pPr>
                      <a:r>
                        <a:rPr lang="en-US" sz="1000" b="1" dirty="0">
                          <a:solidFill>
                            <a:srgbClr val="595959"/>
                          </a:solidFill>
                          <a:effectLst/>
                          <a:latin typeface="Calibri" panose="020F0502020204030204" pitchFamily="34" charset="0"/>
                          <a:ea typeface="Calibri" panose="020F0502020204030204" pitchFamily="34" charset="0"/>
                          <a:cs typeface="Times New Roman" panose="02020603050405020304" pitchFamily="18" charset="0"/>
                        </a:rPr>
                        <a:t>0%</a:t>
                      </a:r>
                      <a:r>
                        <a:rPr lang="en-US" sz="1000" dirty="0">
                          <a:solidFill>
                            <a:srgbClr val="595959"/>
                          </a:solidFill>
                          <a:effectLst/>
                          <a:latin typeface="Calibri" panose="020F0502020204030204" pitchFamily="34" charset="0"/>
                          <a:ea typeface="Calibri" panose="020F0502020204030204" pitchFamily="34" charset="0"/>
                          <a:cs typeface="Times New Roman" panose="02020603050405020304" pitchFamily="18" charset="0"/>
                        </a:rPr>
                        <a:t> (0 of 1) of team members meet their position’s targets, with a </a:t>
                      </a:r>
                      <a:r>
                        <a:rPr lang="en-US" sz="1000" b="1" dirty="0">
                          <a:solidFill>
                            <a:srgbClr val="595959"/>
                          </a:solidFill>
                          <a:effectLst/>
                          <a:latin typeface="Calibri" panose="020F0502020204030204" pitchFamily="34" charset="0"/>
                          <a:ea typeface="Calibri" panose="020F0502020204030204" pitchFamily="34" charset="0"/>
                          <a:cs typeface="Times New Roman" panose="02020603050405020304" pitchFamily="18" charset="0"/>
                        </a:rPr>
                        <a:t>3.5</a:t>
                      </a:r>
                      <a:r>
                        <a:rPr lang="en-US" sz="1000" dirty="0">
                          <a:solidFill>
                            <a:srgbClr val="595959"/>
                          </a:solidFill>
                          <a:effectLst/>
                          <a:latin typeface="Calibri" panose="020F0502020204030204" pitchFamily="34" charset="0"/>
                          <a:ea typeface="Calibri" panose="020F0502020204030204" pitchFamily="34" charset="0"/>
                          <a:cs typeface="Times New Roman" panose="02020603050405020304" pitchFamily="18" charset="0"/>
                        </a:rPr>
                        <a:t> / 5.0 average proficiency.</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6726" marR="66726" marT="0" marB="0" anchor="ctr">
                    <a:lnL w="12700" cap="flat" cmpd="sng" algn="ctr">
                      <a:solidFill>
                        <a:srgbClr val="C4BC96"/>
                      </a:solidFill>
                      <a:prstDash val="solid"/>
                      <a:round/>
                      <a:headEnd type="none" w="med" len="med"/>
                      <a:tailEnd type="none" w="med" len="med"/>
                    </a:lnL>
                    <a:lnR>
                      <a:noFill/>
                    </a:lnR>
                    <a:lnT w="12700" cap="flat" cmpd="sng" algn="ctr">
                      <a:solidFill>
                        <a:srgbClr val="C4BC96"/>
                      </a:solidFill>
                      <a:prstDash val="solid"/>
                      <a:round/>
                      <a:headEnd type="none" w="med" len="med"/>
                      <a:tailEnd type="none" w="med" len="med"/>
                    </a:lnT>
                    <a:lnB w="12700" cap="flat" cmpd="sng" algn="ctr">
                      <a:solidFill>
                        <a:srgbClr val="C4BC96"/>
                      </a:solidFill>
                      <a:prstDash val="solid"/>
                      <a:round/>
                      <a:headEnd type="none" w="med" len="med"/>
                      <a:tailEnd type="none" w="med" len="med"/>
                    </a:lnB>
                  </a:tcPr>
                </a:tc>
                <a:extLst>
                  <a:ext uri="{0D108BD9-81ED-4DB2-BD59-A6C34878D82A}">
                    <a16:rowId xmlns:a16="http://schemas.microsoft.com/office/drawing/2014/main" val="10005"/>
                  </a:ext>
                </a:extLst>
              </a:tr>
            </a:tbl>
          </a:graphicData>
        </a:graphic>
      </p:graphicFrame>
      <p:sp>
        <p:nvSpPr>
          <p:cNvPr id="13" name="TextBox 12"/>
          <p:cNvSpPr txBox="1"/>
          <p:nvPr/>
        </p:nvSpPr>
        <p:spPr>
          <a:xfrm>
            <a:off x="969379" y="524754"/>
            <a:ext cx="7205242" cy="400110"/>
          </a:xfrm>
          <a:prstGeom prst="rect">
            <a:avLst/>
          </a:prstGeom>
          <a:noFill/>
        </p:spPr>
        <p:txBody>
          <a:bodyPr wrap="none" rtlCol="0">
            <a:spAutoFit/>
          </a:bodyPr>
          <a:lstStyle/>
          <a:p>
            <a:pPr algn="ctr"/>
            <a:r>
              <a:rPr lang="en-US" sz="2000" b="1" dirty="0">
                <a:solidFill>
                  <a:srgbClr val="CC9900"/>
                </a:solidFill>
              </a:rPr>
              <a:t>Competency Exploration for Development And Readiness (CEDAR)</a:t>
            </a:r>
          </a:p>
        </p:txBody>
      </p:sp>
    </p:spTree>
    <p:extLst>
      <p:ext uri="{BB962C8B-B14F-4D97-AF65-F5344CB8AC3E}">
        <p14:creationId xmlns:p14="http://schemas.microsoft.com/office/powerpoint/2010/main" val="2432344602"/>
      </p:ext>
    </p:extLst>
  </p:cSld>
  <p:clrMapOvr>
    <a:masterClrMapping/>
  </p:clrMapOvr>
  <p:transition spd="slow">
    <p:push/>
  </p:transition>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extBox 14"/>
          <p:cNvSpPr txBox="1"/>
          <p:nvPr/>
        </p:nvSpPr>
        <p:spPr>
          <a:xfrm>
            <a:off x="137160" y="228600"/>
            <a:ext cx="8869680" cy="261610"/>
          </a:xfrm>
          <a:prstGeom prst="rect">
            <a:avLst/>
          </a:prstGeom>
          <a:solidFill>
            <a:schemeClr val="tx1">
              <a:lumMod val="85000"/>
              <a:lumOff val="15000"/>
            </a:schemeClr>
          </a:solidFill>
        </p:spPr>
        <p:txBody>
          <a:bodyPr wrap="square" rtlCol="0">
            <a:spAutoFit/>
          </a:bodyPr>
          <a:lstStyle/>
          <a:p>
            <a:pPr>
              <a:tabLst>
                <a:tab pos="3138488" algn="l"/>
              </a:tabLst>
            </a:pPr>
            <a:r>
              <a:rPr lang="en-US" sz="1100" b="1" dirty="0">
                <a:solidFill>
                  <a:srgbClr val="FFFFFF"/>
                </a:solidFill>
                <a:ea typeface="Calibri"/>
                <a:cs typeface="Times New Roman"/>
              </a:rPr>
              <a:t> Home				</a:t>
            </a:r>
            <a:r>
              <a:rPr lang="en-US" sz="1100" b="1" dirty="0">
                <a:solidFill>
                  <a:schemeClr val="bg1"/>
                </a:solidFill>
                <a:ea typeface="Calibri"/>
                <a:cs typeface="Times New Roman"/>
              </a:rPr>
              <a:t>	Help </a:t>
            </a:r>
            <a:r>
              <a:rPr lang="en-US" sz="1100" b="1" dirty="0">
                <a:solidFill>
                  <a:schemeClr val="bg1"/>
                </a:solidFill>
                <a:ea typeface="Calibri"/>
                <a:cs typeface="Times New Roman"/>
                <a:sym typeface="Wingdings 3"/>
              </a:rPr>
              <a:t>          Minnie Mouse – Sign Out</a:t>
            </a:r>
            <a:r>
              <a:rPr lang="en-US" sz="1100" b="1" dirty="0">
                <a:solidFill>
                  <a:srgbClr val="FFFFFF"/>
                </a:solidFill>
                <a:ea typeface="Calibri"/>
                <a:cs typeface="Times New Roman"/>
              </a:rPr>
              <a:t> </a:t>
            </a:r>
            <a:endParaRPr lang="en-US" sz="1100" u="sng" dirty="0"/>
          </a:p>
        </p:txBody>
      </p:sp>
      <p:sp>
        <p:nvSpPr>
          <p:cNvPr id="17" name="TextBox 16"/>
          <p:cNvSpPr txBox="1"/>
          <p:nvPr/>
        </p:nvSpPr>
        <p:spPr>
          <a:xfrm>
            <a:off x="2408683" y="524754"/>
            <a:ext cx="4326634" cy="430887"/>
          </a:xfrm>
          <a:prstGeom prst="rect">
            <a:avLst/>
          </a:prstGeom>
          <a:noFill/>
        </p:spPr>
        <p:txBody>
          <a:bodyPr wrap="none" rtlCol="0">
            <a:spAutoFit/>
          </a:bodyPr>
          <a:lstStyle/>
          <a:p>
            <a:r>
              <a:rPr lang="en-US" sz="2200" b="1" dirty="0">
                <a:solidFill>
                  <a:srgbClr val="CC9900"/>
                </a:solidFill>
              </a:rPr>
              <a:t>Competency Details for Goofy Goof</a:t>
            </a:r>
            <a:endParaRPr lang="en-US" sz="2200" dirty="0">
              <a:solidFill>
                <a:srgbClr val="CC9900"/>
              </a:solidFill>
            </a:endParaRPr>
          </a:p>
        </p:txBody>
      </p:sp>
      <p:sp>
        <p:nvSpPr>
          <p:cNvPr id="18" name="TextBox 17"/>
          <p:cNvSpPr txBox="1"/>
          <p:nvPr/>
        </p:nvSpPr>
        <p:spPr>
          <a:xfrm>
            <a:off x="228600" y="1600200"/>
            <a:ext cx="8458199" cy="4816703"/>
          </a:xfrm>
          <a:prstGeom prst="rect">
            <a:avLst/>
          </a:prstGeom>
          <a:noFill/>
        </p:spPr>
        <p:txBody>
          <a:bodyPr wrap="square" rtlCol="0">
            <a:spAutoFit/>
          </a:bodyPr>
          <a:lstStyle/>
          <a:p>
            <a:pPr>
              <a:tabLst>
                <a:tab pos="5429250" algn="l"/>
              </a:tabLst>
            </a:pPr>
            <a:r>
              <a:rPr lang="en-US" sz="1600" dirty="0">
                <a:solidFill>
                  <a:srgbClr val="CC9900"/>
                </a:solidFill>
                <a:ea typeface="Calibri"/>
                <a:cs typeface="Times New Roman"/>
              </a:rPr>
              <a:t>Competencies for the Position </a:t>
            </a:r>
            <a:r>
              <a:rPr lang="en-US" sz="1600" baseline="30000" dirty="0">
                <a:solidFill>
                  <a:srgbClr val="CC9900"/>
                </a:solidFill>
                <a:latin typeface="Calibri" panose="020F0502020204030204" pitchFamily="34" charset="0"/>
                <a:ea typeface="Calibri" panose="020F0502020204030204" pitchFamily="34" charset="0"/>
                <a:cs typeface="Times New Roman" panose="02020603050405020304" pitchFamily="18" charset="0"/>
                <a:sym typeface="Webdings" panose="05030102010509060703" pitchFamily="18" charset="2"/>
              </a:rPr>
              <a:t></a:t>
            </a:r>
            <a:r>
              <a:rPr lang="en-US" sz="1600" dirty="0">
                <a:solidFill>
                  <a:srgbClr val="FFC000"/>
                </a:solidFill>
                <a:ea typeface="Calibri"/>
                <a:cs typeface="Times New Roman"/>
              </a:rPr>
              <a:t> </a:t>
            </a:r>
            <a:endParaRPr lang="en-US" sz="1600" dirty="0">
              <a:ea typeface="Calibri"/>
              <a:cs typeface="Times New Roman"/>
            </a:endParaRPr>
          </a:p>
          <a:p>
            <a:r>
              <a:rPr lang="en-US" sz="1200" dirty="0">
                <a:solidFill>
                  <a:srgbClr val="CC9900"/>
                </a:solidFill>
                <a:latin typeface="Calibri" panose="020F0502020204030204" pitchFamily="34" charset="0"/>
                <a:ea typeface="Calibri" panose="020F0502020204030204" pitchFamily="34" charset="0"/>
                <a:cs typeface="Times New Roman" panose="02020603050405020304" pitchFamily="18" charset="0"/>
              </a:rPr>
              <a:t>GS-0343-13 Employee in Human Resources</a:t>
            </a:r>
            <a:endParaRPr lang="en-US" sz="1000" dirty="0">
              <a:solidFill>
                <a:prstClr val="black"/>
              </a:solidFill>
              <a:ea typeface="Calibri"/>
              <a:cs typeface="Times New Roman"/>
            </a:endParaRPr>
          </a:p>
          <a:p>
            <a:pPr lvl="0"/>
            <a:endParaRPr lang="en-US" sz="1200" dirty="0">
              <a:solidFill>
                <a:srgbClr val="CC9900"/>
              </a:solidFill>
              <a:latin typeface="Calibri" panose="020F0502020204030204" pitchFamily="34" charset="0"/>
              <a:ea typeface="Calibri" panose="020F0502020204030204" pitchFamily="34" charset="0"/>
              <a:cs typeface="Times New Roman" panose="02020603050405020304" pitchFamily="18" charset="0"/>
            </a:endParaRPr>
          </a:p>
          <a:p>
            <a:pPr lvl="0"/>
            <a:endParaRPr lang="en-US" sz="1200" dirty="0">
              <a:solidFill>
                <a:srgbClr val="CC9900"/>
              </a:solidFill>
              <a:latin typeface="Calibri" panose="020F0502020204030204" pitchFamily="34" charset="0"/>
              <a:ea typeface="Calibri" panose="020F0502020204030204" pitchFamily="34" charset="0"/>
              <a:cs typeface="Times New Roman" panose="02020603050405020304" pitchFamily="18" charset="0"/>
            </a:endParaRPr>
          </a:p>
          <a:p>
            <a:pPr lvl="0"/>
            <a:endParaRPr lang="en-US" sz="1200" dirty="0">
              <a:solidFill>
                <a:srgbClr val="CC9900"/>
              </a:solidFill>
              <a:latin typeface="Calibri" panose="020F0502020204030204" pitchFamily="34" charset="0"/>
              <a:ea typeface="Calibri" panose="020F0502020204030204" pitchFamily="34" charset="0"/>
              <a:cs typeface="Times New Roman" panose="02020603050405020304" pitchFamily="18" charset="0"/>
            </a:endParaRPr>
          </a:p>
          <a:p>
            <a:pPr lvl="0"/>
            <a:endParaRPr lang="en-US" sz="1200" dirty="0">
              <a:solidFill>
                <a:srgbClr val="CC9900"/>
              </a:solidFill>
              <a:latin typeface="Calibri" panose="020F0502020204030204" pitchFamily="34" charset="0"/>
              <a:ea typeface="Calibri" panose="020F0502020204030204" pitchFamily="34" charset="0"/>
              <a:cs typeface="Times New Roman" panose="02020603050405020304" pitchFamily="18" charset="0"/>
            </a:endParaRPr>
          </a:p>
          <a:p>
            <a:pPr lvl="0"/>
            <a:endParaRPr lang="en-US" sz="1200" dirty="0">
              <a:solidFill>
                <a:srgbClr val="CC9900"/>
              </a:solidFill>
              <a:latin typeface="Calibri" panose="020F0502020204030204" pitchFamily="34" charset="0"/>
              <a:ea typeface="Calibri" panose="020F0502020204030204" pitchFamily="34" charset="0"/>
              <a:cs typeface="Times New Roman" panose="02020603050405020304" pitchFamily="18" charset="0"/>
            </a:endParaRPr>
          </a:p>
          <a:p>
            <a:pPr lvl="0"/>
            <a:endParaRPr lang="en-US" sz="1200" dirty="0">
              <a:solidFill>
                <a:srgbClr val="CC9900"/>
              </a:solidFill>
              <a:latin typeface="Calibri" panose="020F0502020204030204" pitchFamily="34" charset="0"/>
              <a:ea typeface="Calibri" panose="020F0502020204030204" pitchFamily="34" charset="0"/>
              <a:cs typeface="Times New Roman" panose="02020603050405020304" pitchFamily="18" charset="0"/>
            </a:endParaRPr>
          </a:p>
          <a:p>
            <a:pPr lvl="0"/>
            <a:endParaRPr lang="en-US" sz="1200" dirty="0">
              <a:solidFill>
                <a:srgbClr val="CC9900"/>
              </a:solidFill>
              <a:latin typeface="Calibri" panose="020F0502020204030204" pitchFamily="34" charset="0"/>
              <a:ea typeface="Calibri" panose="020F0502020204030204" pitchFamily="34" charset="0"/>
              <a:cs typeface="Times New Roman" panose="02020603050405020304" pitchFamily="18" charset="0"/>
            </a:endParaRPr>
          </a:p>
          <a:p>
            <a:pPr lvl="0"/>
            <a:endParaRPr lang="en-US" sz="1200" dirty="0">
              <a:solidFill>
                <a:srgbClr val="CC9900"/>
              </a:solidFill>
              <a:latin typeface="Calibri" panose="020F0502020204030204" pitchFamily="34" charset="0"/>
              <a:ea typeface="Calibri" panose="020F0502020204030204" pitchFamily="34" charset="0"/>
              <a:cs typeface="Times New Roman" panose="02020603050405020304" pitchFamily="18" charset="0"/>
            </a:endParaRPr>
          </a:p>
          <a:p>
            <a:pPr lvl="0"/>
            <a:endParaRPr lang="en-US" sz="1200" dirty="0">
              <a:solidFill>
                <a:srgbClr val="CC9900"/>
              </a:solidFill>
              <a:latin typeface="Calibri" panose="020F0502020204030204" pitchFamily="34" charset="0"/>
              <a:ea typeface="Calibri" panose="020F0502020204030204" pitchFamily="34" charset="0"/>
              <a:cs typeface="Times New Roman" panose="02020603050405020304" pitchFamily="18" charset="0"/>
            </a:endParaRPr>
          </a:p>
          <a:p>
            <a:pPr lvl="0"/>
            <a:endParaRPr lang="en-US" sz="1200" dirty="0">
              <a:solidFill>
                <a:srgbClr val="CC9900"/>
              </a:solidFill>
              <a:latin typeface="Calibri" panose="020F0502020204030204" pitchFamily="34" charset="0"/>
              <a:ea typeface="Calibri" panose="020F0502020204030204" pitchFamily="34" charset="0"/>
              <a:cs typeface="Times New Roman" panose="02020603050405020304" pitchFamily="18" charset="0"/>
            </a:endParaRPr>
          </a:p>
          <a:p>
            <a:pPr lvl="0"/>
            <a:endParaRPr lang="en-US" sz="1200" dirty="0">
              <a:solidFill>
                <a:srgbClr val="CC9900"/>
              </a:solidFill>
              <a:latin typeface="Calibri" panose="020F0502020204030204" pitchFamily="34" charset="0"/>
              <a:ea typeface="Calibri"/>
              <a:cs typeface="Times New Roman" panose="02020603050405020304" pitchFamily="18" charset="0"/>
            </a:endParaRPr>
          </a:p>
          <a:p>
            <a:pPr lvl="0"/>
            <a:endParaRPr lang="en-US" sz="1200" dirty="0">
              <a:solidFill>
                <a:srgbClr val="CC9900"/>
              </a:solidFill>
              <a:latin typeface="Calibri" panose="020F0502020204030204" pitchFamily="34" charset="0"/>
              <a:ea typeface="Calibri"/>
              <a:cs typeface="Times New Roman" panose="02020603050405020304" pitchFamily="18" charset="0"/>
            </a:endParaRPr>
          </a:p>
          <a:p>
            <a:pPr lvl="0"/>
            <a:endParaRPr lang="en-US" sz="1200" dirty="0">
              <a:solidFill>
                <a:srgbClr val="CC9900"/>
              </a:solidFill>
              <a:latin typeface="Calibri" panose="020F0502020204030204" pitchFamily="34" charset="0"/>
              <a:ea typeface="Calibri"/>
              <a:cs typeface="Times New Roman" panose="02020603050405020304" pitchFamily="18" charset="0"/>
            </a:endParaRPr>
          </a:p>
          <a:p>
            <a:pPr lvl="0"/>
            <a:endParaRPr lang="en-US" sz="1200" dirty="0">
              <a:solidFill>
                <a:srgbClr val="CC9900"/>
              </a:solidFill>
              <a:latin typeface="Calibri" panose="020F0502020204030204" pitchFamily="34" charset="0"/>
              <a:ea typeface="Calibri"/>
              <a:cs typeface="Times New Roman" panose="02020603050405020304" pitchFamily="18" charset="0"/>
            </a:endParaRPr>
          </a:p>
          <a:p>
            <a:pPr lvl="0"/>
            <a:endParaRPr lang="en-US" sz="1200" dirty="0">
              <a:solidFill>
                <a:srgbClr val="CC9900"/>
              </a:solidFill>
              <a:latin typeface="Calibri" panose="020F0502020204030204" pitchFamily="34" charset="0"/>
              <a:ea typeface="Calibri"/>
              <a:cs typeface="Times New Roman" panose="02020603050405020304" pitchFamily="18" charset="0"/>
            </a:endParaRPr>
          </a:p>
          <a:p>
            <a:pPr lvl="0">
              <a:tabLst>
                <a:tab pos="5429250" algn="l"/>
              </a:tabLst>
            </a:pPr>
            <a:r>
              <a:rPr lang="en-US" sz="1600" dirty="0">
                <a:solidFill>
                  <a:srgbClr val="CC9900"/>
                </a:solidFill>
                <a:ea typeface="Calibri"/>
                <a:cs typeface="Times New Roman"/>
              </a:rPr>
              <a:t>Competencies for Career Growth </a:t>
            </a:r>
            <a:r>
              <a:rPr lang="en-US" sz="1600" baseline="30000" dirty="0">
                <a:solidFill>
                  <a:srgbClr val="CC9900"/>
                </a:solidFill>
                <a:latin typeface="Calibri" panose="020F0502020204030204" pitchFamily="34" charset="0"/>
                <a:ea typeface="Calibri" panose="020F0502020204030204" pitchFamily="34" charset="0"/>
                <a:cs typeface="Times New Roman" panose="02020603050405020304" pitchFamily="18" charset="0"/>
                <a:sym typeface="Webdings" panose="05030102010509060703" pitchFamily="18" charset="2"/>
              </a:rPr>
              <a:t></a:t>
            </a:r>
            <a:r>
              <a:rPr lang="en-US" sz="1600" dirty="0">
                <a:solidFill>
                  <a:srgbClr val="FFC000"/>
                </a:solidFill>
                <a:ea typeface="Calibri"/>
                <a:cs typeface="Times New Roman"/>
              </a:rPr>
              <a:t> </a:t>
            </a:r>
            <a:endParaRPr lang="en-US" sz="1600" dirty="0">
              <a:solidFill>
                <a:prstClr val="black"/>
              </a:solidFill>
              <a:ea typeface="Calibri"/>
              <a:cs typeface="Times New Roman"/>
            </a:endParaRPr>
          </a:p>
          <a:p>
            <a:pPr lvl="0"/>
            <a:endParaRPr lang="en-US" sz="1200" dirty="0">
              <a:solidFill>
                <a:srgbClr val="CC9900"/>
              </a:solidFill>
              <a:latin typeface="Calibri" panose="020F0502020204030204" pitchFamily="34" charset="0"/>
              <a:ea typeface="Calibri"/>
              <a:cs typeface="Times New Roman" panose="02020603050405020304" pitchFamily="18" charset="0"/>
            </a:endParaRPr>
          </a:p>
          <a:p>
            <a:pPr lvl="0"/>
            <a:endParaRPr lang="en-US" sz="1200" dirty="0">
              <a:solidFill>
                <a:srgbClr val="CC9900"/>
              </a:solidFill>
              <a:latin typeface="Calibri" panose="020F0502020204030204" pitchFamily="34" charset="0"/>
              <a:ea typeface="Calibri"/>
              <a:cs typeface="Times New Roman" panose="02020603050405020304" pitchFamily="18" charset="0"/>
            </a:endParaRPr>
          </a:p>
          <a:p>
            <a:pPr lvl="0"/>
            <a:endParaRPr lang="en-US" sz="1200" dirty="0">
              <a:solidFill>
                <a:srgbClr val="CC9900"/>
              </a:solidFill>
              <a:latin typeface="Calibri" panose="020F0502020204030204" pitchFamily="34" charset="0"/>
              <a:ea typeface="Calibri"/>
              <a:cs typeface="Times New Roman" panose="02020603050405020304" pitchFamily="18" charset="0"/>
            </a:endParaRPr>
          </a:p>
          <a:p>
            <a:pPr lvl="0"/>
            <a:endParaRPr lang="en-US" sz="1200" dirty="0">
              <a:solidFill>
                <a:srgbClr val="CC9900"/>
              </a:solidFill>
              <a:latin typeface="Calibri" panose="020F0502020204030204" pitchFamily="34" charset="0"/>
              <a:ea typeface="Calibri"/>
              <a:cs typeface="Times New Roman" panose="02020603050405020304" pitchFamily="18" charset="0"/>
            </a:endParaRPr>
          </a:p>
          <a:p>
            <a:pPr lvl="0"/>
            <a:endParaRPr lang="en-US" sz="1200" dirty="0">
              <a:solidFill>
                <a:srgbClr val="CC9900"/>
              </a:solidFill>
              <a:latin typeface="Calibri" panose="020F0502020204030204" pitchFamily="34" charset="0"/>
              <a:ea typeface="Calibri"/>
              <a:cs typeface="Times New Roman" panose="02020603050405020304" pitchFamily="18" charset="0"/>
            </a:endParaRPr>
          </a:p>
          <a:p>
            <a:pPr lvl="0"/>
            <a:endParaRPr lang="en-US" sz="1200" dirty="0">
              <a:solidFill>
                <a:srgbClr val="CC9900"/>
              </a:solidFill>
              <a:latin typeface="Calibri" panose="020F0502020204030204" pitchFamily="34" charset="0"/>
              <a:ea typeface="Calibri"/>
              <a:cs typeface="Times New Roman" panose="02020603050405020304" pitchFamily="18" charset="0"/>
            </a:endParaRPr>
          </a:p>
          <a:p>
            <a:pPr lvl="0"/>
            <a:r>
              <a:rPr lang="en-US" sz="1100" dirty="0">
                <a:solidFill>
                  <a:srgbClr val="595959"/>
                </a:solidFill>
                <a:ea typeface="Calibri"/>
                <a:cs typeface="Times New Roman"/>
              </a:rPr>
              <a:t> </a:t>
            </a:r>
            <a:endParaRPr lang="en-US" sz="1100" dirty="0">
              <a:ea typeface="Calibri"/>
              <a:cs typeface="Times New Roman"/>
            </a:endParaRPr>
          </a:p>
        </p:txBody>
      </p:sp>
      <p:sp>
        <p:nvSpPr>
          <p:cNvPr id="31" name="TextBox 30"/>
          <p:cNvSpPr txBox="1"/>
          <p:nvPr/>
        </p:nvSpPr>
        <p:spPr>
          <a:xfrm>
            <a:off x="4061315" y="6182436"/>
            <a:ext cx="1021370" cy="523220"/>
          </a:xfrm>
          <a:prstGeom prst="rect">
            <a:avLst/>
          </a:prstGeom>
          <a:noFill/>
        </p:spPr>
        <p:txBody>
          <a:bodyPr wrap="none" rtlCol="0">
            <a:spAutoFit/>
          </a:bodyPr>
          <a:lstStyle/>
          <a:p>
            <a:pPr algn="ctr"/>
            <a:r>
              <a:rPr lang="en-US" sz="1400" b="1" dirty="0">
                <a:solidFill>
                  <a:srgbClr val="CC9900"/>
                </a:solidFill>
                <a:ea typeface="Calibri"/>
                <a:cs typeface="Times New Roman"/>
                <a:sym typeface="Wingdings 3"/>
              </a:rPr>
              <a:t></a:t>
            </a:r>
            <a:endParaRPr lang="en-US" sz="1400" dirty="0">
              <a:ea typeface="Calibri"/>
              <a:cs typeface="Times New Roman"/>
            </a:endParaRPr>
          </a:p>
          <a:p>
            <a:r>
              <a:rPr lang="en-US" sz="1400" dirty="0">
                <a:solidFill>
                  <a:srgbClr val="595959"/>
                </a:solidFill>
                <a:ea typeface="Calibri"/>
                <a:cs typeface="Times New Roman"/>
              </a:rPr>
              <a:t>Back to Top</a:t>
            </a:r>
            <a:endParaRPr lang="en-US" sz="1400" dirty="0"/>
          </a:p>
        </p:txBody>
      </p:sp>
      <p:sp>
        <p:nvSpPr>
          <p:cNvPr id="7" name="Text Box 1"/>
          <p:cNvSpPr txBox="1"/>
          <p:nvPr/>
        </p:nvSpPr>
        <p:spPr>
          <a:xfrm>
            <a:off x="3794759" y="1100493"/>
            <a:ext cx="1554480" cy="182880"/>
          </a:xfrm>
          <a:prstGeom prst="rect">
            <a:avLst/>
          </a:prstGeom>
          <a:solidFill>
            <a:schemeClr val="bg1"/>
          </a:solidFill>
          <a:ln w="6350">
            <a:solidFill>
              <a:schemeClr val="accent5">
                <a:lumMod val="75000"/>
              </a:schemeClr>
            </a:solid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0" rIns="91440" bIns="0" numCol="1" spcCol="0" rtlCol="0" fromWordArt="0" anchor="ctr" anchorCtr="0" forceAA="0" compatLnSpc="1">
            <a:prstTxWarp prst="textNoShape">
              <a:avLst/>
            </a:prstTxWarp>
            <a:noAutofit/>
          </a:bodyPr>
          <a:lstStyle/>
          <a:p>
            <a:pPr marL="0" marR="0" algn="ctr">
              <a:spcBef>
                <a:spcPts val="0"/>
              </a:spcBef>
              <a:spcAft>
                <a:spcPts val="0"/>
              </a:spcAft>
            </a:pPr>
            <a:r>
              <a:rPr lang="en-US" sz="1100" b="1" dirty="0">
                <a:solidFill>
                  <a:schemeClr val="accent5">
                    <a:lumMod val="75000"/>
                  </a:schemeClr>
                </a:solidFill>
                <a:ea typeface="Calibri"/>
                <a:cs typeface="Times New Roman"/>
              </a:rPr>
              <a:t>General and Technical</a:t>
            </a:r>
            <a:endParaRPr lang="en-US" sz="1100" dirty="0">
              <a:solidFill>
                <a:schemeClr val="accent5">
                  <a:lumMod val="75000"/>
                </a:schemeClr>
              </a:solidFill>
              <a:effectLst/>
              <a:ea typeface="Calibri"/>
              <a:cs typeface="Times New Roman"/>
            </a:endParaRPr>
          </a:p>
        </p:txBody>
      </p:sp>
      <p:sp>
        <p:nvSpPr>
          <p:cNvPr id="8" name="Text Box 1"/>
          <p:cNvSpPr txBox="1"/>
          <p:nvPr/>
        </p:nvSpPr>
        <p:spPr>
          <a:xfrm>
            <a:off x="1981200" y="1100493"/>
            <a:ext cx="1554480" cy="182880"/>
          </a:xfrm>
          <a:prstGeom prst="rect">
            <a:avLst/>
          </a:prstGeom>
          <a:solidFill>
            <a:schemeClr val="bg1"/>
          </a:solidFill>
          <a:ln w="6350">
            <a:solidFill>
              <a:schemeClr val="accent5">
                <a:lumMod val="75000"/>
              </a:schemeClr>
            </a:solid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0" rIns="91440" bIns="0" numCol="1" spcCol="0" rtlCol="0" fromWordArt="0" anchor="ctr" anchorCtr="0" forceAA="0" compatLnSpc="1">
            <a:prstTxWarp prst="textNoShape">
              <a:avLst/>
            </a:prstTxWarp>
            <a:noAutofit/>
          </a:bodyPr>
          <a:lstStyle/>
          <a:p>
            <a:pPr marL="0" marR="0" algn="ctr">
              <a:spcBef>
                <a:spcPts val="0"/>
              </a:spcBef>
              <a:spcAft>
                <a:spcPts val="0"/>
              </a:spcAft>
            </a:pPr>
            <a:r>
              <a:rPr lang="en-US" sz="1100" b="1" dirty="0">
                <a:solidFill>
                  <a:schemeClr val="accent5">
                    <a:lumMod val="75000"/>
                  </a:schemeClr>
                </a:solidFill>
                <a:ea typeface="Calibri"/>
                <a:cs typeface="Times New Roman"/>
              </a:rPr>
              <a:t>Leadership</a:t>
            </a:r>
            <a:endParaRPr lang="en-US" sz="1100" dirty="0">
              <a:solidFill>
                <a:schemeClr val="accent5">
                  <a:lumMod val="75000"/>
                </a:schemeClr>
              </a:solidFill>
              <a:effectLst/>
              <a:ea typeface="Calibri"/>
              <a:cs typeface="Times New Roman"/>
            </a:endParaRPr>
          </a:p>
        </p:txBody>
      </p:sp>
      <p:sp>
        <p:nvSpPr>
          <p:cNvPr id="9" name="Text Box 1"/>
          <p:cNvSpPr txBox="1"/>
          <p:nvPr/>
        </p:nvSpPr>
        <p:spPr>
          <a:xfrm>
            <a:off x="5608318" y="1100493"/>
            <a:ext cx="1554480" cy="182880"/>
          </a:xfrm>
          <a:prstGeom prst="rect">
            <a:avLst/>
          </a:prstGeom>
          <a:solidFill>
            <a:schemeClr val="bg1"/>
          </a:solidFill>
          <a:ln w="6350">
            <a:solidFill>
              <a:schemeClr val="accent5">
                <a:lumMod val="75000"/>
              </a:schemeClr>
            </a:solid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0" rIns="91440" bIns="0" numCol="1" spcCol="0" rtlCol="0" fromWordArt="0" anchor="ctr" anchorCtr="0" forceAA="0" compatLnSpc="1">
            <a:prstTxWarp prst="textNoShape">
              <a:avLst/>
            </a:prstTxWarp>
            <a:noAutofit/>
          </a:bodyPr>
          <a:lstStyle/>
          <a:p>
            <a:pPr marL="0" marR="0" algn="ctr">
              <a:spcBef>
                <a:spcPts val="0"/>
              </a:spcBef>
              <a:spcAft>
                <a:spcPts val="0"/>
              </a:spcAft>
            </a:pPr>
            <a:r>
              <a:rPr lang="en-US" sz="1100" b="1" dirty="0">
                <a:solidFill>
                  <a:schemeClr val="accent5">
                    <a:lumMod val="75000"/>
                  </a:schemeClr>
                </a:solidFill>
                <a:ea typeface="Calibri"/>
                <a:cs typeface="Times New Roman"/>
              </a:rPr>
              <a:t>Career Growth</a:t>
            </a:r>
            <a:endParaRPr lang="en-US" sz="1100" dirty="0">
              <a:solidFill>
                <a:schemeClr val="accent5">
                  <a:lumMod val="75000"/>
                </a:schemeClr>
              </a:solidFill>
              <a:effectLst/>
              <a:ea typeface="Calibri"/>
              <a:cs typeface="Times New Roman"/>
            </a:endParaRPr>
          </a:p>
        </p:txBody>
      </p:sp>
      <p:graphicFrame>
        <p:nvGraphicFramePr>
          <p:cNvPr id="4" name="Table 3"/>
          <p:cNvGraphicFramePr>
            <a:graphicFrameLocks noGrp="1"/>
          </p:cNvGraphicFramePr>
          <p:nvPr>
            <p:extLst>
              <p:ext uri="{D42A27DB-BD31-4B8C-83A1-F6EECF244321}">
                <p14:modId xmlns:p14="http://schemas.microsoft.com/office/powerpoint/2010/main" val="2082796046"/>
              </p:ext>
            </p:extLst>
          </p:nvPr>
        </p:nvGraphicFramePr>
        <p:xfrm>
          <a:off x="457198" y="2096409"/>
          <a:ext cx="8229601" cy="727202"/>
        </p:xfrm>
        <a:graphic>
          <a:graphicData uri="http://schemas.openxmlformats.org/drawingml/2006/table">
            <a:tbl>
              <a:tblPr firstRow="1" firstCol="1" bandRow="1"/>
              <a:tblGrid>
                <a:gridCol w="4847479">
                  <a:extLst>
                    <a:ext uri="{9D8B030D-6E8A-4147-A177-3AD203B41FA5}">
                      <a16:colId xmlns:a16="http://schemas.microsoft.com/office/drawing/2014/main" val="20000"/>
                    </a:ext>
                  </a:extLst>
                </a:gridCol>
                <a:gridCol w="675970">
                  <a:extLst>
                    <a:ext uri="{9D8B030D-6E8A-4147-A177-3AD203B41FA5}">
                      <a16:colId xmlns:a16="http://schemas.microsoft.com/office/drawing/2014/main" val="20001"/>
                    </a:ext>
                  </a:extLst>
                </a:gridCol>
                <a:gridCol w="676538">
                  <a:extLst>
                    <a:ext uri="{9D8B030D-6E8A-4147-A177-3AD203B41FA5}">
                      <a16:colId xmlns:a16="http://schemas.microsoft.com/office/drawing/2014/main" val="20002"/>
                    </a:ext>
                  </a:extLst>
                </a:gridCol>
                <a:gridCol w="676538">
                  <a:extLst>
                    <a:ext uri="{9D8B030D-6E8A-4147-A177-3AD203B41FA5}">
                      <a16:colId xmlns:a16="http://schemas.microsoft.com/office/drawing/2014/main" val="20003"/>
                    </a:ext>
                  </a:extLst>
                </a:gridCol>
                <a:gridCol w="676538">
                  <a:extLst>
                    <a:ext uri="{9D8B030D-6E8A-4147-A177-3AD203B41FA5}">
                      <a16:colId xmlns:a16="http://schemas.microsoft.com/office/drawing/2014/main" val="20004"/>
                    </a:ext>
                  </a:extLst>
                </a:gridCol>
                <a:gridCol w="676538">
                  <a:extLst>
                    <a:ext uri="{9D8B030D-6E8A-4147-A177-3AD203B41FA5}">
                      <a16:colId xmlns:a16="http://schemas.microsoft.com/office/drawing/2014/main" val="20005"/>
                    </a:ext>
                  </a:extLst>
                </a:gridCol>
              </a:tblGrid>
              <a:tr h="16332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dirty="0">
                          <a:solidFill>
                            <a:srgbClr val="CC9900"/>
                          </a:solidFill>
                          <a:effectLst/>
                          <a:latin typeface="Calibri" panose="020F0502020204030204" pitchFamily="34" charset="0"/>
                          <a:ea typeface="Calibri" panose="020F0502020204030204" pitchFamily="34" charset="0"/>
                          <a:cs typeface="Times New Roman" panose="02020603050405020304" pitchFamily="18" charset="0"/>
                        </a:rPr>
                        <a:t>Leadership Competencies </a:t>
                      </a:r>
                      <a:r>
                        <a:rPr lang="en-US" sz="800" baseline="30000" dirty="0">
                          <a:solidFill>
                            <a:srgbClr val="CC9900"/>
                          </a:solidFill>
                          <a:latin typeface="Calibri" panose="020F0502020204030204" pitchFamily="34" charset="0"/>
                          <a:ea typeface="Calibri" panose="020F0502020204030204" pitchFamily="34" charset="0"/>
                          <a:cs typeface="Times New Roman" panose="02020603050405020304" pitchFamily="18" charset="0"/>
                          <a:sym typeface="Webdings" panose="05030102010509060703" pitchFamily="18" charset="2"/>
                        </a:rPr>
                        <a:t></a:t>
                      </a:r>
                      <a:endParaRPr lang="en-US" sz="800" dirty="0">
                        <a:effectLst/>
                        <a:latin typeface="Calibri" panose="020F0502020204030204" pitchFamily="34" charset="0"/>
                        <a:ea typeface="Calibri" panose="020F0502020204030204" pitchFamily="34" charset="0"/>
                        <a:cs typeface="Times New Roman" panose="02020603050405020304" pitchFamily="18" charset="0"/>
                      </a:endParaRPr>
                    </a:p>
                  </a:txBody>
                  <a:tcPr marL="61246" marR="61246" marT="0" marB="0">
                    <a:lnL>
                      <a:noFill/>
                    </a:lnL>
                    <a:lnR w="12700" cap="flat" cmpd="sng" algn="ctr">
                      <a:solidFill>
                        <a:srgbClr val="C4BC96"/>
                      </a:solidFill>
                      <a:prstDash val="solid"/>
                      <a:round/>
                      <a:headEnd type="none" w="med" len="med"/>
                      <a:tailEnd type="none" w="med" len="med"/>
                    </a:lnR>
                    <a:lnT>
                      <a:noFill/>
                    </a:lnT>
                    <a:lnB>
                      <a:noFill/>
                    </a:lnB>
                  </a:tcPr>
                </a:tc>
                <a:tc gridSpan="3">
                  <a:txBody>
                    <a:bodyPr/>
                    <a:lstStyle/>
                    <a:p>
                      <a:pPr marL="0" marR="0" algn="ctr">
                        <a:spcBef>
                          <a:spcPts val="0"/>
                        </a:spcBef>
                        <a:spcAft>
                          <a:spcPts val="0"/>
                        </a:spcAft>
                      </a:pPr>
                      <a:r>
                        <a:rPr lang="en-US" sz="900" b="1">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Current Proficiency Rating </a:t>
                      </a:r>
                      <a:r>
                        <a:rPr lang="en-US" sz="900">
                          <a:solidFill>
                            <a:srgbClr val="FFFFFF"/>
                          </a:solidFill>
                          <a:effectLst/>
                          <a:latin typeface="Calibri" panose="020F0502020204030204" pitchFamily="34" charset="0"/>
                          <a:ea typeface="Calibri" panose="020F0502020204030204" pitchFamily="34" charset="0"/>
                          <a:cs typeface="Times New Roman" panose="02020603050405020304" pitchFamily="18" charset="0"/>
                          <a:sym typeface="Webdings" panose="05030102010509060703" pitchFamily="18" charset="2"/>
                        </a:rPr>
                        <a:t></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1246" marR="61246" marT="0" marB="0">
                    <a:lnL w="12700" cap="flat" cmpd="sng" algn="ctr">
                      <a:solidFill>
                        <a:srgbClr val="C4BC96"/>
                      </a:solidFill>
                      <a:prstDash val="solid"/>
                      <a:round/>
                      <a:headEnd type="none" w="med" len="med"/>
                      <a:tailEnd type="none" w="med" len="med"/>
                    </a:lnL>
                    <a:lnR w="12700" cap="flat" cmpd="sng" algn="ctr">
                      <a:solidFill>
                        <a:srgbClr val="C4BC96"/>
                      </a:solidFill>
                      <a:prstDash val="solid"/>
                      <a:round/>
                      <a:headEnd type="none" w="med" len="med"/>
                      <a:tailEnd type="none" w="med" len="med"/>
                    </a:lnR>
                    <a:lnT w="12700" cap="flat" cmpd="sng" algn="ctr">
                      <a:solidFill>
                        <a:srgbClr val="C4BC96"/>
                      </a:solidFill>
                      <a:prstDash val="solid"/>
                      <a:round/>
                      <a:headEnd type="none" w="med" len="med"/>
                      <a:tailEnd type="none" w="med" len="med"/>
                    </a:lnT>
                    <a:lnB w="12700" cap="flat" cmpd="sng" algn="ctr">
                      <a:solidFill>
                        <a:srgbClr val="C4BC96"/>
                      </a:solidFill>
                      <a:prstDash val="solid"/>
                      <a:round/>
                      <a:headEnd type="none" w="med" len="med"/>
                      <a:tailEnd type="none" w="med" len="med"/>
                    </a:lnB>
                    <a:solidFill>
                      <a:srgbClr val="948A54"/>
                    </a:solidFill>
                  </a:tcPr>
                </a:tc>
                <a:tc hMerge="1">
                  <a:txBody>
                    <a:bodyPr/>
                    <a:lstStyle/>
                    <a:p>
                      <a:endParaRPr lang="en-US"/>
                    </a:p>
                  </a:txBody>
                  <a:tcPr/>
                </a:tc>
                <a:tc hMerge="1">
                  <a:txBody>
                    <a:bodyPr/>
                    <a:lstStyle/>
                    <a:p>
                      <a:endParaRPr lang="en-US"/>
                    </a:p>
                  </a:txBody>
                  <a:tcPr/>
                </a:tc>
                <a:tc rowSpan="2">
                  <a:txBody>
                    <a:bodyPr/>
                    <a:lstStyle/>
                    <a:p>
                      <a:pPr marL="0" marR="0" algn="ctr">
                        <a:spcBef>
                          <a:spcPts val="0"/>
                        </a:spcBef>
                        <a:spcAft>
                          <a:spcPts val="0"/>
                        </a:spcAft>
                      </a:pPr>
                      <a:r>
                        <a:rPr lang="en-US" sz="900" b="1"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Targeted Proficiency</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1246" marR="61246" marT="0" marB="0">
                    <a:lnL w="12700" cap="flat" cmpd="sng" algn="ctr">
                      <a:solidFill>
                        <a:srgbClr val="C4BC96"/>
                      </a:solidFill>
                      <a:prstDash val="solid"/>
                      <a:round/>
                      <a:headEnd type="none" w="med" len="med"/>
                      <a:tailEnd type="none" w="med" len="med"/>
                    </a:lnL>
                    <a:lnR w="12700" cap="flat" cmpd="sng" algn="ctr">
                      <a:solidFill>
                        <a:srgbClr val="C4BC96"/>
                      </a:solidFill>
                      <a:prstDash val="solid"/>
                      <a:round/>
                      <a:headEnd type="none" w="med" len="med"/>
                      <a:tailEnd type="none" w="med" len="med"/>
                    </a:lnR>
                    <a:lnT w="12700" cap="flat" cmpd="sng" algn="ctr">
                      <a:solidFill>
                        <a:srgbClr val="C4BC96"/>
                      </a:solidFill>
                      <a:prstDash val="solid"/>
                      <a:round/>
                      <a:headEnd type="none" w="med" len="med"/>
                      <a:tailEnd type="none" w="med" len="med"/>
                    </a:lnT>
                    <a:lnB w="12700" cap="flat" cmpd="sng" algn="ctr">
                      <a:solidFill>
                        <a:srgbClr val="C4BC96"/>
                      </a:solidFill>
                      <a:prstDash val="solid"/>
                      <a:round/>
                      <a:headEnd type="none" w="med" len="med"/>
                      <a:tailEnd type="none" w="med" len="med"/>
                    </a:lnB>
                    <a:solidFill>
                      <a:srgbClr val="948A54"/>
                    </a:solidFill>
                  </a:tcPr>
                </a:tc>
                <a:tc rowSpan="2">
                  <a:txBody>
                    <a:bodyPr/>
                    <a:lstStyle/>
                    <a:p>
                      <a:pPr marL="0" marR="0" algn="ctr">
                        <a:spcBef>
                          <a:spcPts val="0"/>
                        </a:spcBef>
                        <a:spcAft>
                          <a:spcPts val="0"/>
                        </a:spcAft>
                      </a:pPr>
                      <a:r>
                        <a:rPr lang="en-US" sz="900" b="1">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Difference</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1246" marR="61246" marT="0" marB="0">
                    <a:lnL w="12700" cap="flat" cmpd="sng" algn="ctr">
                      <a:solidFill>
                        <a:srgbClr val="C4BC96"/>
                      </a:solidFill>
                      <a:prstDash val="solid"/>
                      <a:round/>
                      <a:headEnd type="none" w="med" len="med"/>
                      <a:tailEnd type="none" w="med" len="med"/>
                    </a:lnL>
                    <a:lnR>
                      <a:noFill/>
                    </a:lnR>
                    <a:lnT w="12700" cap="flat" cmpd="sng" algn="ctr">
                      <a:solidFill>
                        <a:srgbClr val="C4BC96"/>
                      </a:solidFill>
                      <a:prstDash val="solid"/>
                      <a:round/>
                      <a:headEnd type="none" w="med" len="med"/>
                      <a:tailEnd type="none" w="med" len="med"/>
                    </a:lnT>
                    <a:lnB w="12700" cap="flat" cmpd="sng" algn="ctr">
                      <a:solidFill>
                        <a:srgbClr val="C4BC96"/>
                      </a:solidFill>
                      <a:prstDash val="solid"/>
                      <a:round/>
                      <a:headEnd type="none" w="med" len="med"/>
                      <a:tailEnd type="none" w="med" len="med"/>
                    </a:lnB>
                    <a:solidFill>
                      <a:srgbClr val="948A54"/>
                    </a:solidFill>
                  </a:tcPr>
                </a:tc>
                <a:extLst>
                  <a:ext uri="{0D108BD9-81ED-4DB2-BD59-A6C34878D82A}">
                    <a16:rowId xmlns:a16="http://schemas.microsoft.com/office/drawing/2014/main" val="10000"/>
                  </a:ext>
                </a:extLst>
              </a:tr>
              <a:tr h="14971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000" b="1" u="none" baseline="0" dirty="0">
                          <a:solidFill>
                            <a:srgbClr val="595959"/>
                          </a:solidFill>
                          <a:effectLst/>
                          <a:latin typeface="Calibri" panose="020F0502020204030204" pitchFamily="34" charset="0"/>
                          <a:ea typeface="Calibri" panose="020F0502020204030204" pitchFamily="34" charset="0"/>
                          <a:cs typeface="Times New Roman" panose="02020603050405020304" pitchFamily="18" charset="0"/>
                        </a:rPr>
                        <a:t>     </a:t>
                      </a:r>
                      <a:r>
                        <a:rPr lang="en-US" sz="800" u="sng" dirty="0">
                          <a:solidFill>
                            <a:srgbClr val="CC9900"/>
                          </a:solidFill>
                          <a:latin typeface="Calibri" panose="020F0502020204030204" pitchFamily="34" charset="0"/>
                          <a:ea typeface="Calibri" panose="020F0502020204030204" pitchFamily="34" charset="0"/>
                          <a:cs typeface="Times New Roman" panose="02020603050405020304" pitchFamily="18" charset="0"/>
                        </a:rPr>
                        <a:t>View Proficiency Level Illustrations</a:t>
                      </a:r>
                      <a:endParaRPr lang="en-US" sz="800" dirty="0">
                        <a:effectLst/>
                        <a:latin typeface="Calibri" panose="020F0502020204030204" pitchFamily="34" charset="0"/>
                        <a:ea typeface="Calibri" panose="020F0502020204030204" pitchFamily="34" charset="0"/>
                        <a:cs typeface="Times New Roman" panose="02020603050405020304" pitchFamily="18" charset="0"/>
                      </a:endParaRPr>
                    </a:p>
                  </a:txBody>
                  <a:tcPr marL="61246" marR="61246" marT="0" marB="0">
                    <a:lnL>
                      <a:noFill/>
                    </a:lnL>
                    <a:lnR w="12700" cap="flat" cmpd="sng" algn="ctr">
                      <a:solidFill>
                        <a:srgbClr val="C4BC96"/>
                      </a:solidFill>
                      <a:prstDash val="solid"/>
                      <a:round/>
                      <a:headEnd type="none" w="med" len="med"/>
                      <a:tailEnd type="none" w="med" len="med"/>
                    </a:lnR>
                    <a:lnT>
                      <a:noFill/>
                    </a:lnT>
                    <a:lnB w="12700" cap="flat" cmpd="sng" algn="ctr">
                      <a:solidFill>
                        <a:srgbClr val="C4BC96"/>
                      </a:solidFill>
                      <a:prstDash val="solid"/>
                      <a:round/>
                      <a:headEnd type="none" w="med" len="med"/>
                      <a:tailEnd type="none" w="med" len="med"/>
                    </a:lnB>
                  </a:tcPr>
                </a:tc>
                <a:tc>
                  <a:txBody>
                    <a:bodyPr/>
                    <a:lstStyle/>
                    <a:p>
                      <a:pPr marL="0" marR="0" algn="ctr">
                        <a:spcBef>
                          <a:spcPts val="0"/>
                        </a:spcBef>
                        <a:spcAft>
                          <a:spcPts val="0"/>
                        </a:spcAft>
                      </a:pPr>
                      <a:r>
                        <a:rPr lang="en-US" sz="900" b="1">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Supervisor</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1246" marR="61246" marT="0" marB="0">
                    <a:lnL w="12700" cap="flat" cmpd="sng" algn="ctr">
                      <a:solidFill>
                        <a:srgbClr val="C4BC96"/>
                      </a:solidFill>
                      <a:prstDash val="solid"/>
                      <a:round/>
                      <a:headEnd type="none" w="med" len="med"/>
                      <a:tailEnd type="none" w="med" len="med"/>
                    </a:lnL>
                    <a:lnR w="12700" cap="flat" cmpd="sng" algn="ctr">
                      <a:solidFill>
                        <a:srgbClr val="C4BC96"/>
                      </a:solidFill>
                      <a:prstDash val="solid"/>
                      <a:round/>
                      <a:headEnd type="none" w="med" len="med"/>
                      <a:tailEnd type="none" w="med" len="med"/>
                    </a:lnR>
                    <a:lnT w="12700" cap="flat" cmpd="sng" algn="ctr">
                      <a:solidFill>
                        <a:srgbClr val="C4BC96"/>
                      </a:solidFill>
                      <a:prstDash val="solid"/>
                      <a:round/>
                      <a:headEnd type="none" w="med" len="med"/>
                      <a:tailEnd type="none" w="med" len="med"/>
                    </a:lnT>
                    <a:lnB w="12700" cap="flat" cmpd="sng" algn="ctr">
                      <a:solidFill>
                        <a:srgbClr val="C4BC96"/>
                      </a:solidFill>
                      <a:prstDash val="solid"/>
                      <a:round/>
                      <a:headEnd type="none" w="med" len="med"/>
                      <a:tailEnd type="none" w="med" len="med"/>
                    </a:lnB>
                    <a:solidFill>
                      <a:srgbClr val="948A54"/>
                    </a:solidFill>
                  </a:tcPr>
                </a:tc>
                <a:tc>
                  <a:txBody>
                    <a:bodyPr/>
                    <a:lstStyle/>
                    <a:p>
                      <a:pPr marL="0" marR="0" algn="ctr">
                        <a:spcBef>
                          <a:spcPts val="0"/>
                        </a:spcBef>
                        <a:spcAft>
                          <a:spcPts val="0"/>
                        </a:spcAft>
                      </a:pPr>
                      <a:r>
                        <a:rPr lang="en-US" sz="900" b="1">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Self</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1246" marR="61246" marT="0" marB="0">
                    <a:lnL w="12700" cap="flat" cmpd="sng" algn="ctr">
                      <a:solidFill>
                        <a:srgbClr val="C4BC96"/>
                      </a:solidFill>
                      <a:prstDash val="solid"/>
                      <a:round/>
                      <a:headEnd type="none" w="med" len="med"/>
                      <a:tailEnd type="none" w="med" len="med"/>
                    </a:lnL>
                    <a:lnR w="12700" cap="flat" cmpd="sng" algn="ctr">
                      <a:solidFill>
                        <a:srgbClr val="C4BC96"/>
                      </a:solidFill>
                      <a:prstDash val="solid"/>
                      <a:round/>
                      <a:headEnd type="none" w="med" len="med"/>
                      <a:tailEnd type="none" w="med" len="med"/>
                    </a:lnR>
                    <a:lnT w="12700" cap="flat" cmpd="sng" algn="ctr">
                      <a:solidFill>
                        <a:srgbClr val="C4BC96"/>
                      </a:solidFill>
                      <a:prstDash val="solid"/>
                      <a:round/>
                      <a:headEnd type="none" w="med" len="med"/>
                      <a:tailEnd type="none" w="med" len="med"/>
                    </a:lnT>
                    <a:lnB w="12700" cap="flat" cmpd="sng" algn="ctr">
                      <a:solidFill>
                        <a:srgbClr val="C4BC96"/>
                      </a:solidFill>
                      <a:prstDash val="solid"/>
                      <a:round/>
                      <a:headEnd type="none" w="med" len="med"/>
                      <a:tailEnd type="none" w="med" len="med"/>
                    </a:lnB>
                    <a:solidFill>
                      <a:srgbClr val="948A54"/>
                    </a:solidFill>
                  </a:tcPr>
                </a:tc>
                <a:tc>
                  <a:txBody>
                    <a:bodyPr/>
                    <a:lstStyle/>
                    <a:p>
                      <a:pPr marL="0" marR="0" algn="ctr">
                        <a:spcBef>
                          <a:spcPts val="0"/>
                        </a:spcBef>
                        <a:spcAft>
                          <a:spcPts val="0"/>
                        </a:spcAft>
                      </a:pPr>
                      <a:r>
                        <a:rPr lang="en-US" sz="900" b="1">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Average</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1246" marR="61246" marT="0" marB="0">
                    <a:lnL w="12700" cap="flat" cmpd="sng" algn="ctr">
                      <a:solidFill>
                        <a:srgbClr val="C4BC96"/>
                      </a:solidFill>
                      <a:prstDash val="solid"/>
                      <a:round/>
                      <a:headEnd type="none" w="med" len="med"/>
                      <a:tailEnd type="none" w="med" len="med"/>
                    </a:lnL>
                    <a:lnR w="12700" cap="flat" cmpd="sng" algn="ctr">
                      <a:solidFill>
                        <a:srgbClr val="C4BC96"/>
                      </a:solidFill>
                      <a:prstDash val="solid"/>
                      <a:round/>
                      <a:headEnd type="none" w="med" len="med"/>
                      <a:tailEnd type="none" w="med" len="med"/>
                    </a:lnR>
                    <a:lnT w="12700" cap="flat" cmpd="sng" algn="ctr">
                      <a:solidFill>
                        <a:srgbClr val="C4BC96"/>
                      </a:solidFill>
                      <a:prstDash val="solid"/>
                      <a:round/>
                      <a:headEnd type="none" w="med" len="med"/>
                      <a:tailEnd type="none" w="med" len="med"/>
                    </a:lnT>
                    <a:lnB w="12700" cap="flat" cmpd="sng" algn="ctr">
                      <a:solidFill>
                        <a:srgbClr val="C4BC96"/>
                      </a:solidFill>
                      <a:prstDash val="solid"/>
                      <a:round/>
                      <a:headEnd type="none" w="med" len="med"/>
                      <a:tailEnd type="none" w="med" len="med"/>
                    </a:lnB>
                    <a:solidFill>
                      <a:srgbClr val="948A54"/>
                    </a:solidFill>
                  </a:tcPr>
                </a:tc>
                <a:tc vMerge="1">
                  <a:txBody>
                    <a:bodyPr/>
                    <a:lstStyle/>
                    <a:p>
                      <a:endParaRPr lang="en-US"/>
                    </a:p>
                  </a:txBody>
                  <a:tcPr/>
                </a:tc>
                <a:tc vMerge="1">
                  <a:txBody>
                    <a:bodyPr/>
                    <a:lstStyle/>
                    <a:p>
                      <a:endParaRPr lang="en-US"/>
                    </a:p>
                  </a:txBody>
                  <a:tcPr/>
                </a:tc>
                <a:extLst>
                  <a:ext uri="{0D108BD9-81ED-4DB2-BD59-A6C34878D82A}">
                    <a16:rowId xmlns:a16="http://schemas.microsoft.com/office/drawing/2014/main" val="10001"/>
                  </a:ext>
                </a:extLst>
              </a:tr>
              <a:tr h="136101">
                <a:tc gridSpan="6">
                  <a:txBody>
                    <a:bodyPr/>
                    <a:lstStyle/>
                    <a:p>
                      <a:pPr marL="0" marR="0">
                        <a:spcBef>
                          <a:spcPts val="0"/>
                        </a:spcBef>
                        <a:spcAft>
                          <a:spcPts val="0"/>
                        </a:spcAft>
                      </a:pPr>
                      <a:r>
                        <a:rPr lang="en-US" sz="900" b="1"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Building Coalitions </a:t>
                      </a:r>
                      <a:r>
                        <a:rPr lang="en-US" sz="900"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sym typeface="Webdings" panose="05030102010509060703" pitchFamily="18" charset="2"/>
                        </a:rPr>
                        <a:t></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1246" marR="61246" marT="0" marB="0">
                    <a:lnL>
                      <a:noFill/>
                    </a:lnL>
                    <a:lnR>
                      <a:noFill/>
                    </a:lnR>
                    <a:lnT w="12700" cap="flat" cmpd="sng" algn="ctr">
                      <a:solidFill>
                        <a:srgbClr val="C4BC96"/>
                      </a:solidFill>
                      <a:prstDash val="solid"/>
                      <a:round/>
                      <a:headEnd type="none" w="med" len="med"/>
                      <a:tailEnd type="none" w="med" len="med"/>
                    </a:lnT>
                    <a:lnB w="12700" cap="flat" cmpd="sng" algn="ctr">
                      <a:solidFill>
                        <a:srgbClr val="C4BC96"/>
                      </a:solidFill>
                      <a:prstDash val="solid"/>
                      <a:round/>
                      <a:headEnd type="none" w="med" len="med"/>
                      <a:tailEnd type="none" w="med" len="med"/>
                    </a:lnB>
                    <a:solidFill>
                      <a:srgbClr val="31849B"/>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2"/>
                  </a:ext>
                </a:extLst>
              </a:tr>
              <a:tr h="272203">
                <a:tc>
                  <a:txBody>
                    <a:bodyPr/>
                    <a:lstStyle/>
                    <a:p>
                      <a:pPr marL="0" marR="0">
                        <a:spcBef>
                          <a:spcPts val="500"/>
                        </a:spcBef>
                        <a:spcAft>
                          <a:spcPts val="500"/>
                        </a:spcAft>
                      </a:pPr>
                      <a:r>
                        <a:rPr lang="en-US" sz="900" b="1" dirty="0">
                          <a:solidFill>
                            <a:srgbClr val="595959"/>
                          </a:solidFill>
                          <a:effectLst/>
                          <a:latin typeface="Calibri" panose="020F0502020204030204" pitchFamily="34" charset="0"/>
                          <a:ea typeface="Calibri" panose="020F0502020204030204" pitchFamily="34" charset="0"/>
                          <a:cs typeface="Times New Roman" panose="02020603050405020304" pitchFamily="18" charset="0"/>
                        </a:rPr>
                        <a:t>Partnering </a:t>
                      </a:r>
                      <a:r>
                        <a:rPr lang="en-US" sz="900" dirty="0">
                          <a:solidFill>
                            <a:srgbClr val="595959"/>
                          </a:solidFill>
                          <a:effectLst/>
                          <a:latin typeface="Calibri" panose="020F0502020204030204" pitchFamily="34" charset="0"/>
                          <a:ea typeface="Calibri" panose="020F0502020204030204" pitchFamily="34" charset="0"/>
                          <a:cs typeface="Times New Roman" panose="02020603050405020304" pitchFamily="18" charset="0"/>
                        </a:rPr>
                        <a:t>- Develops networks and builds alliances; collaborates across boundaries to build strategic relationships and achieve common goals.</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1246" marR="61246" marT="0" marB="0">
                    <a:lnL>
                      <a:noFill/>
                    </a:lnL>
                    <a:lnR w="12700" cap="flat" cmpd="sng" algn="ctr">
                      <a:solidFill>
                        <a:srgbClr val="C4BC96"/>
                      </a:solidFill>
                      <a:prstDash val="solid"/>
                      <a:round/>
                      <a:headEnd type="none" w="med" len="med"/>
                      <a:tailEnd type="none" w="med" len="med"/>
                    </a:lnR>
                    <a:lnT w="12700" cap="flat" cmpd="sng" algn="ctr">
                      <a:solidFill>
                        <a:srgbClr val="C4BC96"/>
                      </a:solidFill>
                      <a:prstDash val="solid"/>
                      <a:round/>
                      <a:headEnd type="none" w="med" len="med"/>
                      <a:tailEnd type="none" w="med" len="med"/>
                    </a:lnT>
                    <a:lnB w="12700" cap="flat" cmpd="sng" algn="ctr">
                      <a:solidFill>
                        <a:srgbClr val="C4BC96"/>
                      </a:solidFill>
                      <a:prstDash val="solid"/>
                      <a:round/>
                      <a:headEnd type="none" w="med" len="med"/>
                      <a:tailEnd type="none" w="med" len="med"/>
                    </a:lnB>
                  </a:tcPr>
                </a:tc>
                <a:tc>
                  <a:txBody>
                    <a:bodyPr/>
                    <a:lstStyle/>
                    <a:p>
                      <a:pPr marL="0" marR="0" algn="ctr">
                        <a:spcBef>
                          <a:spcPts val="0"/>
                        </a:spcBef>
                        <a:spcAft>
                          <a:spcPts val="0"/>
                        </a:spcAft>
                      </a:pPr>
                      <a:r>
                        <a:rPr lang="en-US" sz="900" dirty="0">
                          <a:solidFill>
                            <a:srgbClr val="595959"/>
                          </a:solidFill>
                          <a:effectLst/>
                          <a:latin typeface="Calibri" panose="020F0502020204030204" pitchFamily="34" charset="0"/>
                          <a:ea typeface="Calibri" panose="020F0502020204030204" pitchFamily="34" charset="0"/>
                          <a:cs typeface="Times New Roman" panose="02020603050405020304" pitchFamily="18" charset="0"/>
                        </a:rPr>
                        <a:t>3</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ctr">
                        <a:spcBef>
                          <a:spcPts val="0"/>
                        </a:spcBef>
                        <a:spcAft>
                          <a:spcPts val="0"/>
                        </a:spcAft>
                      </a:pPr>
                      <a:r>
                        <a:rPr lang="en-US" sz="800" dirty="0">
                          <a:solidFill>
                            <a:srgbClr val="595959"/>
                          </a:solidFill>
                          <a:effectLst/>
                          <a:latin typeface="Calibri" panose="020F0502020204030204" pitchFamily="34" charset="0"/>
                          <a:ea typeface="Calibri" panose="020F0502020204030204" pitchFamily="34" charset="0"/>
                          <a:cs typeface="Times New Roman" panose="02020603050405020304" pitchFamily="18" charset="0"/>
                        </a:rPr>
                        <a:t>Intermediate</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1246" marR="61246" marT="0" marB="0" anchor="ctr">
                    <a:lnL w="12700" cap="flat" cmpd="sng" algn="ctr">
                      <a:solidFill>
                        <a:srgbClr val="C4BC96"/>
                      </a:solidFill>
                      <a:prstDash val="solid"/>
                      <a:round/>
                      <a:headEnd type="none" w="med" len="med"/>
                      <a:tailEnd type="none" w="med" len="med"/>
                    </a:lnL>
                    <a:lnR w="12700" cap="flat" cmpd="sng" algn="ctr">
                      <a:solidFill>
                        <a:srgbClr val="C4BC96"/>
                      </a:solidFill>
                      <a:prstDash val="solid"/>
                      <a:round/>
                      <a:headEnd type="none" w="med" len="med"/>
                      <a:tailEnd type="none" w="med" len="med"/>
                    </a:lnR>
                    <a:lnT w="12700" cap="flat" cmpd="sng" algn="ctr">
                      <a:solidFill>
                        <a:srgbClr val="C4BC96"/>
                      </a:solidFill>
                      <a:prstDash val="solid"/>
                      <a:round/>
                      <a:headEnd type="none" w="med" len="med"/>
                      <a:tailEnd type="none" w="med" len="med"/>
                    </a:lnT>
                    <a:lnB w="12700" cap="flat" cmpd="sng" algn="ctr">
                      <a:solidFill>
                        <a:srgbClr val="C4BC96"/>
                      </a:solidFill>
                      <a:prstDash val="solid"/>
                      <a:round/>
                      <a:headEnd type="none" w="med" len="med"/>
                      <a:tailEnd type="none" w="med" len="med"/>
                    </a:lnB>
                  </a:tcPr>
                </a:tc>
                <a:tc>
                  <a:txBody>
                    <a:bodyPr/>
                    <a:lstStyle/>
                    <a:p>
                      <a:pPr marL="0" marR="0" algn="ctr">
                        <a:spcBef>
                          <a:spcPts val="0"/>
                        </a:spcBef>
                        <a:spcAft>
                          <a:spcPts val="0"/>
                        </a:spcAft>
                      </a:pPr>
                      <a:r>
                        <a:rPr lang="en-US" sz="900" dirty="0">
                          <a:solidFill>
                            <a:srgbClr val="595959"/>
                          </a:solidFill>
                          <a:effectLst/>
                          <a:latin typeface="Calibri" panose="020F0502020204030204" pitchFamily="34" charset="0"/>
                          <a:ea typeface="Calibri" panose="020F0502020204030204" pitchFamily="34" charset="0"/>
                          <a:cs typeface="Times New Roman" panose="02020603050405020304" pitchFamily="18" charset="0"/>
                        </a:rPr>
                        <a:t>2</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ctr">
                        <a:spcBef>
                          <a:spcPts val="0"/>
                        </a:spcBef>
                        <a:spcAft>
                          <a:spcPts val="0"/>
                        </a:spcAft>
                      </a:pPr>
                      <a:r>
                        <a:rPr lang="en-US" sz="800" dirty="0">
                          <a:solidFill>
                            <a:srgbClr val="595959"/>
                          </a:solidFill>
                          <a:effectLst/>
                          <a:latin typeface="Calibri" panose="020F0502020204030204" pitchFamily="34" charset="0"/>
                          <a:ea typeface="Calibri" panose="020F0502020204030204" pitchFamily="34" charset="0"/>
                          <a:cs typeface="Times New Roman" panose="02020603050405020304" pitchFamily="18" charset="0"/>
                        </a:rPr>
                        <a:t>Basic</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1246" marR="61246" marT="0" marB="0" anchor="ctr">
                    <a:lnL w="12700" cap="flat" cmpd="sng" algn="ctr">
                      <a:solidFill>
                        <a:srgbClr val="C4BC96"/>
                      </a:solidFill>
                      <a:prstDash val="solid"/>
                      <a:round/>
                      <a:headEnd type="none" w="med" len="med"/>
                      <a:tailEnd type="none" w="med" len="med"/>
                    </a:lnL>
                    <a:lnR w="12700" cap="flat" cmpd="sng" algn="ctr">
                      <a:solidFill>
                        <a:srgbClr val="C4BC96"/>
                      </a:solidFill>
                      <a:prstDash val="solid"/>
                      <a:round/>
                      <a:headEnd type="none" w="med" len="med"/>
                      <a:tailEnd type="none" w="med" len="med"/>
                    </a:lnR>
                    <a:lnT w="12700" cap="flat" cmpd="sng" algn="ctr">
                      <a:solidFill>
                        <a:srgbClr val="C4BC96"/>
                      </a:solidFill>
                      <a:prstDash val="solid"/>
                      <a:round/>
                      <a:headEnd type="none" w="med" len="med"/>
                      <a:tailEnd type="none" w="med" len="med"/>
                    </a:lnT>
                    <a:lnB w="12700" cap="flat" cmpd="sng" algn="ctr">
                      <a:solidFill>
                        <a:srgbClr val="C4BC96"/>
                      </a:solidFill>
                      <a:prstDash val="solid"/>
                      <a:round/>
                      <a:headEnd type="none" w="med" len="med"/>
                      <a:tailEnd type="none" w="med" len="med"/>
                    </a:lnB>
                  </a:tcPr>
                </a:tc>
                <a:tc>
                  <a:txBody>
                    <a:bodyPr/>
                    <a:lstStyle/>
                    <a:p>
                      <a:pPr marL="0" marR="0" algn="ctr">
                        <a:spcBef>
                          <a:spcPts val="0"/>
                        </a:spcBef>
                        <a:spcAft>
                          <a:spcPts val="0"/>
                        </a:spcAft>
                      </a:pPr>
                      <a:r>
                        <a:rPr lang="en-US" sz="900" b="1" dirty="0">
                          <a:solidFill>
                            <a:srgbClr val="595959"/>
                          </a:solidFill>
                          <a:effectLst/>
                          <a:latin typeface="Calibri" panose="020F0502020204030204" pitchFamily="34" charset="0"/>
                          <a:ea typeface="Calibri" panose="020F0502020204030204" pitchFamily="34" charset="0"/>
                          <a:cs typeface="Times New Roman" panose="02020603050405020304" pitchFamily="18" charset="0"/>
                        </a:rPr>
                        <a:t>2.5</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ctr">
                        <a:spcBef>
                          <a:spcPts val="0"/>
                        </a:spcBef>
                        <a:spcAft>
                          <a:spcPts val="0"/>
                        </a:spcAft>
                      </a:pPr>
                      <a:r>
                        <a:rPr lang="en-US" sz="800" b="1" dirty="0">
                          <a:solidFill>
                            <a:srgbClr val="595959"/>
                          </a:solidFill>
                          <a:effectLst/>
                          <a:latin typeface="Calibri" panose="020F0502020204030204" pitchFamily="34" charset="0"/>
                          <a:ea typeface="Calibri" panose="020F0502020204030204" pitchFamily="34" charset="0"/>
                          <a:cs typeface="Times New Roman" panose="02020603050405020304" pitchFamily="18" charset="0"/>
                        </a:rPr>
                        <a:t>Basic</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1246" marR="61246" marT="0" marB="0" anchor="ctr">
                    <a:lnL w="12700" cap="flat" cmpd="sng" algn="ctr">
                      <a:solidFill>
                        <a:srgbClr val="C4BC96"/>
                      </a:solidFill>
                      <a:prstDash val="solid"/>
                      <a:round/>
                      <a:headEnd type="none" w="med" len="med"/>
                      <a:tailEnd type="none" w="med" len="med"/>
                    </a:lnL>
                    <a:lnR w="12700" cap="flat" cmpd="sng" algn="ctr">
                      <a:solidFill>
                        <a:srgbClr val="C4BC96"/>
                      </a:solidFill>
                      <a:prstDash val="solid"/>
                      <a:round/>
                      <a:headEnd type="none" w="med" len="med"/>
                      <a:tailEnd type="none" w="med" len="med"/>
                    </a:lnR>
                    <a:lnT w="12700" cap="flat" cmpd="sng" algn="ctr">
                      <a:solidFill>
                        <a:srgbClr val="C4BC96"/>
                      </a:solidFill>
                      <a:prstDash val="solid"/>
                      <a:round/>
                      <a:headEnd type="none" w="med" len="med"/>
                      <a:tailEnd type="none" w="med" len="med"/>
                    </a:lnT>
                    <a:lnB w="12700" cap="flat" cmpd="sng" algn="ctr">
                      <a:solidFill>
                        <a:srgbClr val="C4BC96"/>
                      </a:solidFill>
                      <a:prstDash val="solid"/>
                      <a:round/>
                      <a:headEnd type="none" w="med" len="med"/>
                      <a:tailEnd type="none" w="med" len="med"/>
                    </a:lnB>
                  </a:tcPr>
                </a:tc>
                <a:tc>
                  <a:txBody>
                    <a:bodyPr/>
                    <a:lstStyle/>
                    <a:p>
                      <a:pPr marL="0" marR="0" algn="ctr">
                        <a:spcBef>
                          <a:spcPts val="0"/>
                        </a:spcBef>
                        <a:spcAft>
                          <a:spcPts val="0"/>
                        </a:spcAft>
                      </a:pPr>
                      <a:r>
                        <a:rPr lang="en-US" sz="900" b="1" dirty="0">
                          <a:solidFill>
                            <a:srgbClr val="595959"/>
                          </a:solidFill>
                          <a:effectLst/>
                          <a:latin typeface="Calibri" panose="020F0502020204030204" pitchFamily="34" charset="0"/>
                          <a:ea typeface="Calibri" panose="020F0502020204030204" pitchFamily="34" charset="0"/>
                          <a:cs typeface="Times New Roman" panose="02020603050405020304" pitchFamily="18" charset="0"/>
                        </a:rPr>
                        <a:t>2</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ctr">
                        <a:spcBef>
                          <a:spcPts val="0"/>
                        </a:spcBef>
                        <a:spcAft>
                          <a:spcPts val="0"/>
                        </a:spcAft>
                      </a:pPr>
                      <a:r>
                        <a:rPr lang="en-US" sz="800" b="1" dirty="0">
                          <a:solidFill>
                            <a:srgbClr val="595959"/>
                          </a:solidFill>
                          <a:effectLst/>
                          <a:latin typeface="Calibri" panose="020F0502020204030204" pitchFamily="34" charset="0"/>
                          <a:ea typeface="Calibri" panose="020F0502020204030204" pitchFamily="34" charset="0"/>
                          <a:cs typeface="Times New Roman" panose="02020603050405020304" pitchFamily="18" charset="0"/>
                        </a:rPr>
                        <a:t>Basic</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1246" marR="61246" marT="0" marB="0" anchor="ctr">
                    <a:lnL w="12700" cap="flat" cmpd="sng" algn="ctr">
                      <a:solidFill>
                        <a:srgbClr val="C4BC96"/>
                      </a:solidFill>
                      <a:prstDash val="solid"/>
                      <a:round/>
                      <a:headEnd type="none" w="med" len="med"/>
                      <a:tailEnd type="none" w="med" len="med"/>
                    </a:lnL>
                    <a:lnR w="12700" cap="flat" cmpd="sng" algn="ctr">
                      <a:solidFill>
                        <a:srgbClr val="C4BC96"/>
                      </a:solidFill>
                      <a:prstDash val="solid"/>
                      <a:round/>
                      <a:headEnd type="none" w="med" len="med"/>
                      <a:tailEnd type="none" w="med" len="med"/>
                    </a:lnR>
                    <a:lnT w="12700" cap="flat" cmpd="sng" algn="ctr">
                      <a:solidFill>
                        <a:srgbClr val="C4BC96"/>
                      </a:solidFill>
                      <a:prstDash val="solid"/>
                      <a:round/>
                      <a:headEnd type="none" w="med" len="med"/>
                      <a:tailEnd type="none" w="med" len="med"/>
                    </a:lnT>
                    <a:lnB w="12700" cap="flat" cmpd="sng" algn="ctr">
                      <a:solidFill>
                        <a:srgbClr val="C4BC96"/>
                      </a:solidFill>
                      <a:prstDash val="solid"/>
                      <a:round/>
                      <a:headEnd type="none" w="med" len="med"/>
                      <a:tailEnd type="none" w="med" len="med"/>
                    </a:lnB>
                  </a:tcPr>
                </a:tc>
                <a:tc>
                  <a:txBody>
                    <a:bodyPr/>
                    <a:lstStyle/>
                    <a:p>
                      <a:pPr marL="0" marR="0" algn="ctr">
                        <a:spcBef>
                          <a:spcPts val="0"/>
                        </a:spcBef>
                        <a:spcAft>
                          <a:spcPts val="0"/>
                        </a:spcAft>
                      </a:pPr>
                      <a:r>
                        <a:rPr lang="en-US" sz="900" b="1" dirty="0">
                          <a:solidFill>
                            <a:srgbClr val="595959"/>
                          </a:solidFill>
                          <a:effectLst/>
                          <a:latin typeface="Calibri" panose="020F0502020204030204" pitchFamily="34" charset="0"/>
                          <a:ea typeface="Calibri" panose="020F0502020204030204" pitchFamily="34" charset="0"/>
                          <a:cs typeface="Times New Roman" panose="02020603050405020304" pitchFamily="18" charset="0"/>
                        </a:rPr>
                        <a:t>+0.5</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1246" marR="61246" marT="0" marB="0" anchor="ctr">
                    <a:lnL w="12700" cap="flat" cmpd="sng" algn="ctr">
                      <a:solidFill>
                        <a:srgbClr val="C4BC96"/>
                      </a:solidFill>
                      <a:prstDash val="solid"/>
                      <a:round/>
                      <a:headEnd type="none" w="med" len="med"/>
                      <a:tailEnd type="none" w="med" len="med"/>
                    </a:lnL>
                    <a:lnR>
                      <a:noFill/>
                    </a:lnR>
                    <a:lnT w="12700" cap="flat" cmpd="sng" algn="ctr">
                      <a:solidFill>
                        <a:srgbClr val="C4BC96"/>
                      </a:solidFill>
                      <a:prstDash val="solid"/>
                      <a:round/>
                      <a:headEnd type="none" w="med" len="med"/>
                      <a:tailEnd type="none" w="med" len="med"/>
                    </a:lnT>
                    <a:lnB w="12700" cap="flat" cmpd="sng" algn="ctr">
                      <a:solidFill>
                        <a:srgbClr val="C4BC96"/>
                      </a:solidFill>
                      <a:prstDash val="solid"/>
                      <a:round/>
                      <a:headEnd type="none" w="med" len="med"/>
                      <a:tailEnd type="none" w="med" len="med"/>
                    </a:lnB>
                    <a:solidFill>
                      <a:srgbClr val="EEECE1"/>
                    </a:solidFill>
                  </a:tcPr>
                </a:tc>
                <a:extLst>
                  <a:ext uri="{0D108BD9-81ED-4DB2-BD59-A6C34878D82A}">
                    <a16:rowId xmlns:a16="http://schemas.microsoft.com/office/drawing/2014/main" val="10003"/>
                  </a:ext>
                </a:extLst>
              </a:tr>
            </a:tbl>
          </a:graphicData>
        </a:graphic>
      </p:graphicFrame>
      <p:graphicFrame>
        <p:nvGraphicFramePr>
          <p:cNvPr id="6" name="Table 5"/>
          <p:cNvGraphicFramePr>
            <a:graphicFrameLocks noGrp="1"/>
          </p:cNvGraphicFramePr>
          <p:nvPr>
            <p:extLst>
              <p:ext uri="{D42A27DB-BD31-4B8C-83A1-F6EECF244321}">
                <p14:modId xmlns:p14="http://schemas.microsoft.com/office/powerpoint/2010/main" val="1949559028"/>
              </p:ext>
            </p:extLst>
          </p:nvPr>
        </p:nvGraphicFramePr>
        <p:xfrm>
          <a:off x="457197" y="2952861"/>
          <a:ext cx="8229601" cy="1550162"/>
        </p:xfrm>
        <a:graphic>
          <a:graphicData uri="http://schemas.openxmlformats.org/drawingml/2006/table">
            <a:tbl>
              <a:tblPr firstRow="1" firstCol="1" bandRow="1"/>
              <a:tblGrid>
                <a:gridCol w="4847479">
                  <a:extLst>
                    <a:ext uri="{9D8B030D-6E8A-4147-A177-3AD203B41FA5}">
                      <a16:colId xmlns:a16="http://schemas.microsoft.com/office/drawing/2014/main" val="20000"/>
                    </a:ext>
                  </a:extLst>
                </a:gridCol>
                <a:gridCol w="675970">
                  <a:extLst>
                    <a:ext uri="{9D8B030D-6E8A-4147-A177-3AD203B41FA5}">
                      <a16:colId xmlns:a16="http://schemas.microsoft.com/office/drawing/2014/main" val="20001"/>
                    </a:ext>
                  </a:extLst>
                </a:gridCol>
                <a:gridCol w="676538">
                  <a:extLst>
                    <a:ext uri="{9D8B030D-6E8A-4147-A177-3AD203B41FA5}">
                      <a16:colId xmlns:a16="http://schemas.microsoft.com/office/drawing/2014/main" val="20002"/>
                    </a:ext>
                  </a:extLst>
                </a:gridCol>
                <a:gridCol w="676538">
                  <a:extLst>
                    <a:ext uri="{9D8B030D-6E8A-4147-A177-3AD203B41FA5}">
                      <a16:colId xmlns:a16="http://schemas.microsoft.com/office/drawing/2014/main" val="20003"/>
                    </a:ext>
                  </a:extLst>
                </a:gridCol>
                <a:gridCol w="676538">
                  <a:extLst>
                    <a:ext uri="{9D8B030D-6E8A-4147-A177-3AD203B41FA5}">
                      <a16:colId xmlns:a16="http://schemas.microsoft.com/office/drawing/2014/main" val="20004"/>
                    </a:ext>
                  </a:extLst>
                </a:gridCol>
                <a:gridCol w="676538">
                  <a:extLst>
                    <a:ext uri="{9D8B030D-6E8A-4147-A177-3AD203B41FA5}">
                      <a16:colId xmlns:a16="http://schemas.microsoft.com/office/drawing/2014/main" val="20005"/>
                    </a:ext>
                  </a:extLst>
                </a:gridCol>
              </a:tblGrid>
              <a:tr h="163322">
                <a:tc>
                  <a:txBody>
                    <a:bodyPr/>
                    <a:lstStyle/>
                    <a:p>
                      <a:pPr marL="0" marR="0">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1246" marR="61246" marT="0" marB="0">
                    <a:lnL>
                      <a:noFill/>
                    </a:lnL>
                    <a:lnR w="12700" cap="flat" cmpd="sng" algn="ctr">
                      <a:solidFill>
                        <a:srgbClr val="C4BC96"/>
                      </a:solidFill>
                      <a:prstDash val="solid"/>
                      <a:round/>
                      <a:headEnd type="none" w="med" len="med"/>
                      <a:tailEnd type="none" w="med" len="med"/>
                    </a:lnR>
                    <a:lnT>
                      <a:noFill/>
                    </a:lnT>
                    <a:lnB>
                      <a:noFill/>
                    </a:lnB>
                  </a:tcPr>
                </a:tc>
                <a:tc gridSpan="3">
                  <a:txBody>
                    <a:bodyPr/>
                    <a:lstStyle/>
                    <a:p>
                      <a:pPr marL="0" marR="0" algn="ctr">
                        <a:spcBef>
                          <a:spcPts val="0"/>
                        </a:spcBef>
                        <a:spcAft>
                          <a:spcPts val="0"/>
                        </a:spcAft>
                      </a:pPr>
                      <a:r>
                        <a:rPr lang="en-US" sz="900" b="1"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Current Proficiency Rating </a:t>
                      </a:r>
                      <a:r>
                        <a:rPr lang="en-US" sz="900"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sym typeface="Webdings" panose="05030102010509060703" pitchFamily="18" charset="2"/>
                        </a:rPr>
                        <a:t></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1246" marR="61246" marT="0" marB="0">
                    <a:lnL w="12700" cap="flat" cmpd="sng" algn="ctr">
                      <a:solidFill>
                        <a:srgbClr val="C4BC96"/>
                      </a:solidFill>
                      <a:prstDash val="solid"/>
                      <a:round/>
                      <a:headEnd type="none" w="med" len="med"/>
                      <a:tailEnd type="none" w="med" len="med"/>
                    </a:lnL>
                    <a:lnR w="12700" cap="flat" cmpd="sng" algn="ctr">
                      <a:solidFill>
                        <a:srgbClr val="C4BC96"/>
                      </a:solidFill>
                      <a:prstDash val="solid"/>
                      <a:round/>
                      <a:headEnd type="none" w="med" len="med"/>
                      <a:tailEnd type="none" w="med" len="med"/>
                    </a:lnR>
                    <a:lnT w="12700" cap="flat" cmpd="sng" algn="ctr">
                      <a:solidFill>
                        <a:srgbClr val="C4BC96"/>
                      </a:solidFill>
                      <a:prstDash val="solid"/>
                      <a:round/>
                      <a:headEnd type="none" w="med" len="med"/>
                      <a:tailEnd type="none" w="med" len="med"/>
                    </a:lnT>
                    <a:lnB w="12700" cap="flat" cmpd="sng" algn="ctr">
                      <a:solidFill>
                        <a:srgbClr val="C4BC96"/>
                      </a:solidFill>
                      <a:prstDash val="solid"/>
                      <a:round/>
                      <a:headEnd type="none" w="med" len="med"/>
                      <a:tailEnd type="none" w="med" len="med"/>
                    </a:lnB>
                    <a:solidFill>
                      <a:srgbClr val="948A54"/>
                    </a:solidFill>
                  </a:tcPr>
                </a:tc>
                <a:tc hMerge="1">
                  <a:txBody>
                    <a:bodyPr/>
                    <a:lstStyle/>
                    <a:p>
                      <a:endParaRPr lang="en-US"/>
                    </a:p>
                  </a:txBody>
                  <a:tcPr/>
                </a:tc>
                <a:tc hMerge="1">
                  <a:txBody>
                    <a:bodyPr/>
                    <a:lstStyle/>
                    <a:p>
                      <a:endParaRPr lang="en-US"/>
                    </a:p>
                  </a:txBody>
                  <a:tcPr/>
                </a:tc>
                <a:tc rowSpan="2">
                  <a:txBody>
                    <a:bodyPr/>
                    <a:lstStyle/>
                    <a:p>
                      <a:pPr marL="0" marR="0" algn="ctr">
                        <a:spcBef>
                          <a:spcPts val="0"/>
                        </a:spcBef>
                        <a:spcAft>
                          <a:spcPts val="0"/>
                        </a:spcAft>
                      </a:pPr>
                      <a:r>
                        <a:rPr lang="en-US" sz="900" b="1"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Targeted Proficiency</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1246" marR="61246" marT="0" marB="0">
                    <a:lnL w="12700" cap="flat" cmpd="sng" algn="ctr">
                      <a:solidFill>
                        <a:srgbClr val="C4BC96"/>
                      </a:solidFill>
                      <a:prstDash val="solid"/>
                      <a:round/>
                      <a:headEnd type="none" w="med" len="med"/>
                      <a:tailEnd type="none" w="med" len="med"/>
                    </a:lnL>
                    <a:lnR w="12700" cap="flat" cmpd="sng" algn="ctr">
                      <a:solidFill>
                        <a:srgbClr val="C4BC96"/>
                      </a:solidFill>
                      <a:prstDash val="solid"/>
                      <a:round/>
                      <a:headEnd type="none" w="med" len="med"/>
                      <a:tailEnd type="none" w="med" len="med"/>
                    </a:lnR>
                    <a:lnT w="12700" cap="flat" cmpd="sng" algn="ctr">
                      <a:solidFill>
                        <a:srgbClr val="C4BC96"/>
                      </a:solidFill>
                      <a:prstDash val="solid"/>
                      <a:round/>
                      <a:headEnd type="none" w="med" len="med"/>
                      <a:tailEnd type="none" w="med" len="med"/>
                    </a:lnT>
                    <a:lnB w="12700" cap="flat" cmpd="sng" algn="ctr">
                      <a:solidFill>
                        <a:srgbClr val="C4BC96"/>
                      </a:solidFill>
                      <a:prstDash val="solid"/>
                      <a:round/>
                      <a:headEnd type="none" w="med" len="med"/>
                      <a:tailEnd type="none" w="med" len="med"/>
                    </a:lnB>
                    <a:solidFill>
                      <a:srgbClr val="948A54"/>
                    </a:solidFill>
                  </a:tcPr>
                </a:tc>
                <a:tc rowSpan="2">
                  <a:txBody>
                    <a:bodyPr/>
                    <a:lstStyle/>
                    <a:p>
                      <a:pPr marL="0" marR="0" algn="ctr">
                        <a:spcBef>
                          <a:spcPts val="0"/>
                        </a:spcBef>
                        <a:spcAft>
                          <a:spcPts val="0"/>
                        </a:spcAft>
                      </a:pPr>
                      <a:r>
                        <a:rPr lang="en-US" sz="900" b="1">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Difference</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1246" marR="61246" marT="0" marB="0">
                    <a:lnL w="12700" cap="flat" cmpd="sng" algn="ctr">
                      <a:solidFill>
                        <a:srgbClr val="C4BC96"/>
                      </a:solidFill>
                      <a:prstDash val="solid"/>
                      <a:round/>
                      <a:headEnd type="none" w="med" len="med"/>
                      <a:tailEnd type="none" w="med" len="med"/>
                    </a:lnL>
                    <a:lnR>
                      <a:noFill/>
                    </a:lnR>
                    <a:lnT w="12700" cap="flat" cmpd="sng" algn="ctr">
                      <a:solidFill>
                        <a:srgbClr val="C4BC96"/>
                      </a:solidFill>
                      <a:prstDash val="solid"/>
                      <a:round/>
                      <a:headEnd type="none" w="med" len="med"/>
                      <a:tailEnd type="none" w="med" len="med"/>
                    </a:lnT>
                    <a:lnB w="12700" cap="flat" cmpd="sng" algn="ctr">
                      <a:solidFill>
                        <a:srgbClr val="C4BC96"/>
                      </a:solidFill>
                      <a:prstDash val="solid"/>
                      <a:round/>
                      <a:headEnd type="none" w="med" len="med"/>
                      <a:tailEnd type="none" w="med" len="med"/>
                    </a:lnB>
                    <a:solidFill>
                      <a:srgbClr val="948A54"/>
                    </a:solidFill>
                  </a:tcPr>
                </a:tc>
                <a:extLst>
                  <a:ext uri="{0D108BD9-81ED-4DB2-BD59-A6C34878D82A}">
                    <a16:rowId xmlns:a16="http://schemas.microsoft.com/office/drawing/2014/main" val="10000"/>
                  </a:ext>
                </a:extLst>
              </a:tr>
              <a:tr h="149712">
                <a:tc>
                  <a:txBody>
                    <a:bodyPr/>
                    <a:lstStyle/>
                    <a:p>
                      <a:pPr marL="0" marR="0">
                        <a:spcBef>
                          <a:spcPts val="0"/>
                        </a:spcBef>
                        <a:spcAft>
                          <a:spcPts val="0"/>
                        </a:spcAft>
                      </a:pPr>
                      <a:r>
                        <a:rPr lang="en-US" sz="1000" b="1" dirty="0">
                          <a:solidFill>
                            <a:srgbClr val="595959"/>
                          </a:solidFill>
                          <a:effectLst/>
                          <a:latin typeface="Calibri" panose="020F0502020204030204" pitchFamily="34" charset="0"/>
                          <a:ea typeface="Calibri" panose="020F0502020204030204" pitchFamily="34" charset="0"/>
                          <a:cs typeface="Times New Roman" panose="02020603050405020304" pitchFamily="18" charset="0"/>
                        </a:rPr>
                        <a:t> </a:t>
                      </a:r>
                      <a:r>
                        <a:rPr lang="en-US" sz="1000" dirty="0">
                          <a:solidFill>
                            <a:srgbClr val="CC9900"/>
                          </a:solidFill>
                          <a:effectLst/>
                          <a:latin typeface="Calibri" panose="020F0502020204030204" pitchFamily="34" charset="0"/>
                          <a:ea typeface="Calibri" panose="020F0502020204030204" pitchFamily="34" charset="0"/>
                          <a:cs typeface="Times New Roman" panose="02020603050405020304" pitchFamily="18" charset="0"/>
                        </a:rPr>
                        <a:t>General and Technical Competencies </a:t>
                      </a:r>
                      <a:r>
                        <a:rPr lang="en-US" sz="800" baseline="30000" dirty="0">
                          <a:solidFill>
                            <a:srgbClr val="CC9900"/>
                          </a:solidFill>
                          <a:latin typeface="Calibri" panose="020F0502020204030204" pitchFamily="34" charset="0"/>
                          <a:ea typeface="Calibri" panose="020F0502020204030204" pitchFamily="34" charset="0"/>
                          <a:cs typeface="Times New Roman" panose="02020603050405020304" pitchFamily="18" charset="0"/>
                          <a:sym typeface="Webdings" panose="05030102010509060703" pitchFamily="18" charset="2"/>
                        </a:rPr>
                        <a:t></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1246" marR="61246" marT="0" marB="0">
                    <a:lnL>
                      <a:noFill/>
                    </a:lnL>
                    <a:lnR w="12700" cap="flat" cmpd="sng" algn="ctr">
                      <a:solidFill>
                        <a:srgbClr val="C4BC96"/>
                      </a:solidFill>
                      <a:prstDash val="solid"/>
                      <a:round/>
                      <a:headEnd type="none" w="med" len="med"/>
                      <a:tailEnd type="none" w="med" len="med"/>
                    </a:lnR>
                    <a:lnT>
                      <a:noFill/>
                    </a:lnT>
                    <a:lnB w="12700" cap="flat" cmpd="sng" algn="ctr">
                      <a:solidFill>
                        <a:srgbClr val="C4BC96"/>
                      </a:solidFill>
                      <a:prstDash val="solid"/>
                      <a:round/>
                      <a:headEnd type="none" w="med" len="med"/>
                      <a:tailEnd type="none" w="med" len="med"/>
                    </a:lnB>
                  </a:tcPr>
                </a:tc>
                <a:tc>
                  <a:txBody>
                    <a:bodyPr/>
                    <a:lstStyle/>
                    <a:p>
                      <a:pPr marL="0" marR="0" algn="ctr">
                        <a:spcBef>
                          <a:spcPts val="0"/>
                        </a:spcBef>
                        <a:spcAft>
                          <a:spcPts val="0"/>
                        </a:spcAft>
                      </a:pPr>
                      <a:r>
                        <a:rPr lang="en-US" sz="900" b="1">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Supervisor</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1246" marR="61246" marT="0" marB="0">
                    <a:lnL w="12700" cap="flat" cmpd="sng" algn="ctr">
                      <a:solidFill>
                        <a:srgbClr val="C4BC96"/>
                      </a:solidFill>
                      <a:prstDash val="solid"/>
                      <a:round/>
                      <a:headEnd type="none" w="med" len="med"/>
                      <a:tailEnd type="none" w="med" len="med"/>
                    </a:lnL>
                    <a:lnR w="12700" cap="flat" cmpd="sng" algn="ctr">
                      <a:solidFill>
                        <a:srgbClr val="C4BC96"/>
                      </a:solidFill>
                      <a:prstDash val="solid"/>
                      <a:round/>
                      <a:headEnd type="none" w="med" len="med"/>
                      <a:tailEnd type="none" w="med" len="med"/>
                    </a:lnR>
                    <a:lnT w="12700" cap="flat" cmpd="sng" algn="ctr">
                      <a:solidFill>
                        <a:srgbClr val="C4BC96"/>
                      </a:solidFill>
                      <a:prstDash val="solid"/>
                      <a:round/>
                      <a:headEnd type="none" w="med" len="med"/>
                      <a:tailEnd type="none" w="med" len="med"/>
                    </a:lnT>
                    <a:lnB w="12700" cap="flat" cmpd="sng" algn="ctr">
                      <a:solidFill>
                        <a:srgbClr val="C4BC96"/>
                      </a:solidFill>
                      <a:prstDash val="solid"/>
                      <a:round/>
                      <a:headEnd type="none" w="med" len="med"/>
                      <a:tailEnd type="none" w="med" len="med"/>
                    </a:lnB>
                    <a:solidFill>
                      <a:srgbClr val="948A54"/>
                    </a:solidFill>
                  </a:tcPr>
                </a:tc>
                <a:tc>
                  <a:txBody>
                    <a:bodyPr/>
                    <a:lstStyle/>
                    <a:p>
                      <a:pPr marL="0" marR="0" algn="ctr">
                        <a:spcBef>
                          <a:spcPts val="0"/>
                        </a:spcBef>
                        <a:spcAft>
                          <a:spcPts val="0"/>
                        </a:spcAft>
                      </a:pPr>
                      <a:r>
                        <a:rPr lang="en-US" sz="900" b="1">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Self</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1246" marR="61246" marT="0" marB="0">
                    <a:lnL w="12700" cap="flat" cmpd="sng" algn="ctr">
                      <a:solidFill>
                        <a:srgbClr val="C4BC96"/>
                      </a:solidFill>
                      <a:prstDash val="solid"/>
                      <a:round/>
                      <a:headEnd type="none" w="med" len="med"/>
                      <a:tailEnd type="none" w="med" len="med"/>
                    </a:lnL>
                    <a:lnR w="12700" cap="flat" cmpd="sng" algn="ctr">
                      <a:solidFill>
                        <a:srgbClr val="C4BC96"/>
                      </a:solidFill>
                      <a:prstDash val="solid"/>
                      <a:round/>
                      <a:headEnd type="none" w="med" len="med"/>
                      <a:tailEnd type="none" w="med" len="med"/>
                    </a:lnR>
                    <a:lnT w="12700" cap="flat" cmpd="sng" algn="ctr">
                      <a:solidFill>
                        <a:srgbClr val="C4BC96"/>
                      </a:solidFill>
                      <a:prstDash val="solid"/>
                      <a:round/>
                      <a:headEnd type="none" w="med" len="med"/>
                      <a:tailEnd type="none" w="med" len="med"/>
                    </a:lnT>
                    <a:lnB w="12700" cap="flat" cmpd="sng" algn="ctr">
                      <a:solidFill>
                        <a:srgbClr val="C4BC96"/>
                      </a:solidFill>
                      <a:prstDash val="solid"/>
                      <a:round/>
                      <a:headEnd type="none" w="med" len="med"/>
                      <a:tailEnd type="none" w="med" len="med"/>
                    </a:lnB>
                    <a:solidFill>
                      <a:srgbClr val="948A54"/>
                    </a:solidFill>
                  </a:tcPr>
                </a:tc>
                <a:tc>
                  <a:txBody>
                    <a:bodyPr/>
                    <a:lstStyle/>
                    <a:p>
                      <a:pPr marL="0" marR="0" algn="ctr">
                        <a:spcBef>
                          <a:spcPts val="0"/>
                        </a:spcBef>
                        <a:spcAft>
                          <a:spcPts val="0"/>
                        </a:spcAft>
                      </a:pPr>
                      <a:r>
                        <a:rPr lang="en-US" sz="900" b="1">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Average</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1246" marR="61246" marT="0" marB="0">
                    <a:lnL w="12700" cap="flat" cmpd="sng" algn="ctr">
                      <a:solidFill>
                        <a:srgbClr val="C4BC96"/>
                      </a:solidFill>
                      <a:prstDash val="solid"/>
                      <a:round/>
                      <a:headEnd type="none" w="med" len="med"/>
                      <a:tailEnd type="none" w="med" len="med"/>
                    </a:lnL>
                    <a:lnR w="12700" cap="flat" cmpd="sng" algn="ctr">
                      <a:solidFill>
                        <a:srgbClr val="C4BC96"/>
                      </a:solidFill>
                      <a:prstDash val="solid"/>
                      <a:round/>
                      <a:headEnd type="none" w="med" len="med"/>
                      <a:tailEnd type="none" w="med" len="med"/>
                    </a:lnR>
                    <a:lnT w="12700" cap="flat" cmpd="sng" algn="ctr">
                      <a:solidFill>
                        <a:srgbClr val="C4BC96"/>
                      </a:solidFill>
                      <a:prstDash val="solid"/>
                      <a:round/>
                      <a:headEnd type="none" w="med" len="med"/>
                      <a:tailEnd type="none" w="med" len="med"/>
                    </a:lnT>
                    <a:lnB w="12700" cap="flat" cmpd="sng" algn="ctr">
                      <a:solidFill>
                        <a:srgbClr val="C4BC96"/>
                      </a:solidFill>
                      <a:prstDash val="solid"/>
                      <a:round/>
                      <a:headEnd type="none" w="med" len="med"/>
                      <a:tailEnd type="none" w="med" len="med"/>
                    </a:lnB>
                    <a:solidFill>
                      <a:srgbClr val="948A54"/>
                    </a:solidFill>
                  </a:tcPr>
                </a:tc>
                <a:tc vMerge="1">
                  <a:txBody>
                    <a:bodyPr/>
                    <a:lstStyle/>
                    <a:p>
                      <a:endParaRPr lang="en-US"/>
                    </a:p>
                  </a:txBody>
                  <a:tcPr/>
                </a:tc>
                <a:tc vMerge="1">
                  <a:txBody>
                    <a:bodyPr/>
                    <a:lstStyle/>
                    <a:p>
                      <a:endParaRPr lang="en-US"/>
                    </a:p>
                  </a:txBody>
                  <a:tcPr/>
                </a:tc>
                <a:extLst>
                  <a:ext uri="{0D108BD9-81ED-4DB2-BD59-A6C34878D82A}">
                    <a16:rowId xmlns:a16="http://schemas.microsoft.com/office/drawing/2014/main" val="10001"/>
                  </a:ext>
                </a:extLst>
              </a:tr>
              <a:tr h="136101">
                <a:tc gridSpan="6">
                  <a:txBody>
                    <a:bodyPr/>
                    <a:lstStyle/>
                    <a:p>
                      <a:pPr marL="0" marR="0">
                        <a:spcBef>
                          <a:spcPts val="0"/>
                        </a:spcBef>
                        <a:spcAft>
                          <a:spcPts val="0"/>
                        </a:spcAft>
                      </a:pPr>
                      <a:r>
                        <a:rPr lang="en-US" sz="900" b="1">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General </a:t>
                      </a:r>
                      <a:r>
                        <a:rPr lang="en-US" sz="900">
                          <a:solidFill>
                            <a:srgbClr val="FFFFFF"/>
                          </a:solidFill>
                          <a:effectLst/>
                          <a:latin typeface="Calibri" panose="020F0502020204030204" pitchFamily="34" charset="0"/>
                          <a:ea typeface="Calibri" panose="020F0502020204030204" pitchFamily="34" charset="0"/>
                          <a:cs typeface="Times New Roman" panose="02020603050405020304" pitchFamily="18" charset="0"/>
                          <a:sym typeface="Webdings" panose="05030102010509060703" pitchFamily="18" charset="2"/>
                        </a:rPr>
                        <a:t></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1246" marR="61246" marT="0" marB="0">
                    <a:lnL>
                      <a:noFill/>
                    </a:lnL>
                    <a:lnR>
                      <a:noFill/>
                    </a:lnR>
                    <a:lnT w="12700" cap="flat" cmpd="sng" algn="ctr">
                      <a:solidFill>
                        <a:srgbClr val="C4BC96"/>
                      </a:solidFill>
                      <a:prstDash val="solid"/>
                      <a:round/>
                      <a:headEnd type="none" w="med" len="med"/>
                      <a:tailEnd type="none" w="med" len="med"/>
                    </a:lnT>
                    <a:lnB w="12700" cap="flat" cmpd="sng" algn="ctr">
                      <a:solidFill>
                        <a:srgbClr val="C4BC96"/>
                      </a:solidFill>
                      <a:prstDash val="solid"/>
                      <a:round/>
                      <a:headEnd type="none" w="med" len="med"/>
                      <a:tailEnd type="none" w="med" len="med"/>
                    </a:lnB>
                    <a:solidFill>
                      <a:srgbClr val="31849B"/>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2"/>
                  </a:ext>
                </a:extLst>
              </a:tr>
              <a:tr h="408304">
                <a:tc>
                  <a:txBody>
                    <a:bodyPr/>
                    <a:lstStyle/>
                    <a:p>
                      <a:pPr marL="0" marR="0" lvl="0" indent="0" algn="l" defTabSz="914400" rtl="0" eaLnBrk="1" fontAlgn="auto" latinLnBrk="0" hangingPunct="1">
                        <a:lnSpc>
                          <a:spcPct val="100000"/>
                        </a:lnSpc>
                        <a:spcBef>
                          <a:spcPts val="500"/>
                        </a:spcBef>
                        <a:spcAft>
                          <a:spcPts val="500"/>
                        </a:spcAft>
                        <a:buClrTx/>
                        <a:buSzTx/>
                        <a:buFontTx/>
                        <a:buNone/>
                        <a:tabLst/>
                        <a:defRPr/>
                      </a:pPr>
                      <a:r>
                        <a:rPr kumimoji="0" lang="en-US" sz="900" b="1" i="0" u="none" strike="noStrike" kern="1200" cap="none" spc="0" normalizeH="0" baseline="0" noProof="0" dirty="0">
                          <a:ln>
                            <a:noFill/>
                          </a:ln>
                          <a:solidFill>
                            <a:prstClr val="black">
                              <a:lumMod val="75000"/>
                              <a:lumOff val="25000"/>
                            </a:prstClr>
                          </a:solidFill>
                          <a:effectLst/>
                          <a:uLnTx/>
                          <a:uFillTx/>
                          <a:latin typeface="Calibri" panose="020F0502020204030204" pitchFamily="34" charset="0"/>
                          <a:ea typeface="Calibri" panose="020F0502020204030204" pitchFamily="34" charset="0"/>
                          <a:cs typeface="Times New Roman" panose="02020603050405020304" pitchFamily="18" charset="0"/>
                        </a:rPr>
                        <a:t>Oral Communication (*)</a:t>
                      </a:r>
                      <a:r>
                        <a:rPr kumimoji="0" lang="en-US" sz="900" b="0" i="0" u="none" strike="noStrike" kern="1200" cap="none" spc="0" normalizeH="0" baseline="0" noProof="0" dirty="0">
                          <a:ln>
                            <a:noFill/>
                          </a:ln>
                          <a:solidFill>
                            <a:prstClr val="black">
                              <a:lumMod val="75000"/>
                              <a:lumOff val="25000"/>
                            </a:prstClr>
                          </a:solidFill>
                          <a:effectLst/>
                          <a:uLnTx/>
                          <a:uFillTx/>
                          <a:latin typeface="Calibri" panose="020F0502020204030204" pitchFamily="34" charset="0"/>
                          <a:ea typeface="Calibri" panose="020F0502020204030204" pitchFamily="34" charset="0"/>
                          <a:cs typeface="Times New Roman" panose="02020603050405020304" pitchFamily="18" charset="0"/>
                        </a:rPr>
                        <a:t> - Expresses information (for example, ideas or facts) to individuals or groups effectively, taking into account the audience and nature of the information (for example, technical, sensitive, controversial); makes clear and convincing oral presentations; listens to others, attends to nonverbal cues, and responds appropriately.</a:t>
                      </a:r>
                      <a:endParaRPr kumimoji="0" lang="en-US" sz="900" b="0" i="0" u="none" strike="noStrike" kern="1200" cap="none" spc="0" normalizeH="0" baseline="0" noProof="0" dirty="0">
                        <a:ln>
                          <a:noFill/>
                        </a:ln>
                        <a:solidFill>
                          <a:prstClr val="black">
                            <a:lumMod val="75000"/>
                            <a:lumOff val="25000"/>
                          </a:prstClr>
                        </a:solidFill>
                        <a:effectLst/>
                        <a:uLnTx/>
                        <a:uFillTx/>
                        <a:latin typeface="+mn-lt"/>
                        <a:ea typeface="Calibri"/>
                        <a:cs typeface="Times New Roman"/>
                      </a:endParaRPr>
                    </a:p>
                  </a:txBody>
                  <a:tcPr marL="61246" marR="61246" marT="0" marB="0">
                    <a:lnL>
                      <a:noFill/>
                    </a:lnL>
                    <a:lnR w="12700" cap="flat" cmpd="sng" algn="ctr">
                      <a:solidFill>
                        <a:srgbClr val="C4BC96"/>
                      </a:solidFill>
                      <a:prstDash val="solid"/>
                      <a:round/>
                      <a:headEnd type="none" w="med" len="med"/>
                      <a:tailEnd type="none" w="med" len="med"/>
                    </a:lnR>
                    <a:lnT w="12700" cap="flat" cmpd="sng" algn="ctr">
                      <a:solidFill>
                        <a:srgbClr val="C4BC96"/>
                      </a:solidFill>
                      <a:prstDash val="solid"/>
                      <a:round/>
                      <a:headEnd type="none" w="med" len="med"/>
                      <a:tailEnd type="none" w="med" len="med"/>
                    </a:lnT>
                    <a:lnB w="12700" cap="flat" cmpd="sng" algn="ctr">
                      <a:solidFill>
                        <a:srgbClr val="C4BC96"/>
                      </a:solidFill>
                      <a:prstDash val="solid"/>
                      <a:round/>
                      <a:headEnd type="none" w="med" len="med"/>
                      <a:tailEnd type="none" w="med" len="med"/>
                    </a:lnB>
                  </a:tcPr>
                </a:tc>
                <a:tc>
                  <a:txBody>
                    <a:bodyPr/>
                    <a:lstStyle/>
                    <a:p>
                      <a:pPr marL="0" marR="0" algn="ctr">
                        <a:spcBef>
                          <a:spcPts val="0"/>
                        </a:spcBef>
                        <a:spcAft>
                          <a:spcPts val="0"/>
                        </a:spcAft>
                      </a:pPr>
                      <a:r>
                        <a:rPr lang="en-US" sz="900">
                          <a:solidFill>
                            <a:srgbClr val="595959"/>
                          </a:solidFill>
                          <a:effectLst/>
                          <a:latin typeface="Calibri" panose="020F0502020204030204" pitchFamily="34" charset="0"/>
                          <a:ea typeface="Calibri" panose="020F0502020204030204" pitchFamily="34" charset="0"/>
                          <a:cs typeface="Times New Roman" panose="02020603050405020304" pitchFamily="18" charset="0"/>
                        </a:rPr>
                        <a:t>3</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p>
                      <a:pPr marL="0" marR="0" algn="ctr">
                        <a:spcBef>
                          <a:spcPts val="0"/>
                        </a:spcBef>
                        <a:spcAft>
                          <a:spcPts val="0"/>
                        </a:spcAft>
                      </a:pPr>
                      <a:r>
                        <a:rPr lang="en-US" sz="800">
                          <a:solidFill>
                            <a:srgbClr val="595959"/>
                          </a:solidFill>
                          <a:effectLst/>
                          <a:latin typeface="Calibri" panose="020F0502020204030204" pitchFamily="34" charset="0"/>
                          <a:ea typeface="Calibri" panose="020F0502020204030204" pitchFamily="34" charset="0"/>
                          <a:cs typeface="Times New Roman" panose="02020603050405020304" pitchFamily="18" charset="0"/>
                        </a:rPr>
                        <a:t>Intermediate</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1246" marR="61246" marT="0" marB="0" anchor="ctr">
                    <a:lnL w="12700" cap="flat" cmpd="sng" algn="ctr">
                      <a:solidFill>
                        <a:srgbClr val="C4BC96"/>
                      </a:solidFill>
                      <a:prstDash val="solid"/>
                      <a:round/>
                      <a:headEnd type="none" w="med" len="med"/>
                      <a:tailEnd type="none" w="med" len="med"/>
                    </a:lnL>
                    <a:lnR w="12700" cap="flat" cmpd="sng" algn="ctr">
                      <a:solidFill>
                        <a:srgbClr val="C4BC96"/>
                      </a:solidFill>
                      <a:prstDash val="solid"/>
                      <a:round/>
                      <a:headEnd type="none" w="med" len="med"/>
                      <a:tailEnd type="none" w="med" len="med"/>
                    </a:lnR>
                    <a:lnT w="12700" cap="flat" cmpd="sng" algn="ctr">
                      <a:solidFill>
                        <a:srgbClr val="C4BC96"/>
                      </a:solidFill>
                      <a:prstDash val="solid"/>
                      <a:round/>
                      <a:headEnd type="none" w="med" len="med"/>
                      <a:tailEnd type="none" w="med" len="med"/>
                    </a:lnT>
                    <a:lnB w="12700" cap="flat" cmpd="sng" algn="ctr">
                      <a:solidFill>
                        <a:srgbClr val="C4BC96"/>
                      </a:solidFill>
                      <a:prstDash val="solid"/>
                      <a:round/>
                      <a:headEnd type="none" w="med" len="med"/>
                      <a:tailEnd type="none" w="med" len="med"/>
                    </a:lnB>
                  </a:tcPr>
                </a:tc>
                <a:tc>
                  <a:txBody>
                    <a:bodyPr/>
                    <a:lstStyle/>
                    <a:p>
                      <a:pPr marL="0" marR="0" algn="ctr">
                        <a:spcBef>
                          <a:spcPts val="0"/>
                        </a:spcBef>
                        <a:spcAft>
                          <a:spcPts val="0"/>
                        </a:spcAft>
                      </a:pPr>
                      <a:r>
                        <a:rPr lang="en-US" sz="900">
                          <a:solidFill>
                            <a:srgbClr val="595959"/>
                          </a:solidFill>
                          <a:effectLst/>
                          <a:latin typeface="Calibri" panose="020F0502020204030204" pitchFamily="34" charset="0"/>
                          <a:ea typeface="Calibri" panose="020F0502020204030204" pitchFamily="34" charset="0"/>
                          <a:cs typeface="Times New Roman" panose="02020603050405020304" pitchFamily="18" charset="0"/>
                        </a:rPr>
                        <a:t>4</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p>
                      <a:pPr marL="0" marR="0" algn="ctr">
                        <a:spcBef>
                          <a:spcPts val="0"/>
                        </a:spcBef>
                        <a:spcAft>
                          <a:spcPts val="0"/>
                        </a:spcAft>
                      </a:pPr>
                      <a:r>
                        <a:rPr lang="en-US" sz="800">
                          <a:solidFill>
                            <a:srgbClr val="595959"/>
                          </a:solidFill>
                          <a:effectLst/>
                          <a:latin typeface="Calibri" panose="020F0502020204030204" pitchFamily="34" charset="0"/>
                          <a:ea typeface="Calibri" panose="020F0502020204030204" pitchFamily="34" charset="0"/>
                          <a:cs typeface="Times New Roman" panose="02020603050405020304" pitchFamily="18" charset="0"/>
                        </a:rPr>
                        <a:t>Advanced</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1246" marR="61246" marT="0" marB="0" anchor="ctr">
                    <a:lnL w="12700" cap="flat" cmpd="sng" algn="ctr">
                      <a:solidFill>
                        <a:srgbClr val="C4BC96"/>
                      </a:solidFill>
                      <a:prstDash val="solid"/>
                      <a:round/>
                      <a:headEnd type="none" w="med" len="med"/>
                      <a:tailEnd type="none" w="med" len="med"/>
                    </a:lnL>
                    <a:lnR w="12700" cap="flat" cmpd="sng" algn="ctr">
                      <a:solidFill>
                        <a:srgbClr val="C4BC96"/>
                      </a:solidFill>
                      <a:prstDash val="solid"/>
                      <a:round/>
                      <a:headEnd type="none" w="med" len="med"/>
                      <a:tailEnd type="none" w="med" len="med"/>
                    </a:lnR>
                    <a:lnT w="12700" cap="flat" cmpd="sng" algn="ctr">
                      <a:solidFill>
                        <a:srgbClr val="C4BC96"/>
                      </a:solidFill>
                      <a:prstDash val="solid"/>
                      <a:round/>
                      <a:headEnd type="none" w="med" len="med"/>
                      <a:tailEnd type="none" w="med" len="med"/>
                    </a:lnT>
                    <a:lnB w="12700" cap="flat" cmpd="sng" algn="ctr">
                      <a:solidFill>
                        <a:srgbClr val="C4BC96"/>
                      </a:solidFill>
                      <a:prstDash val="solid"/>
                      <a:round/>
                      <a:headEnd type="none" w="med" len="med"/>
                      <a:tailEnd type="none" w="med" len="med"/>
                    </a:lnB>
                  </a:tcPr>
                </a:tc>
                <a:tc>
                  <a:txBody>
                    <a:bodyPr/>
                    <a:lstStyle/>
                    <a:p>
                      <a:pPr marL="0" marR="0" algn="ctr">
                        <a:spcBef>
                          <a:spcPts val="0"/>
                        </a:spcBef>
                        <a:spcAft>
                          <a:spcPts val="0"/>
                        </a:spcAft>
                      </a:pPr>
                      <a:r>
                        <a:rPr lang="en-US" sz="900" b="1" dirty="0">
                          <a:solidFill>
                            <a:srgbClr val="595959"/>
                          </a:solidFill>
                          <a:effectLst/>
                          <a:latin typeface="Calibri" panose="020F0502020204030204" pitchFamily="34" charset="0"/>
                          <a:ea typeface="Calibri" panose="020F0502020204030204" pitchFamily="34" charset="0"/>
                          <a:cs typeface="Times New Roman" panose="02020603050405020304" pitchFamily="18" charset="0"/>
                        </a:rPr>
                        <a:t>3.5</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ctr">
                        <a:spcBef>
                          <a:spcPts val="0"/>
                        </a:spcBef>
                        <a:spcAft>
                          <a:spcPts val="0"/>
                        </a:spcAft>
                      </a:pPr>
                      <a:r>
                        <a:rPr lang="en-US" sz="800" b="1" dirty="0">
                          <a:solidFill>
                            <a:srgbClr val="595959"/>
                          </a:solidFill>
                          <a:effectLst/>
                          <a:latin typeface="Calibri" panose="020F0502020204030204" pitchFamily="34" charset="0"/>
                          <a:ea typeface="Calibri" panose="020F0502020204030204" pitchFamily="34" charset="0"/>
                          <a:cs typeface="Times New Roman" panose="02020603050405020304" pitchFamily="18" charset="0"/>
                        </a:rPr>
                        <a:t>Intermediate</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1246" marR="61246" marT="0" marB="0" anchor="ctr">
                    <a:lnL w="12700" cap="flat" cmpd="sng" algn="ctr">
                      <a:solidFill>
                        <a:srgbClr val="C4BC96"/>
                      </a:solidFill>
                      <a:prstDash val="solid"/>
                      <a:round/>
                      <a:headEnd type="none" w="med" len="med"/>
                      <a:tailEnd type="none" w="med" len="med"/>
                    </a:lnL>
                    <a:lnR w="12700" cap="flat" cmpd="sng" algn="ctr">
                      <a:solidFill>
                        <a:srgbClr val="C4BC96"/>
                      </a:solidFill>
                      <a:prstDash val="solid"/>
                      <a:round/>
                      <a:headEnd type="none" w="med" len="med"/>
                      <a:tailEnd type="none" w="med" len="med"/>
                    </a:lnR>
                    <a:lnT w="12700" cap="flat" cmpd="sng" algn="ctr">
                      <a:solidFill>
                        <a:srgbClr val="C4BC96"/>
                      </a:solidFill>
                      <a:prstDash val="solid"/>
                      <a:round/>
                      <a:headEnd type="none" w="med" len="med"/>
                      <a:tailEnd type="none" w="med" len="med"/>
                    </a:lnT>
                    <a:lnB w="12700" cap="flat" cmpd="sng" algn="ctr">
                      <a:solidFill>
                        <a:srgbClr val="C4BC96"/>
                      </a:solidFill>
                      <a:prstDash val="solid"/>
                      <a:round/>
                      <a:headEnd type="none" w="med" len="med"/>
                      <a:tailEnd type="none" w="med" len="med"/>
                    </a:lnB>
                  </a:tcPr>
                </a:tc>
                <a:tc>
                  <a:txBody>
                    <a:bodyPr/>
                    <a:lstStyle/>
                    <a:p>
                      <a:pPr marL="0" marR="0" algn="ctr">
                        <a:spcBef>
                          <a:spcPts val="0"/>
                        </a:spcBef>
                        <a:spcAft>
                          <a:spcPts val="0"/>
                        </a:spcAft>
                      </a:pPr>
                      <a:r>
                        <a:rPr lang="en-US" sz="900" b="1" dirty="0">
                          <a:solidFill>
                            <a:srgbClr val="595959"/>
                          </a:solidFill>
                          <a:effectLst/>
                          <a:latin typeface="Calibri" panose="020F0502020204030204" pitchFamily="34" charset="0"/>
                          <a:ea typeface="Calibri" panose="020F0502020204030204" pitchFamily="34" charset="0"/>
                          <a:cs typeface="Times New Roman" panose="02020603050405020304" pitchFamily="18" charset="0"/>
                        </a:rPr>
                        <a:t>3</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ctr">
                        <a:spcBef>
                          <a:spcPts val="0"/>
                        </a:spcBef>
                        <a:spcAft>
                          <a:spcPts val="0"/>
                        </a:spcAft>
                      </a:pPr>
                      <a:r>
                        <a:rPr lang="en-US" sz="800" b="1" dirty="0">
                          <a:solidFill>
                            <a:srgbClr val="595959"/>
                          </a:solidFill>
                          <a:effectLst/>
                          <a:latin typeface="Calibri" panose="020F0502020204030204" pitchFamily="34" charset="0"/>
                          <a:ea typeface="Calibri" panose="020F0502020204030204" pitchFamily="34" charset="0"/>
                          <a:cs typeface="Times New Roman" panose="02020603050405020304" pitchFamily="18" charset="0"/>
                        </a:rPr>
                        <a:t>Intermediate</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1246" marR="61246" marT="0" marB="0" anchor="ctr">
                    <a:lnL w="12700" cap="flat" cmpd="sng" algn="ctr">
                      <a:solidFill>
                        <a:srgbClr val="C4BC96"/>
                      </a:solidFill>
                      <a:prstDash val="solid"/>
                      <a:round/>
                      <a:headEnd type="none" w="med" len="med"/>
                      <a:tailEnd type="none" w="med" len="med"/>
                    </a:lnL>
                    <a:lnR w="12700" cap="flat" cmpd="sng" algn="ctr">
                      <a:solidFill>
                        <a:srgbClr val="C4BC96"/>
                      </a:solidFill>
                      <a:prstDash val="solid"/>
                      <a:round/>
                      <a:headEnd type="none" w="med" len="med"/>
                      <a:tailEnd type="none" w="med" len="med"/>
                    </a:lnR>
                    <a:lnT w="12700" cap="flat" cmpd="sng" algn="ctr">
                      <a:solidFill>
                        <a:srgbClr val="C4BC96"/>
                      </a:solidFill>
                      <a:prstDash val="solid"/>
                      <a:round/>
                      <a:headEnd type="none" w="med" len="med"/>
                      <a:tailEnd type="none" w="med" len="med"/>
                    </a:lnT>
                    <a:lnB w="12700" cap="flat" cmpd="sng" algn="ctr">
                      <a:solidFill>
                        <a:srgbClr val="C4BC96"/>
                      </a:solidFill>
                      <a:prstDash val="solid"/>
                      <a:round/>
                      <a:headEnd type="none" w="med" len="med"/>
                      <a:tailEnd type="none" w="med" len="med"/>
                    </a:lnB>
                  </a:tcPr>
                </a:tc>
                <a:tc>
                  <a:txBody>
                    <a:bodyPr/>
                    <a:lstStyle/>
                    <a:p>
                      <a:pPr marL="0" marR="0" algn="ctr">
                        <a:spcBef>
                          <a:spcPts val="0"/>
                        </a:spcBef>
                        <a:spcAft>
                          <a:spcPts val="0"/>
                        </a:spcAft>
                      </a:pPr>
                      <a:r>
                        <a:rPr lang="en-US" sz="900" b="1" dirty="0">
                          <a:solidFill>
                            <a:srgbClr val="595959"/>
                          </a:solidFill>
                          <a:effectLst/>
                          <a:latin typeface="Calibri" panose="020F0502020204030204" pitchFamily="34" charset="0"/>
                          <a:ea typeface="Calibri" panose="020F0502020204030204" pitchFamily="34" charset="0"/>
                          <a:cs typeface="Times New Roman" panose="02020603050405020304" pitchFamily="18" charset="0"/>
                        </a:rPr>
                        <a:t>+0.5</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1246" marR="61246" marT="0" marB="0" anchor="ctr">
                    <a:lnL w="12700" cap="flat" cmpd="sng" algn="ctr">
                      <a:solidFill>
                        <a:srgbClr val="C4BC96"/>
                      </a:solidFill>
                      <a:prstDash val="solid"/>
                      <a:round/>
                      <a:headEnd type="none" w="med" len="med"/>
                      <a:tailEnd type="none" w="med" len="med"/>
                    </a:lnL>
                    <a:lnR>
                      <a:noFill/>
                    </a:lnR>
                    <a:lnT w="12700" cap="flat" cmpd="sng" algn="ctr">
                      <a:solidFill>
                        <a:srgbClr val="C4BC96"/>
                      </a:solidFill>
                      <a:prstDash val="solid"/>
                      <a:round/>
                      <a:headEnd type="none" w="med" len="med"/>
                      <a:tailEnd type="none" w="med" len="med"/>
                    </a:lnT>
                    <a:lnB w="12700" cap="flat" cmpd="sng" algn="ctr">
                      <a:solidFill>
                        <a:srgbClr val="C4BC96"/>
                      </a:solidFill>
                      <a:prstDash val="solid"/>
                      <a:round/>
                      <a:headEnd type="none" w="med" len="med"/>
                      <a:tailEnd type="none" w="med" len="med"/>
                    </a:lnB>
                    <a:solidFill>
                      <a:srgbClr val="EEECE1"/>
                    </a:solidFill>
                  </a:tcPr>
                </a:tc>
                <a:extLst>
                  <a:ext uri="{0D108BD9-81ED-4DB2-BD59-A6C34878D82A}">
                    <a16:rowId xmlns:a16="http://schemas.microsoft.com/office/drawing/2014/main" val="10003"/>
                  </a:ext>
                </a:extLst>
              </a:tr>
              <a:tr h="136101">
                <a:tc gridSpan="6">
                  <a:txBody>
                    <a:bodyPr/>
                    <a:lstStyle/>
                    <a:p>
                      <a:pPr marL="0" marR="0">
                        <a:spcBef>
                          <a:spcPts val="0"/>
                        </a:spcBef>
                        <a:spcAft>
                          <a:spcPts val="0"/>
                        </a:spcAft>
                      </a:pPr>
                      <a:r>
                        <a:rPr lang="en-US" sz="900" b="1"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Technical </a:t>
                      </a:r>
                      <a:r>
                        <a:rPr lang="en-US" sz="900"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sym typeface="Webdings" panose="05030102010509060703" pitchFamily="18" charset="2"/>
                        </a:rPr>
                        <a:t></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1246" marR="61246" marT="0" marB="0">
                    <a:lnL>
                      <a:noFill/>
                    </a:lnL>
                    <a:lnR w="12700" cap="flat" cmpd="sng" algn="ctr">
                      <a:noFill/>
                      <a:prstDash val="solid"/>
                      <a:round/>
                      <a:headEnd type="none" w="med" len="med"/>
                      <a:tailEnd type="none" w="med" len="med"/>
                    </a:lnR>
                    <a:lnT w="12700" cap="flat" cmpd="sng" algn="ctr">
                      <a:solidFill>
                        <a:srgbClr val="C4BC96"/>
                      </a:solidFill>
                      <a:prstDash val="solid"/>
                      <a:round/>
                      <a:headEnd type="none" w="med" len="med"/>
                      <a:tailEnd type="none" w="med" len="med"/>
                    </a:lnT>
                    <a:lnB w="12700" cap="flat" cmpd="sng" algn="ctr">
                      <a:solidFill>
                        <a:srgbClr val="C4BC96"/>
                      </a:solidFill>
                      <a:prstDash val="solid"/>
                      <a:round/>
                      <a:headEnd type="none" w="med" len="med"/>
                      <a:tailEnd type="none" w="med" len="med"/>
                    </a:lnB>
                    <a:solidFill>
                      <a:srgbClr val="31849B"/>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4"/>
                  </a:ext>
                </a:extLst>
              </a:tr>
              <a:tr h="408304">
                <a:tc>
                  <a:txBody>
                    <a:bodyPr/>
                    <a:lstStyle/>
                    <a:p>
                      <a:pPr marL="0" marR="0">
                        <a:spcBef>
                          <a:spcPts val="600"/>
                        </a:spcBef>
                        <a:spcAft>
                          <a:spcPts val="600"/>
                        </a:spcAft>
                      </a:pPr>
                      <a:r>
                        <a:rPr lang="en-US" sz="900" b="1" dirty="0">
                          <a:solidFill>
                            <a:srgbClr val="595959"/>
                          </a:solidFill>
                          <a:effectLst/>
                          <a:latin typeface="Calibri" panose="020F0502020204030204" pitchFamily="34" charset="0"/>
                          <a:ea typeface="Calibri" panose="020F0502020204030204" pitchFamily="34" charset="0"/>
                          <a:cs typeface="Times New Roman" panose="02020603050405020304" pitchFamily="18" charset="0"/>
                        </a:rPr>
                        <a:t>Workforce Planning</a:t>
                      </a:r>
                      <a:r>
                        <a:rPr lang="en-US" sz="900" dirty="0">
                          <a:solidFill>
                            <a:srgbClr val="595959"/>
                          </a:solidFill>
                          <a:effectLst/>
                          <a:latin typeface="Calibri" panose="020F0502020204030204" pitchFamily="34" charset="0"/>
                          <a:ea typeface="Calibri" panose="020F0502020204030204" pitchFamily="34" charset="0"/>
                          <a:cs typeface="Times New Roman" panose="02020603050405020304" pitchFamily="18" charset="0"/>
                        </a:rPr>
                        <a:t> - Knowledge of HR concepts, principles, and practices related to determining workload projections and current and future competency gaps to align human capital with organizational goals.</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1246" marR="61246" marT="0" marB="0">
                    <a:lnL>
                      <a:noFill/>
                    </a:lnL>
                    <a:lnR w="12700" cap="flat" cmpd="sng" algn="ctr">
                      <a:solidFill>
                        <a:srgbClr val="C4BC96"/>
                      </a:solidFill>
                      <a:prstDash val="solid"/>
                      <a:round/>
                      <a:headEnd type="none" w="med" len="med"/>
                      <a:tailEnd type="none" w="med" len="med"/>
                    </a:lnR>
                    <a:lnT w="12700" cap="flat" cmpd="sng" algn="ctr">
                      <a:solidFill>
                        <a:srgbClr val="C4BC96"/>
                      </a:solidFill>
                      <a:prstDash val="solid"/>
                      <a:round/>
                      <a:headEnd type="none" w="med" len="med"/>
                      <a:tailEnd type="none" w="med" len="med"/>
                    </a:lnT>
                    <a:lnB w="12700" cap="flat" cmpd="sng" algn="ctr">
                      <a:solidFill>
                        <a:srgbClr val="C4BC96"/>
                      </a:solidFill>
                      <a:prstDash val="solid"/>
                      <a:round/>
                      <a:headEnd type="none" w="med" len="med"/>
                      <a:tailEnd type="none" w="med" len="med"/>
                    </a:lnB>
                  </a:tcPr>
                </a:tc>
                <a:tc>
                  <a:txBody>
                    <a:bodyPr/>
                    <a:lstStyle/>
                    <a:p>
                      <a:pPr marL="0" marR="0" algn="ctr">
                        <a:spcBef>
                          <a:spcPts val="0"/>
                        </a:spcBef>
                        <a:spcAft>
                          <a:spcPts val="0"/>
                        </a:spcAft>
                      </a:pPr>
                      <a:r>
                        <a:rPr lang="en-US" sz="900" dirty="0">
                          <a:solidFill>
                            <a:srgbClr val="595959"/>
                          </a:solidFill>
                          <a:effectLst/>
                          <a:latin typeface="Calibri" panose="020F0502020204030204" pitchFamily="34" charset="0"/>
                          <a:ea typeface="Calibri" panose="020F0502020204030204" pitchFamily="34" charset="0"/>
                          <a:cs typeface="Times New Roman" panose="02020603050405020304" pitchFamily="18" charset="0"/>
                        </a:rPr>
                        <a:t>2</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ctr">
                        <a:spcBef>
                          <a:spcPts val="0"/>
                        </a:spcBef>
                        <a:spcAft>
                          <a:spcPts val="0"/>
                        </a:spcAft>
                      </a:pPr>
                      <a:r>
                        <a:rPr lang="en-US" sz="800" dirty="0">
                          <a:solidFill>
                            <a:srgbClr val="595959"/>
                          </a:solidFill>
                          <a:effectLst/>
                          <a:latin typeface="Calibri" panose="020F0502020204030204" pitchFamily="34" charset="0"/>
                          <a:ea typeface="Calibri" panose="020F0502020204030204" pitchFamily="34" charset="0"/>
                          <a:cs typeface="Times New Roman" panose="02020603050405020304" pitchFamily="18" charset="0"/>
                        </a:rPr>
                        <a:t>Basic</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1246" marR="61246" marT="0" marB="0" anchor="ctr">
                    <a:lnL w="12700" cap="flat" cmpd="sng" algn="ctr">
                      <a:solidFill>
                        <a:srgbClr val="C4BC96"/>
                      </a:solidFill>
                      <a:prstDash val="solid"/>
                      <a:round/>
                      <a:headEnd type="none" w="med" len="med"/>
                      <a:tailEnd type="none" w="med" len="med"/>
                    </a:lnL>
                    <a:lnR w="12700" cap="flat" cmpd="sng" algn="ctr">
                      <a:solidFill>
                        <a:srgbClr val="C4BC96"/>
                      </a:solidFill>
                      <a:prstDash val="solid"/>
                      <a:round/>
                      <a:headEnd type="none" w="med" len="med"/>
                      <a:tailEnd type="none" w="med" len="med"/>
                    </a:lnR>
                    <a:lnT w="12700" cap="flat" cmpd="sng" algn="ctr">
                      <a:solidFill>
                        <a:srgbClr val="C4BC96"/>
                      </a:solidFill>
                      <a:prstDash val="solid"/>
                      <a:round/>
                      <a:headEnd type="none" w="med" len="med"/>
                      <a:tailEnd type="none" w="med" len="med"/>
                    </a:lnT>
                    <a:lnB w="12700" cap="flat" cmpd="sng" algn="ctr">
                      <a:solidFill>
                        <a:srgbClr val="C4BC96"/>
                      </a:solidFill>
                      <a:prstDash val="solid"/>
                      <a:round/>
                      <a:headEnd type="none" w="med" len="med"/>
                      <a:tailEnd type="none" w="med" len="med"/>
                    </a:lnB>
                  </a:tcPr>
                </a:tc>
                <a:tc>
                  <a:txBody>
                    <a:bodyPr/>
                    <a:lstStyle/>
                    <a:p>
                      <a:pPr marL="0" marR="0" algn="ctr">
                        <a:spcBef>
                          <a:spcPts val="0"/>
                        </a:spcBef>
                        <a:spcAft>
                          <a:spcPts val="0"/>
                        </a:spcAft>
                      </a:pPr>
                      <a:r>
                        <a:rPr lang="en-US" sz="900" dirty="0">
                          <a:solidFill>
                            <a:srgbClr val="595959"/>
                          </a:solidFill>
                          <a:effectLst/>
                          <a:latin typeface="Calibri" panose="020F0502020204030204" pitchFamily="34" charset="0"/>
                          <a:ea typeface="Calibri" panose="020F0502020204030204" pitchFamily="34" charset="0"/>
                          <a:cs typeface="Times New Roman" panose="02020603050405020304" pitchFamily="18" charset="0"/>
                        </a:rPr>
                        <a:t>3</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ctr">
                        <a:spcBef>
                          <a:spcPts val="0"/>
                        </a:spcBef>
                        <a:spcAft>
                          <a:spcPts val="0"/>
                        </a:spcAft>
                      </a:pPr>
                      <a:r>
                        <a:rPr lang="en-US" sz="800" dirty="0">
                          <a:solidFill>
                            <a:srgbClr val="595959"/>
                          </a:solidFill>
                          <a:effectLst/>
                          <a:latin typeface="Calibri" panose="020F0502020204030204" pitchFamily="34" charset="0"/>
                          <a:ea typeface="Calibri" panose="020F0502020204030204" pitchFamily="34" charset="0"/>
                          <a:cs typeface="Times New Roman" panose="02020603050405020304" pitchFamily="18" charset="0"/>
                        </a:rPr>
                        <a:t>Intermediate</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1246" marR="61246" marT="0" marB="0" anchor="ctr">
                    <a:lnL w="12700" cap="flat" cmpd="sng" algn="ctr">
                      <a:solidFill>
                        <a:srgbClr val="C4BC96"/>
                      </a:solidFill>
                      <a:prstDash val="solid"/>
                      <a:round/>
                      <a:headEnd type="none" w="med" len="med"/>
                      <a:tailEnd type="none" w="med" len="med"/>
                    </a:lnL>
                    <a:lnR w="12700" cap="flat" cmpd="sng" algn="ctr">
                      <a:solidFill>
                        <a:srgbClr val="C4BC96"/>
                      </a:solidFill>
                      <a:prstDash val="solid"/>
                      <a:round/>
                      <a:headEnd type="none" w="med" len="med"/>
                      <a:tailEnd type="none" w="med" len="med"/>
                    </a:lnR>
                    <a:lnT w="12700" cap="flat" cmpd="sng" algn="ctr">
                      <a:solidFill>
                        <a:srgbClr val="C4BC96"/>
                      </a:solidFill>
                      <a:prstDash val="solid"/>
                      <a:round/>
                      <a:headEnd type="none" w="med" len="med"/>
                      <a:tailEnd type="none" w="med" len="med"/>
                    </a:lnT>
                    <a:lnB w="12700" cap="flat" cmpd="sng" algn="ctr">
                      <a:solidFill>
                        <a:srgbClr val="C4BC96"/>
                      </a:solidFill>
                      <a:prstDash val="solid"/>
                      <a:round/>
                      <a:headEnd type="none" w="med" len="med"/>
                      <a:tailEnd type="none" w="med" len="med"/>
                    </a:lnB>
                  </a:tcPr>
                </a:tc>
                <a:tc>
                  <a:txBody>
                    <a:bodyPr/>
                    <a:lstStyle/>
                    <a:p>
                      <a:pPr marL="0" marR="0" algn="ctr">
                        <a:spcBef>
                          <a:spcPts val="0"/>
                        </a:spcBef>
                        <a:spcAft>
                          <a:spcPts val="0"/>
                        </a:spcAft>
                      </a:pPr>
                      <a:r>
                        <a:rPr lang="en-US" sz="900" b="1" dirty="0">
                          <a:solidFill>
                            <a:srgbClr val="595959"/>
                          </a:solidFill>
                          <a:effectLst/>
                          <a:latin typeface="Calibri" panose="020F0502020204030204" pitchFamily="34" charset="0"/>
                          <a:ea typeface="Calibri" panose="020F0502020204030204" pitchFamily="34" charset="0"/>
                          <a:cs typeface="Times New Roman" panose="02020603050405020304" pitchFamily="18" charset="0"/>
                        </a:rPr>
                        <a:t>2.5</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ctr">
                        <a:spcBef>
                          <a:spcPts val="0"/>
                        </a:spcBef>
                        <a:spcAft>
                          <a:spcPts val="0"/>
                        </a:spcAft>
                      </a:pPr>
                      <a:r>
                        <a:rPr lang="en-US" sz="800" b="1" dirty="0">
                          <a:solidFill>
                            <a:srgbClr val="595959"/>
                          </a:solidFill>
                          <a:effectLst/>
                          <a:latin typeface="Calibri" panose="020F0502020204030204" pitchFamily="34" charset="0"/>
                          <a:ea typeface="Calibri" panose="020F0502020204030204" pitchFamily="34" charset="0"/>
                          <a:cs typeface="Times New Roman" panose="02020603050405020304" pitchFamily="18" charset="0"/>
                        </a:rPr>
                        <a:t>Basic</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1246" marR="61246" marT="0" marB="0" anchor="ctr">
                    <a:lnL w="12700" cap="flat" cmpd="sng" algn="ctr">
                      <a:solidFill>
                        <a:srgbClr val="C4BC96"/>
                      </a:solidFill>
                      <a:prstDash val="solid"/>
                      <a:round/>
                      <a:headEnd type="none" w="med" len="med"/>
                      <a:tailEnd type="none" w="med" len="med"/>
                    </a:lnL>
                    <a:lnR w="12700" cap="flat" cmpd="sng" algn="ctr">
                      <a:solidFill>
                        <a:srgbClr val="C4BC96"/>
                      </a:solidFill>
                      <a:prstDash val="solid"/>
                      <a:round/>
                      <a:headEnd type="none" w="med" len="med"/>
                      <a:tailEnd type="none" w="med" len="med"/>
                    </a:lnR>
                    <a:lnT w="12700" cap="flat" cmpd="sng" algn="ctr">
                      <a:solidFill>
                        <a:srgbClr val="C4BC96"/>
                      </a:solidFill>
                      <a:prstDash val="solid"/>
                      <a:round/>
                      <a:headEnd type="none" w="med" len="med"/>
                      <a:tailEnd type="none" w="med" len="med"/>
                    </a:lnT>
                    <a:lnB w="12700" cap="flat" cmpd="sng" algn="ctr">
                      <a:solidFill>
                        <a:srgbClr val="C4BC96"/>
                      </a:solidFill>
                      <a:prstDash val="solid"/>
                      <a:round/>
                      <a:headEnd type="none" w="med" len="med"/>
                      <a:tailEnd type="none" w="med" len="med"/>
                    </a:lnB>
                  </a:tcPr>
                </a:tc>
                <a:tc>
                  <a:txBody>
                    <a:bodyPr/>
                    <a:lstStyle/>
                    <a:p>
                      <a:pPr marL="0" marR="0" algn="ctr">
                        <a:spcBef>
                          <a:spcPts val="0"/>
                        </a:spcBef>
                        <a:spcAft>
                          <a:spcPts val="0"/>
                        </a:spcAft>
                      </a:pPr>
                      <a:r>
                        <a:rPr lang="en-US" sz="900" b="1" dirty="0">
                          <a:solidFill>
                            <a:srgbClr val="595959"/>
                          </a:solidFill>
                          <a:effectLst/>
                          <a:latin typeface="Calibri" panose="020F0502020204030204" pitchFamily="34" charset="0"/>
                          <a:ea typeface="Calibri" panose="020F0502020204030204" pitchFamily="34" charset="0"/>
                          <a:cs typeface="Times New Roman" panose="02020603050405020304" pitchFamily="18" charset="0"/>
                        </a:rPr>
                        <a:t>3</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ctr">
                        <a:spcBef>
                          <a:spcPts val="0"/>
                        </a:spcBef>
                        <a:spcAft>
                          <a:spcPts val="0"/>
                        </a:spcAft>
                      </a:pPr>
                      <a:r>
                        <a:rPr lang="en-US" sz="800" b="1" dirty="0">
                          <a:solidFill>
                            <a:srgbClr val="595959"/>
                          </a:solidFill>
                          <a:effectLst/>
                          <a:latin typeface="Calibri" panose="020F0502020204030204" pitchFamily="34" charset="0"/>
                          <a:ea typeface="Calibri" panose="020F0502020204030204" pitchFamily="34" charset="0"/>
                          <a:cs typeface="Times New Roman" panose="02020603050405020304" pitchFamily="18" charset="0"/>
                        </a:rPr>
                        <a:t>Intermediate</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1246" marR="61246" marT="0" marB="0" anchor="ctr">
                    <a:lnL w="12700" cap="flat" cmpd="sng" algn="ctr">
                      <a:solidFill>
                        <a:srgbClr val="C4BC96"/>
                      </a:solidFill>
                      <a:prstDash val="solid"/>
                      <a:round/>
                      <a:headEnd type="none" w="med" len="med"/>
                      <a:tailEnd type="none" w="med" len="med"/>
                    </a:lnL>
                    <a:lnR w="12700" cap="flat" cmpd="sng" algn="ctr">
                      <a:solidFill>
                        <a:srgbClr val="C4BC96"/>
                      </a:solidFill>
                      <a:prstDash val="solid"/>
                      <a:round/>
                      <a:headEnd type="none" w="med" len="med"/>
                      <a:tailEnd type="none" w="med" len="med"/>
                    </a:lnR>
                    <a:lnT w="12700" cap="flat" cmpd="sng" algn="ctr">
                      <a:solidFill>
                        <a:srgbClr val="C4BC96"/>
                      </a:solidFill>
                      <a:prstDash val="solid"/>
                      <a:round/>
                      <a:headEnd type="none" w="med" len="med"/>
                      <a:tailEnd type="none" w="med" len="med"/>
                    </a:lnT>
                    <a:lnB w="12700" cap="flat" cmpd="sng" algn="ctr">
                      <a:solidFill>
                        <a:srgbClr val="C4BC96"/>
                      </a:solidFill>
                      <a:prstDash val="solid"/>
                      <a:round/>
                      <a:headEnd type="none" w="med" len="med"/>
                      <a:tailEnd type="none" w="med" len="med"/>
                    </a:lnB>
                  </a:tcPr>
                </a:tc>
                <a:tc>
                  <a:txBody>
                    <a:bodyPr/>
                    <a:lstStyle/>
                    <a:p>
                      <a:pPr marL="0" marR="0" algn="ctr">
                        <a:spcBef>
                          <a:spcPts val="0"/>
                        </a:spcBef>
                        <a:spcAft>
                          <a:spcPts val="0"/>
                        </a:spcAft>
                      </a:pPr>
                      <a:r>
                        <a:rPr lang="en-US" sz="900" b="1" dirty="0">
                          <a:solidFill>
                            <a:srgbClr val="595959"/>
                          </a:solidFill>
                          <a:effectLst/>
                          <a:latin typeface="Calibri" panose="020F0502020204030204" pitchFamily="34" charset="0"/>
                          <a:ea typeface="Calibri" panose="020F0502020204030204" pitchFamily="34" charset="0"/>
                          <a:cs typeface="Times New Roman" panose="02020603050405020304" pitchFamily="18" charset="0"/>
                        </a:rPr>
                        <a:t>-0.5</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1246" marR="61246" marT="0" marB="0" anchor="ctr">
                    <a:lnL w="12700" cap="flat" cmpd="sng" algn="ctr">
                      <a:solidFill>
                        <a:srgbClr val="C4BC96"/>
                      </a:solidFill>
                      <a:prstDash val="solid"/>
                      <a:round/>
                      <a:headEnd type="none" w="med" len="med"/>
                      <a:tailEnd type="none" w="med" len="med"/>
                    </a:lnL>
                    <a:lnR>
                      <a:noFill/>
                    </a:lnR>
                    <a:lnT w="12700" cap="flat" cmpd="sng" algn="ctr">
                      <a:solidFill>
                        <a:srgbClr val="C4BC96"/>
                      </a:solidFill>
                      <a:prstDash val="solid"/>
                      <a:round/>
                      <a:headEnd type="none" w="med" len="med"/>
                      <a:tailEnd type="none" w="med" len="med"/>
                    </a:lnT>
                    <a:lnB w="12700" cap="flat" cmpd="sng" algn="ctr">
                      <a:solidFill>
                        <a:srgbClr val="C4BC96"/>
                      </a:solidFill>
                      <a:prstDash val="solid"/>
                      <a:round/>
                      <a:headEnd type="none" w="med" len="med"/>
                      <a:tailEnd type="none" w="med" len="med"/>
                    </a:lnB>
                    <a:solidFill>
                      <a:srgbClr val="EEECE1"/>
                    </a:solidFill>
                  </a:tcPr>
                </a:tc>
                <a:extLst>
                  <a:ext uri="{0D108BD9-81ED-4DB2-BD59-A6C34878D82A}">
                    <a16:rowId xmlns:a16="http://schemas.microsoft.com/office/drawing/2014/main" val="10005"/>
                  </a:ext>
                </a:extLst>
              </a:tr>
            </a:tbl>
          </a:graphicData>
        </a:graphic>
      </p:graphicFrame>
      <p:graphicFrame>
        <p:nvGraphicFramePr>
          <p:cNvPr id="16" name="Table 15"/>
          <p:cNvGraphicFramePr>
            <a:graphicFrameLocks noGrp="1"/>
          </p:cNvGraphicFramePr>
          <p:nvPr>
            <p:extLst>
              <p:ext uri="{D42A27DB-BD31-4B8C-83A1-F6EECF244321}">
                <p14:modId xmlns:p14="http://schemas.microsoft.com/office/powerpoint/2010/main" val="3076256301"/>
              </p:ext>
            </p:extLst>
          </p:nvPr>
        </p:nvGraphicFramePr>
        <p:xfrm>
          <a:off x="457197" y="4972559"/>
          <a:ext cx="8229601" cy="1092960"/>
        </p:xfrm>
        <a:graphic>
          <a:graphicData uri="http://schemas.openxmlformats.org/drawingml/2006/table">
            <a:tbl>
              <a:tblPr firstRow="1" firstCol="1" bandRow="1"/>
              <a:tblGrid>
                <a:gridCol w="6199987">
                  <a:extLst>
                    <a:ext uri="{9D8B030D-6E8A-4147-A177-3AD203B41FA5}">
                      <a16:colId xmlns:a16="http://schemas.microsoft.com/office/drawing/2014/main" val="20000"/>
                    </a:ext>
                  </a:extLst>
                </a:gridCol>
                <a:gridCol w="676538">
                  <a:extLst>
                    <a:ext uri="{9D8B030D-6E8A-4147-A177-3AD203B41FA5}">
                      <a16:colId xmlns:a16="http://schemas.microsoft.com/office/drawing/2014/main" val="20001"/>
                    </a:ext>
                  </a:extLst>
                </a:gridCol>
                <a:gridCol w="676538">
                  <a:extLst>
                    <a:ext uri="{9D8B030D-6E8A-4147-A177-3AD203B41FA5}">
                      <a16:colId xmlns:a16="http://schemas.microsoft.com/office/drawing/2014/main" val="20002"/>
                    </a:ext>
                  </a:extLst>
                </a:gridCol>
                <a:gridCol w="676538">
                  <a:extLst>
                    <a:ext uri="{9D8B030D-6E8A-4147-A177-3AD203B41FA5}">
                      <a16:colId xmlns:a16="http://schemas.microsoft.com/office/drawing/2014/main" val="20003"/>
                    </a:ext>
                  </a:extLst>
                </a:gridCol>
              </a:tblGrid>
              <a:tr h="149712">
                <a:tc>
                  <a:txBody>
                    <a:bodyPr/>
                    <a:lstStyle/>
                    <a:p>
                      <a:pPr marL="0" marR="0" algn="ctr">
                        <a:spcBef>
                          <a:spcPts val="0"/>
                        </a:spcBef>
                        <a:spcAft>
                          <a:spcPts val="0"/>
                        </a:spcAft>
                      </a:pPr>
                      <a:r>
                        <a:rPr lang="en-US" sz="900" b="1"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Supervisor</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ctr">
                        <a:spcBef>
                          <a:spcPts val="0"/>
                        </a:spcBef>
                        <a:spcAft>
                          <a:spcPts val="0"/>
                        </a:spcAft>
                      </a:pPr>
                      <a:r>
                        <a:rPr lang="en-US" sz="900" b="1"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Self</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1246" marR="61246" marT="0" marB="0">
                    <a:lnL>
                      <a:noFill/>
                    </a:lnL>
                    <a:lnR w="12700" cap="flat" cmpd="sng" algn="ctr">
                      <a:solidFill>
                        <a:srgbClr val="C4BC96"/>
                      </a:solidFill>
                      <a:prstDash val="solid"/>
                      <a:round/>
                      <a:headEnd type="none" w="med" len="med"/>
                      <a:tailEnd type="none" w="med" len="med"/>
                    </a:lnR>
                    <a:lnT>
                      <a:noFill/>
                    </a:lnT>
                    <a:lnB w="12700" cap="flat" cmpd="sng" algn="ctr">
                      <a:solidFill>
                        <a:srgbClr val="C4BC96"/>
                      </a:solidFill>
                      <a:prstDash val="solid"/>
                      <a:round/>
                      <a:headEnd type="none" w="med" len="med"/>
                      <a:tailEnd type="none" w="med" len="med"/>
                    </a:lnB>
                  </a:tcPr>
                </a:tc>
                <a:tc>
                  <a:txBody>
                    <a:bodyPr/>
                    <a:lstStyle/>
                    <a:p>
                      <a:pPr marL="0" marR="0" algn="ctr">
                        <a:spcBef>
                          <a:spcPts val="0"/>
                        </a:spcBef>
                        <a:spcAft>
                          <a:spcPts val="0"/>
                        </a:spcAft>
                      </a:pPr>
                      <a:r>
                        <a:rPr lang="en-US" sz="900" b="1"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Current Proficiency</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1246" marR="61246" marT="0" marB="0">
                    <a:lnL w="12700" cap="flat" cmpd="sng" algn="ctr">
                      <a:solidFill>
                        <a:srgbClr val="C4BC96"/>
                      </a:solidFill>
                      <a:prstDash val="solid"/>
                      <a:round/>
                      <a:headEnd type="none" w="med" len="med"/>
                      <a:tailEnd type="none" w="med" len="med"/>
                    </a:lnL>
                    <a:lnR w="12700" cap="flat" cmpd="sng" algn="ctr">
                      <a:solidFill>
                        <a:srgbClr val="C4BC96"/>
                      </a:solidFill>
                      <a:prstDash val="solid"/>
                      <a:round/>
                      <a:headEnd type="none" w="med" len="med"/>
                      <a:tailEnd type="none" w="med" len="med"/>
                    </a:lnR>
                    <a:lnT w="12700" cap="flat" cmpd="sng" algn="ctr">
                      <a:solidFill>
                        <a:srgbClr val="C4BC96"/>
                      </a:solidFill>
                      <a:prstDash val="solid"/>
                      <a:round/>
                      <a:headEnd type="none" w="med" len="med"/>
                      <a:tailEnd type="none" w="med" len="med"/>
                    </a:lnT>
                    <a:lnB w="12700" cap="flat" cmpd="sng" algn="ctr">
                      <a:solidFill>
                        <a:srgbClr val="C4BC96"/>
                      </a:solidFill>
                      <a:prstDash val="solid"/>
                      <a:round/>
                      <a:headEnd type="none" w="med" len="med"/>
                      <a:tailEnd type="none" w="med" len="med"/>
                    </a:lnB>
                    <a:solidFill>
                      <a:srgbClr val="948A54"/>
                    </a:solidFill>
                  </a:tcPr>
                </a:tc>
                <a:tc>
                  <a:txBody>
                    <a:bodyPr/>
                    <a:lstStyle/>
                    <a:p>
                      <a:pPr marL="0" marR="0" algn="ctr">
                        <a:spcBef>
                          <a:spcPts val="0"/>
                        </a:spcBef>
                        <a:spcAft>
                          <a:spcPts val="0"/>
                        </a:spcAft>
                      </a:pPr>
                      <a:r>
                        <a:rPr lang="en-US" sz="900" b="1"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Desired Proficiency</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1246" marR="61246" marT="0" marB="0">
                    <a:lnL w="12700" cap="flat" cmpd="sng" algn="ctr">
                      <a:solidFill>
                        <a:srgbClr val="C4BC96"/>
                      </a:solidFill>
                      <a:prstDash val="solid"/>
                      <a:round/>
                      <a:headEnd type="none" w="med" len="med"/>
                      <a:tailEnd type="none" w="med" len="med"/>
                    </a:lnL>
                    <a:lnR w="12700" cap="flat" cmpd="sng" algn="ctr">
                      <a:solidFill>
                        <a:srgbClr val="C4BC96"/>
                      </a:solidFill>
                      <a:prstDash val="solid"/>
                      <a:round/>
                      <a:headEnd type="none" w="med" len="med"/>
                      <a:tailEnd type="none" w="med" len="med"/>
                    </a:lnR>
                    <a:lnT w="12700" cap="flat" cmpd="sng" algn="ctr">
                      <a:solidFill>
                        <a:srgbClr val="C4BC96"/>
                      </a:solidFill>
                      <a:prstDash val="solid"/>
                      <a:round/>
                      <a:headEnd type="none" w="med" len="med"/>
                      <a:tailEnd type="none" w="med" len="med"/>
                    </a:lnT>
                    <a:lnB w="12700" cap="flat" cmpd="sng" algn="ctr">
                      <a:solidFill>
                        <a:srgbClr val="C4BC96"/>
                      </a:solidFill>
                      <a:prstDash val="solid"/>
                      <a:round/>
                      <a:headEnd type="none" w="med" len="med"/>
                      <a:tailEnd type="none" w="med" len="med"/>
                    </a:lnB>
                    <a:solidFill>
                      <a:srgbClr val="948A54"/>
                    </a:solidFill>
                  </a:tcPr>
                </a:tc>
                <a:tc>
                  <a:txBody>
                    <a:bodyPr/>
                    <a:lstStyle/>
                    <a:p>
                      <a:pPr marL="0" marR="0" algn="ctr">
                        <a:spcBef>
                          <a:spcPts val="0"/>
                        </a:spcBef>
                        <a:spcAft>
                          <a:spcPts val="0"/>
                        </a:spcAft>
                      </a:pPr>
                      <a:r>
                        <a:rPr lang="en-US" sz="900" b="1">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Difference</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1246" marR="61246" marT="0" marB="0">
                    <a:lnL w="12700" cap="flat" cmpd="sng" algn="ctr">
                      <a:solidFill>
                        <a:srgbClr val="C4BC96"/>
                      </a:solidFill>
                      <a:prstDash val="solid"/>
                      <a:round/>
                      <a:headEnd type="none" w="med" len="med"/>
                      <a:tailEnd type="none" w="med" len="med"/>
                    </a:lnL>
                    <a:lnR>
                      <a:noFill/>
                    </a:lnR>
                    <a:lnT w="12700" cap="flat" cmpd="sng" algn="ctr">
                      <a:solidFill>
                        <a:srgbClr val="C4BC96"/>
                      </a:solidFill>
                      <a:prstDash val="solid"/>
                      <a:round/>
                      <a:headEnd type="none" w="med" len="med"/>
                      <a:tailEnd type="none" w="med" len="med"/>
                    </a:lnT>
                    <a:lnB w="12700" cap="flat" cmpd="sng" algn="ctr">
                      <a:solidFill>
                        <a:srgbClr val="C4BC96"/>
                      </a:solidFill>
                      <a:prstDash val="solid"/>
                      <a:round/>
                      <a:headEnd type="none" w="med" len="med"/>
                      <a:tailEnd type="none" w="med" len="med"/>
                    </a:lnB>
                    <a:solidFill>
                      <a:srgbClr val="948A54"/>
                    </a:solidFill>
                  </a:tcPr>
                </a:tc>
                <a:extLst>
                  <a:ext uri="{0D108BD9-81ED-4DB2-BD59-A6C34878D82A}">
                    <a16:rowId xmlns:a16="http://schemas.microsoft.com/office/drawing/2014/main" val="10000"/>
                  </a:ext>
                </a:extLst>
              </a:tr>
              <a:tr h="136101">
                <a:tc gridSpan="4">
                  <a:txBody>
                    <a:bodyPr/>
                    <a:lstStyle/>
                    <a:p>
                      <a:pPr marL="0" marR="0">
                        <a:spcBef>
                          <a:spcPts val="0"/>
                        </a:spcBef>
                        <a:spcAft>
                          <a:spcPts val="0"/>
                        </a:spcAft>
                      </a:pPr>
                      <a:r>
                        <a:rPr lang="en-US" sz="900" b="1"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Included in the Position </a:t>
                      </a:r>
                      <a:r>
                        <a:rPr lang="en-US" sz="900"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sym typeface="Webdings" panose="05030102010509060703" pitchFamily="18" charset="2"/>
                        </a:rPr>
                        <a:t></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1246" marR="61246" marT="0" marB="0">
                    <a:lnL>
                      <a:noFill/>
                    </a:lnL>
                    <a:lnR>
                      <a:noFill/>
                    </a:lnR>
                    <a:lnT w="12700" cap="flat" cmpd="sng" algn="ctr">
                      <a:solidFill>
                        <a:srgbClr val="C4BC96"/>
                      </a:solidFill>
                      <a:prstDash val="solid"/>
                      <a:round/>
                      <a:headEnd type="none" w="med" len="med"/>
                      <a:tailEnd type="none" w="med" len="med"/>
                    </a:lnT>
                    <a:lnB w="12700" cap="flat" cmpd="sng" algn="ctr">
                      <a:solidFill>
                        <a:srgbClr val="C4BC96"/>
                      </a:solidFill>
                      <a:prstDash val="solid"/>
                      <a:round/>
                      <a:headEnd type="none" w="med" len="med"/>
                      <a:tailEnd type="none" w="med" len="med"/>
                    </a:lnB>
                    <a:solidFill>
                      <a:srgbClr val="31849B"/>
                    </a:solidFill>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1"/>
                  </a:ext>
                </a:extLst>
              </a:tr>
              <a:tr h="330961">
                <a:tc>
                  <a:txBody>
                    <a:bodyPr/>
                    <a:lstStyle/>
                    <a:p>
                      <a:pPr marL="0" marR="0">
                        <a:spcBef>
                          <a:spcPts val="600"/>
                        </a:spcBef>
                        <a:spcAft>
                          <a:spcPts val="600"/>
                        </a:spcAft>
                      </a:pPr>
                      <a:r>
                        <a:rPr lang="en-US" sz="900" b="1" dirty="0">
                          <a:solidFill>
                            <a:srgbClr val="595959"/>
                          </a:solidFill>
                          <a:effectLst/>
                          <a:latin typeface="Calibri" panose="020F0502020204030204" pitchFamily="34" charset="0"/>
                          <a:ea typeface="Calibri" panose="020F0502020204030204" pitchFamily="34" charset="0"/>
                          <a:cs typeface="Times New Roman" panose="02020603050405020304" pitchFamily="18" charset="0"/>
                        </a:rPr>
                        <a:t>Workforce Planning</a:t>
                      </a:r>
                      <a:r>
                        <a:rPr lang="en-US" sz="900" dirty="0">
                          <a:solidFill>
                            <a:srgbClr val="595959"/>
                          </a:solidFill>
                          <a:effectLst/>
                          <a:latin typeface="Calibri" panose="020F0502020204030204" pitchFamily="34" charset="0"/>
                          <a:ea typeface="Calibri" panose="020F0502020204030204" pitchFamily="34" charset="0"/>
                          <a:cs typeface="Times New Roman" panose="02020603050405020304" pitchFamily="18" charset="0"/>
                        </a:rPr>
                        <a:t> - Knowledge of HR concepts, principles, and practices related to determining workload projections and current and future competency gaps to align human capital with organizational goals.</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1246" marR="61246" marT="0" marB="0" anchor="ctr">
                    <a:lnL>
                      <a:noFill/>
                    </a:lnL>
                    <a:lnR w="12700" cap="flat" cmpd="sng" algn="ctr">
                      <a:solidFill>
                        <a:srgbClr val="C4BC96"/>
                      </a:solidFill>
                      <a:prstDash val="solid"/>
                      <a:round/>
                      <a:headEnd type="none" w="med" len="med"/>
                      <a:tailEnd type="none" w="med" len="med"/>
                    </a:lnR>
                    <a:lnT w="12700" cap="flat" cmpd="sng" algn="ctr">
                      <a:solidFill>
                        <a:srgbClr val="C4BC96"/>
                      </a:solidFill>
                      <a:prstDash val="solid"/>
                      <a:round/>
                      <a:headEnd type="none" w="med" len="med"/>
                      <a:tailEnd type="none" w="med" len="med"/>
                    </a:lnT>
                    <a:lnB w="12700" cap="flat" cmpd="sng" algn="ctr">
                      <a:solidFill>
                        <a:srgbClr val="C4BC96"/>
                      </a:solidFill>
                      <a:prstDash val="solid"/>
                      <a:round/>
                      <a:headEnd type="none" w="med" len="med"/>
                      <a:tailEnd type="none" w="med" len="med"/>
                    </a:lnB>
                  </a:tcPr>
                </a:tc>
                <a:tc>
                  <a:txBody>
                    <a:bodyPr/>
                    <a:lstStyle/>
                    <a:p>
                      <a:pPr marL="0" marR="0" algn="ctr">
                        <a:spcBef>
                          <a:spcPts val="0"/>
                        </a:spcBef>
                        <a:spcAft>
                          <a:spcPts val="0"/>
                        </a:spcAft>
                      </a:pPr>
                      <a:r>
                        <a:rPr lang="en-US" sz="900" b="1" dirty="0">
                          <a:solidFill>
                            <a:srgbClr val="595959"/>
                          </a:solidFill>
                          <a:effectLst/>
                          <a:latin typeface="Calibri" panose="020F0502020204030204" pitchFamily="34" charset="0"/>
                          <a:ea typeface="Calibri" panose="020F0502020204030204" pitchFamily="34" charset="0"/>
                          <a:cs typeface="Times New Roman" panose="02020603050405020304" pitchFamily="18" charset="0"/>
                        </a:rPr>
                        <a:t>2.5</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ctr">
                        <a:spcBef>
                          <a:spcPts val="0"/>
                        </a:spcBef>
                        <a:spcAft>
                          <a:spcPts val="0"/>
                        </a:spcAft>
                      </a:pPr>
                      <a:r>
                        <a:rPr lang="en-US" sz="800" b="1" dirty="0">
                          <a:solidFill>
                            <a:srgbClr val="595959"/>
                          </a:solidFill>
                          <a:effectLst/>
                          <a:latin typeface="Calibri" panose="020F0502020204030204" pitchFamily="34" charset="0"/>
                          <a:ea typeface="Calibri" panose="020F0502020204030204" pitchFamily="34" charset="0"/>
                          <a:cs typeface="Times New Roman" panose="02020603050405020304" pitchFamily="18" charset="0"/>
                        </a:rPr>
                        <a:t>Basic</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1246" marR="61246" marT="0" marB="0" anchor="ctr">
                    <a:lnL w="12700" cap="flat" cmpd="sng" algn="ctr">
                      <a:solidFill>
                        <a:srgbClr val="C4BC96"/>
                      </a:solidFill>
                      <a:prstDash val="solid"/>
                      <a:round/>
                      <a:headEnd type="none" w="med" len="med"/>
                      <a:tailEnd type="none" w="med" len="med"/>
                    </a:lnL>
                    <a:lnR w="12700" cap="flat" cmpd="sng" algn="ctr">
                      <a:solidFill>
                        <a:srgbClr val="C4BC96"/>
                      </a:solidFill>
                      <a:prstDash val="solid"/>
                      <a:round/>
                      <a:headEnd type="none" w="med" len="med"/>
                      <a:tailEnd type="none" w="med" len="med"/>
                    </a:lnR>
                    <a:lnT w="12700" cap="flat" cmpd="sng" algn="ctr">
                      <a:solidFill>
                        <a:srgbClr val="C4BC96"/>
                      </a:solidFill>
                      <a:prstDash val="solid"/>
                      <a:round/>
                      <a:headEnd type="none" w="med" len="med"/>
                      <a:tailEnd type="none" w="med" len="med"/>
                    </a:lnT>
                    <a:lnB w="12700" cap="flat" cmpd="sng" algn="ctr">
                      <a:solidFill>
                        <a:srgbClr val="C4BC96"/>
                      </a:solidFill>
                      <a:prstDash val="solid"/>
                      <a:round/>
                      <a:headEnd type="none" w="med" len="med"/>
                      <a:tailEnd type="none" w="med" len="med"/>
                    </a:lnB>
                  </a:tcPr>
                </a:tc>
                <a:tc>
                  <a:txBody>
                    <a:bodyPr/>
                    <a:lstStyle/>
                    <a:p>
                      <a:pPr marL="0" marR="0" algn="ctr">
                        <a:spcBef>
                          <a:spcPts val="0"/>
                        </a:spcBef>
                        <a:spcAft>
                          <a:spcPts val="0"/>
                        </a:spcAft>
                      </a:pPr>
                      <a:r>
                        <a:rPr lang="en-US" sz="900" b="1" dirty="0">
                          <a:solidFill>
                            <a:srgbClr val="595959"/>
                          </a:solidFill>
                          <a:effectLst/>
                          <a:latin typeface="Calibri" panose="020F0502020204030204" pitchFamily="34" charset="0"/>
                          <a:ea typeface="Calibri" panose="020F0502020204030204" pitchFamily="34" charset="0"/>
                          <a:cs typeface="Times New Roman" panose="02020603050405020304" pitchFamily="18" charset="0"/>
                        </a:rPr>
                        <a:t>4</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ctr">
                        <a:spcBef>
                          <a:spcPts val="0"/>
                        </a:spcBef>
                        <a:spcAft>
                          <a:spcPts val="0"/>
                        </a:spcAft>
                      </a:pPr>
                      <a:r>
                        <a:rPr lang="en-US" sz="800" b="1" dirty="0">
                          <a:solidFill>
                            <a:srgbClr val="595959"/>
                          </a:solidFill>
                          <a:effectLst/>
                          <a:latin typeface="Calibri" panose="020F0502020204030204" pitchFamily="34" charset="0"/>
                          <a:ea typeface="Calibri" panose="020F0502020204030204" pitchFamily="34" charset="0"/>
                          <a:cs typeface="Times New Roman" panose="02020603050405020304" pitchFamily="18" charset="0"/>
                        </a:rPr>
                        <a:t>Advanced</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1246" marR="61246" marT="0" marB="0" anchor="ctr">
                    <a:lnL w="12700" cap="flat" cmpd="sng" algn="ctr">
                      <a:solidFill>
                        <a:srgbClr val="C4BC96"/>
                      </a:solidFill>
                      <a:prstDash val="solid"/>
                      <a:round/>
                      <a:headEnd type="none" w="med" len="med"/>
                      <a:tailEnd type="none" w="med" len="med"/>
                    </a:lnL>
                    <a:lnR w="12700" cap="flat" cmpd="sng" algn="ctr">
                      <a:solidFill>
                        <a:srgbClr val="C4BC96"/>
                      </a:solidFill>
                      <a:prstDash val="solid"/>
                      <a:round/>
                      <a:headEnd type="none" w="med" len="med"/>
                      <a:tailEnd type="none" w="med" len="med"/>
                    </a:lnR>
                    <a:lnT w="12700" cap="flat" cmpd="sng" algn="ctr">
                      <a:solidFill>
                        <a:srgbClr val="C4BC96"/>
                      </a:solidFill>
                      <a:prstDash val="solid"/>
                      <a:round/>
                      <a:headEnd type="none" w="med" len="med"/>
                      <a:tailEnd type="none" w="med" len="med"/>
                    </a:lnT>
                    <a:lnB w="12700" cap="flat" cmpd="sng" algn="ctr">
                      <a:solidFill>
                        <a:srgbClr val="C4BC96"/>
                      </a:solidFill>
                      <a:prstDash val="solid"/>
                      <a:round/>
                      <a:headEnd type="none" w="med" len="med"/>
                      <a:tailEnd type="none" w="med" len="med"/>
                    </a:lnB>
                  </a:tcPr>
                </a:tc>
                <a:tc>
                  <a:txBody>
                    <a:bodyPr/>
                    <a:lstStyle/>
                    <a:p>
                      <a:pPr marL="0" marR="0" algn="ctr">
                        <a:spcBef>
                          <a:spcPts val="0"/>
                        </a:spcBef>
                        <a:spcAft>
                          <a:spcPts val="0"/>
                        </a:spcAft>
                      </a:pPr>
                      <a:r>
                        <a:rPr lang="en-US" sz="900" b="1" dirty="0">
                          <a:solidFill>
                            <a:srgbClr val="595959"/>
                          </a:solidFill>
                          <a:effectLst/>
                          <a:latin typeface="Calibri" panose="020F0502020204030204" pitchFamily="34" charset="0"/>
                          <a:ea typeface="Calibri" panose="020F0502020204030204" pitchFamily="34" charset="0"/>
                          <a:cs typeface="Times New Roman" panose="02020603050405020304" pitchFamily="18" charset="0"/>
                        </a:rPr>
                        <a:t>-1.5</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1246" marR="61246" marT="0" marB="0" anchor="ctr">
                    <a:lnL w="12700" cap="flat" cmpd="sng" algn="ctr">
                      <a:solidFill>
                        <a:srgbClr val="C4BC96"/>
                      </a:solidFill>
                      <a:prstDash val="solid"/>
                      <a:round/>
                      <a:headEnd type="none" w="med" len="med"/>
                      <a:tailEnd type="none" w="med" len="med"/>
                    </a:lnL>
                    <a:lnR>
                      <a:noFill/>
                    </a:lnR>
                    <a:lnT w="12700" cap="flat" cmpd="sng" algn="ctr">
                      <a:solidFill>
                        <a:srgbClr val="C4BC96"/>
                      </a:solidFill>
                      <a:prstDash val="solid"/>
                      <a:round/>
                      <a:headEnd type="none" w="med" len="med"/>
                      <a:tailEnd type="none" w="med" len="med"/>
                    </a:lnT>
                    <a:lnB w="12700" cap="flat" cmpd="sng" algn="ctr">
                      <a:solidFill>
                        <a:srgbClr val="C4BC96"/>
                      </a:solidFill>
                      <a:prstDash val="solid"/>
                      <a:round/>
                      <a:headEnd type="none" w="med" len="med"/>
                      <a:tailEnd type="none" w="med" len="med"/>
                    </a:lnB>
                    <a:solidFill>
                      <a:srgbClr val="EEECE1"/>
                    </a:solidFill>
                  </a:tcPr>
                </a:tc>
                <a:extLst>
                  <a:ext uri="{0D108BD9-81ED-4DB2-BD59-A6C34878D82A}">
                    <a16:rowId xmlns:a16="http://schemas.microsoft.com/office/drawing/2014/main" val="10002"/>
                  </a:ext>
                </a:extLst>
              </a:tr>
              <a:tr h="136101">
                <a:tc gridSpan="4">
                  <a:txBody>
                    <a:bodyPr/>
                    <a:lstStyle/>
                    <a:p>
                      <a:pPr marL="0" marR="0">
                        <a:spcBef>
                          <a:spcPts val="0"/>
                        </a:spcBef>
                        <a:spcAft>
                          <a:spcPts val="0"/>
                        </a:spcAft>
                      </a:pPr>
                      <a:r>
                        <a:rPr lang="en-US" sz="900" b="1"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Not Included in the Position </a:t>
                      </a:r>
                      <a:r>
                        <a:rPr lang="en-US" sz="900"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sym typeface="Webdings" panose="05030102010509060703" pitchFamily="18" charset="2"/>
                        </a:rPr>
                        <a:t></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1246" marR="61246" marT="0" marB="0">
                    <a:lnL>
                      <a:noFill/>
                    </a:lnL>
                    <a:lnR w="12700" cap="flat" cmpd="sng" algn="ctr">
                      <a:noFill/>
                      <a:prstDash val="solid"/>
                      <a:round/>
                      <a:headEnd type="none" w="med" len="med"/>
                      <a:tailEnd type="none" w="med" len="med"/>
                    </a:lnR>
                    <a:lnT w="12700" cap="flat" cmpd="sng" algn="ctr">
                      <a:solidFill>
                        <a:srgbClr val="C4BC96"/>
                      </a:solidFill>
                      <a:prstDash val="solid"/>
                      <a:round/>
                      <a:headEnd type="none" w="med" len="med"/>
                      <a:tailEnd type="none" w="med" len="med"/>
                    </a:lnT>
                    <a:lnB w="12700" cap="flat" cmpd="sng" algn="ctr">
                      <a:solidFill>
                        <a:srgbClr val="C4BC96"/>
                      </a:solidFill>
                      <a:prstDash val="solid"/>
                      <a:round/>
                      <a:headEnd type="none" w="med" len="med"/>
                      <a:tailEnd type="none" w="med" len="med"/>
                    </a:lnB>
                    <a:solidFill>
                      <a:srgbClr val="31849B"/>
                    </a:solidFill>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3"/>
                  </a:ext>
                </a:extLst>
              </a:tr>
              <a:tr h="213359">
                <a:tc gridSpan="4">
                  <a:txBody>
                    <a:bodyPr/>
                    <a:lstStyle/>
                    <a:p>
                      <a:pPr marL="0" marR="0">
                        <a:spcBef>
                          <a:spcPts val="600"/>
                        </a:spcBef>
                        <a:spcAft>
                          <a:spcPts val="600"/>
                        </a:spcAft>
                      </a:pPr>
                      <a:r>
                        <a:rPr lang="en-US" sz="900" b="0" i="1" dirty="0">
                          <a:solidFill>
                            <a:srgbClr val="595959"/>
                          </a:solidFill>
                          <a:effectLst/>
                          <a:latin typeface="Calibri" panose="020F0502020204030204" pitchFamily="34" charset="0"/>
                          <a:ea typeface="Calibri" panose="020F0502020204030204" pitchFamily="34" charset="0"/>
                          <a:cs typeface="Times New Roman" panose="02020603050405020304" pitchFamily="18" charset="0"/>
                        </a:rPr>
                        <a:t>None</a:t>
                      </a:r>
                      <a:endParaRPr lang="en-US" sz="1000" b="0" i="1" dirty="0">
                        <a:effectLst/>
                        <a:latin typeface="Calibri" panose="020F0502020204030204" pitchFamily="34" charset="0"/>
                        <a:ea typeface="Calibri" panose="020F0502020204030204" pitchFamily="34" charset="0"/>
                        <a:cs typeface="Times New Roman" panose="02020603050405020304" pitchFamily="18" charset="0"/>
                      </a:endParaRPr>
                    </a:p>
                  </a:txBody>
                  <a:tcPr marL="61246" marR="61246" marT="0" marB="0" anchor="ctr">
                    <a:lnL>
                      <a:noFill/>
                    </a:lnL>
                    <a:lnR w="12700" cap="flat" cmpd="sng" algn="ctr">
                      <a:noFill/>
                      <a:prstDash val="solid"/>
                      <a:round/>
                      <a:headEnd type="none" w="med" len="med"/>
                      <a:tailEnd type="none" w="med" len="med"/>
                    </a:lnR>
                    <a:lnT w="12700" cap="flat" cmpd="sng" algn="ctr">
                      <a:solidFill>
                        <a:srgbClr val="C4BC96"/>
                      </a:solidFill>
                      <a:prstDash val="solid"/>
                      <a:round/>
                      <a:headEnd type="none" w="med" len="med"/>
                      <a:tailEnd type="none" w="med" len="med"/>
                    </a:lnT>
                    <a:lnB w="12700" cap="flat" cmpd="sng" algn="ctr">
                      <a:solidFill>
                        <a:srgbClr val="C4BC96"/>
                      </a:solidFill>
                      <a:prstDash val="solid"/>
                      <a:round/>
                      <a:headEnd type="none" w="med" len="med"/>
                      <a:tailEnd type="none" w="med" len="med"/>
                    </a:lnB>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1246" marR="61246" marT="0" marB="0" anchor="ctr">
                    <a:lnL w="12700" cap="flat" cmpd="sng" algn="ctr">
                      <a:solidFill>
                        <a:srgbClr val="C4BC96"/>
                      </a:solidFill>
                      <a:prstDash val="solid"/>
                      <a:round/>
                      <a:headEnd type="none" w="med" len="med"/>
                      <a:tailEnd type="none" w="med" len="med"/>
                    </a:lnL>
                    <a:lnR w="12700" cap="flat" cmpd="sng" algn="ctr">
                      <a:solidFill>
                        <a:srgbClr val="C4BC96"/>
                      </a:solidFill>
                      <a:prstDash val="solid"/>
                      <a:round/>
                      <a:headEnd type="none" w="med" len="med"/>
                      <a:tailEnd type="none" w="med" len="med"/>
                    </a:lnR>
                    <a:lnT w="12700" cap="flat" cmpd="sng" algn="ctr">
                      <a:solidFill>
                        <a:srgbClr val="C4BC96"/>
                      </a:solidFill>
                      <a:prstDash val="solid"/>
                      <a:round/>
                      <a:headEnd type="none" w="med" len="med"/>
                      <a:tailEnd type="none" w="med" len="med"/>
                    </a:lnT>
                    <a:lnB w="12700" cap="flat" cmpd="sng" algn="ctr">
                      <a:solidFill>
                        <a:srgbClr val="C4BC96"/>
                      </a:solidFill>
                      <a:prstDash val="solid"/>
                      <a:round/>
                      <a:headEnd type="none" w="med" len="med"/>
                      <a:tailEnd type="none" w="med" len="med"/>
                    </a:lnB>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1246" marR="61246" marT="0" marB="0" anchor="ctr">
                    <a:lnL w="12700" cap="flat" cmpd="sng" algn="ctr">
                      <a:solidFill>
                        <a:srgbClr val="C4BC96"/>
                      </a:solidFill>
                      <a:prstDash val="solid"/>
                      <a:round/>
                      <a:headEnd type="none" w="med" len="med"/>
                      <a:tailEnd type="none" w="med" len="med"/>
                    </a:lnL>
                    <a:lnR w="12700" cap="flat" cmpd="sng" algn="ctr">
                      <a:solidFill>
                        <a:srgbClr val="C4BC96"/>
                      </a:solidFill>
                      <a:prstDash val="solid"/>
                      <a:round/>
                      <a:headEnd type="none" w="med" len="med"/>
                      <a:tailEnd type="none" w="med" len="med"/>
                    </a:lnR>
                    <a:lnT w="12700" cap="flat" cmpd="sng" algn="ctr">
                      <a:solidFill>
                        <a:srgbClr val="C4BC96"/>
                      </a:solidFill>
                      <a:prstDash val="solid"/>
                      <a:round/>
                      <a:headEnd type="none" w="med" len="med"/>
                      <a:tailEnd type="none" w="med" len="med"/>
                    </a:lnT>
                    <a:lnB w="12700" cap="flat" cmpd="sng" algn="ctr">
                      <a:solidFill>
                        <a:srgbClr val="C4BC96"/>
                      </a:solidFill>
                      <a:prstDash val="solid"/>
                      <a:round/>
                      <a:headEnd type="none" w="med" len="med"/>
                      <a:tailEnd type="none" w="med" len="med"/>
                    </a:lnB>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1246" marR="61246" marT="0" marB="0" anchor="ctr">
                    <a:lnL w="12700" cap="flat" cmpd="sng" algn="ctr">
                      <a:solidFill>
                        <a:srgbClr val="C4BC96"/>
                      </a:solidFill>
                      <a:prstDash val="solid"/>
                      <a:round/>
                      <a:headEnd type="none" w="med" len="med"/>
                      <a:tailEnd type="none" w="med" len="med"/>
                    </a:lnL>
                    <a:lnR>
                      <a:noFill/>
                    </a:lnR>
                    <a:lnT w="12700" cap="flat" cmpd="sng" algn="ctr">
                      <a:solidFill>
                        <a:srgbClr val="C4BC96"/>
                      </a:solidFill>
                      <a:prstDash val="solid"/>
                      <a:round/>
                      <a:headEnd type="none" w="med" len="med"/>
                      <a:tailEnd type="none" w="med" len="med"/>
                    </a:lnT>
                    <a:lnB w="12700" cap="flat" cmpd="sng" algn="ctr">
                      <a:solidFill>
                        <a:srgbClr val="C4BC96"/>
                      </a:solidFill>
                      <a:prstDash val="solid"/>
                      <a:round/>
                      <a:headEnd type="none" w="med" len="med"/>
                      <a:tailEnd type="none" w="med" len="med"/>
                    </a:lnB>
                    <a:solidFill>
                      <a:srgbClr val="EEECE1"/>
                    </a:solidFill>
                  </a:tcPr>
                </a:tc>
                <a:extLst>
                  <a:ext uri="{0D108BD9-81ED-4DB2-BD59-A6C34878D82A}">
                    <a16:rowId xmlns:a16="http://schemas.microsoft.com/office/drawing/2014/main" val="10004"/>
                  </a:ext>
                </a:extLst>
              </a:tr>
            </a:tbl>
          </a:graphicData>
        </a:graphic>
      </p:graphicFrame>
      <p:sp>
        <p:nvSpPr>
          <p:cNvPr id="19" name="Text Box 1"/>
          <p:cNvSpPr txBox="1"/>
          <p:nvPr/>
        </p:nvSpPr>
        <p:spPr>
          <a:xfrm>
            <a:off x="7848600" y="593986"/>
            <a:ext cx="924560" cy="365760"/>
          </a:xfrm>
          <a:prstGeom prst="rect">
            <a:avLst/>
          </a:prstGeom>
          <a:solidFill>
            <a:schemeClr val="lt1"/>
          </a:solid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none" lIns="91440" tIns="45720" rIns="91440" bIns="45720" numCol="1" spcCol="0" rtlCol="0" fromWordArt="0" anchor="t" anchorCtr="0" forceAA="0" compatLnSpc="1">
            <a:prstTxWarp prst="textNoShape">
              <a:avLst/>
            </a:prstTxWarp>
            <a:noAutofit/>
          </a:bodyPr>
          <a:lstStyle/>
          <a:p>
            <a:pPr marL="0" marR="0">
              <a:spcBef>
                <a:spcPts val="0"/>
              </a:spcBef>
              <a:spcAft>
                <a:spcPts val="0"/>
              </a:spcAft>
            </a:pPr>
            <a:r>
              <a:rPr lang="en-US" sz="1100">
                <a:effectLst/>
                <a:ea typeface="Calibri" panose="020F0502020204030204" pitchFamily="34" charset="0"/>
                <a:cs typeface="Times New Roman" panose="02020603050405020304" pitchFamily="18" charset="0"/>
                <a:sym typeface="Wingdings 2" panose="05020102010507070707" pitchFamily="18" charset="2"/>
              </a:rPr>
              <a:t></a:t>
            </a:r>
            <a:r>
              <a:rPr lang="en-US" sz="1100">
                <a:effectLst/>
                <a:ea typeface="Calibri" panose="020F0502020204030204" pitchFamily="34" charset="0"/>
                <a:cs typeface="Times New Roman" panose="02020603050405020304" pitchFamily="18" charset="0"/>
              </a:rPr>
              <a:t> </a:t>
            </a:r>
            <a:r>
              <a:rPr lang="en-US" sz="1100" u="sng">
                <a:effectLst/>
                <a:ea typeface="Calibri" panose="020F0502020204030204" pitchFamily="34" charset="0"/>
                <a:cs typeface="Times New Roman" panose="02020603050405020304" pitchFamily="18" charset="0"/>
              </a:rPr>
              <a:t>Print Page</a:t>
            </a:r>
            <a:endParaRPr lang="en-US" sz="1100">
              <a:effectLs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822079453"/>
      </p:ext>
    </p:extLst>
  </p:cSld>
  <p:clrMapOvr>
    <a:masterClrMapping/>
  </p:clrMapOvr>
  <p:transition spd="slow">
    <p:push/>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extBox 14"/>
          <p:cNvSpPr txBox="1"/>
          <p:nvPr/>
        </p:nvSpPr>
        <p:spPr>
          <a:xfrm>
            <a:off x="137160" y="228600"/>
            <a:ext cx="8869680" cy="261610"/>
          </a:xfrm>
          <a:prstGeom prst="rect">
            <a:avLst/>
          </a:prstGeom>
          <a:solidFill>
            <a:schemeClr val="tx1">
              <a:lumMod val="85000"/>
              <a:lumOff val="15000"/>
            </a:schemeClr>
          </a:solidFill>
        </p:spPr>
        <p:txBody>
          <a:bodyPr wrap="square" rtlCol="0">
            <a:spAutoFit/>
          </a:bodyPr>
          <a:lstStyle/>
          <a:p>
            <a:pPr>
              <a:tabLst>
                <a:tab pos="3138488" algn="l"/>
              </a:tabLst>
            </a:pPr>
            <a:r>
              <a:rPr lang="en-US" sz="1100" b="1" dirty="0">
                <a:solidFill>
                  <a:srgbClr val="FFFFFF"/>
                </a:solidFill>
                <a:ea typeface="Calibri"/>
                <a:cs typeface="Times New Roman"/>
              </a:rPr>
              <a:t> Home			About 	</a:t>
            </a:r>
            <a:r>
              <a:rPr lang="en-US" sz="1100" b="1" dirty="0">
                <a:solidFill>
                  <a:schemeClr val="bg1"/>
                </a:solidFill>
                <a:ea typeface="Calibri"/>
                <a:cs typeface="Times New Roman"/>
              </a:rPr>
              <a:t>Register	Help </a:t>
            </a:r>
            <a:r>
              <a:rPr lang="en-US" sz="1100" b="1" dirty="0">
                <a:solidFill>
                  <a:schemeClr val="bg1"/>
                </a:solidFill>
                <a:ea typeface="Calibri"/>
                <a:cs typeface="Times New Roman"/>
                <a:sym typeface="Wingdings 3"/>
              </a:rPr>
              <a:t></a:t>
            </a:r>
            <a:r>
              <a:rPr lang="en-US" sz="1100" b="1" dirty="0">
                <a:solidFill>
                  <a:schemeClr val="bg1"/>
                </a:solidFill>
                <a:ea typeface="Calibri"/>
                <a:cs typeface="Times New Roman"/>
              </a:rPr>
              <a:t>	</a:t>
            </a:r>
            <a:r>
              <a:rPr lang="en-US" sz="1100" b="1" dirty="0">
                <a:solidFill>
                  <a:srgbClr val="FFFFFF"/>
                </a:solidFill>
                <a:ea typeface="Calibri"/>
                <a:cs typeface="Times New Roman"/>
              </a:rPr>
              <a:t> </a:t>
            </a:r>
            <a:endParaRPr lang="en-US" sz="1100" u="sng" dirty="0"/>
          </a:p>
        </p:txBody>
      </p:sp>
      <p:sp>
        <p:nvSpPr>
          <p:cNvPr id="17" name="TextBox 16"/>
          <p:cNvSpPr txBox="1"/>
          <p:nvPr/>
        </p:nvSpPr>
        <p:spPr>
          <a:xfrm>
            <a:off x="3349678" y="524754"/>
            <a:ext cx="2444644" cy="430887"/>
          </a:xfrm>
          <a:prstGeom prst="rect">
            <a:avLst/>
          </a:prstGeom>
          <a:noFill/>
        </p:spPr>
        <p:txBody>
          <a:bodyPr wrap="none" rtlCol="0">
            <a:spAutoFit/>
          </a:bodyPr>
          <a:lstStyle/>
          <a:p>
            <a:r>
              <a:rPr lang="en-US" sz="2200" b="1" dirty="0">
                <a:solidFill>
                  <a:srgbClr val="CC9900"/>
                </a:solidFill>
              </a:rPr>
              <a:t>CEDAR Registration</a:t>
            </a:r>
            <a:endParaRPr lang="en-US" sz="2200" dirty="0">
              <a:solidFill>
                <a:srgbClr val="CC9900"/>
              </a:solidFill>
            </a:endParaRPr>
          </a:p>
        </p:txBody>
      </p:sp>
      <p:sp>
        <p:nvSpPr>
          <p:cNvPr id="18" name="TextBox 17"/>
          <p:cNvSpPr txBox="1"/>
          <p:nvPr/>
        </p:nvSpPr>
        <p:spPr>
          <a:xfrm>
            <a:off x="1709540" y="1208631"/>
            <a:ext cx="5724921" cy="830997"/>
          </a:xfrm>
          <a:prstGeom prst="rect">
            <a:avLst/>
          </a:prstGeom>
          <a:noFill/>
        </p:spPr>
        <p:txBody>
          <a:bodyPr wrap="square" rtlCol="0">
            <a:spAutoFit/>
          </a:bodyPr>
          <a:lstStyle/>
          <a:p>
            <a:pPr algn="just"/>
            <a:r>
              <a:rPr lang="en-US" sz="1200" dirty="0"/>
              <a:t>Thank you for your interest in using the Competency Exploration for Development And Readiness (CEDAR) tool. You may create a supervisor account that will allow you to begin assessments for your employees, by submitting the form below.  If you are interested in a personal assessment, you may send a request to your immediate supervisor </a:t>
            </a:r>
            <a:r>
              <a:rPr lang="en-US" sz="1200" u="sng" dirty="0">
                <a:solidFill>
                  <a:srgbClr val="0070C0"/>
                </a:solidFill>
              </a:rPr>
              <a:t>here</a:t>
            </a:r>
            <a:r>
              <a:rPr lang="en-US" sz="1200" dirty="0"/>
              <a:t>.</a:t>
            </a:r>
          </a:p>
        </p:txBody>
      </p:sp>
      <p:sp>
        <p:nvSpPr>
          <p:cNvPr id="5" name="TextBox 4"/>
          <p:cNvSpPr txBox="1"/>
          <p:nvPr/>
        </p:nvSpPr>
        <p:spPr>
          <a:xfrm>
            <a:off x="228600" y="1942622"/>
            <a:ext cx="6553201" cy="1000274"/>
          </a:xfrm>
          <a:prstGeom prst="rect">
            <a:avLst/>
          </a:prstGeom>
          <a:noFill/>
        </p:spPr>
        <p:txBody>
          <a:bodyPr wrap="square" rtlCol="0">
            <a:spAutoFit/>
          </a:bodyPr>
          <a:lstStyle/>
          <a:p>
            <a:pPr>
              <a:tabLst>
                <a:tab pos="5429250" algn="l"/>
              </a:tabLst>
            </a:pPr>
            <a:endParaRPr lang="en-US" sz="1600" dirty="0">
              <a:solidFill>
                <a:srgbClr val="CC9900"/>
              </a:solidFill>
              <a:ea typeface="Calibri"/>
              <a:cs typeface="Times New Roman"/>
            </a:endParaRPr>
          </a:p>
          <a:p>
            <a:pPr>
              <a:tabLst>
                <a:tab pos="5429250" algn="l"/>
              </a:tabLst>
            </a:pPr>
            <a:r>
              <a:rPr lang="en-US" sz="1600" dirty="0">
                <a:solidFill>
                  <a:srgbClr val="CC9900"/>
                </a:solidFill>
                <a:ea typeface="Calibri"/>
                <a:cs typeface="Times New Roman"/>
              </a:rPr>
              <a:t>Registration Form</a:t>
            </a:r>
            <a:endParaRPr lang="en-US" sz="1600" dirty="0">
              <a:ea typeface="Calibri"/>
              <a:cs typeface="Times New Roman"/>
            </a:endParaRPr>
          </a:p>
          <a:p>
            <a:r>
              <a:rPr lang="en-US" sz="1600" i="1" dirty="0">
                <a:solidFill>
                  <a:srgbClr val="7F7F7F"/>
                </a:solidFill>
                <a:ea typeface="Calibri"/>
                <a:cs typeface="Times New Roman"/>
              </a:rPr>
              <a:t> </a:t>
            </a:r>
            <a:endParaRPr lang="en-US" sz="1100" dirty="0">
              <a:ea typeface="Calibri"/>
              <a:cs typeface="Times New Roman"/>
            </a:endParaRPr>
          </a:p>
          <a:p>
            <a:r>
              <a:rPr lang="en-US" sz="1100" dirty="0">
                <a:solidFill>
                  <a:srgbClr val="000000"/>
                </a:solidFill>
                <a:ea typeface="Calibri"/>
                <a:cs typeface="Times New Roman"/>
              </a:rPr>
              <a:t> </a:t>
            </a:r>
          </a:p>
        </p:txBody>
      </p:sp>
      <p:sp>
        <p:nvSpPr>
          <p:cNvPr id="8" name="TextBox 7"/>
          <p:cNvSpPr txBox="1"/>
          <p:nvPr/>
        </p:nvSpPr>
        <p:spPr>
          <a:xfrm>
            <a:off x="4061314" y="6324062"/>
            <a:ext cx="1021370" cy="523220"/>
          </a:xfrm>
          <a:prstGeom prst="rect">
            <a:avLst/>
          </a:prstGeom>
          <a:noFill/>
        </p:spPr>
        <p:txBody>
          <a:bodyPr wrap="none" rtlCol="0">
            <a:spAutoFit/>
          </a:bodyPr>
          <a:lstStyle/>
          <a:p>
            <a:pPr algn="ctr"/>
            <a:r>
              <a:rPr lang="en-US" sz="1400" b="1" dirty="0">
                <a:solidFill>
                  <a:srgbClr val="CC9900"/>
                </a:solidFill>
                <a:ea typeface="Calibri"/>
                <a:cs typeface="Times New Roman"/>
                <a:sym typeface="Wingdings 3"/>
              </a:rPr>
              <a:t></a:t>
            </a:r>
            <a:endParaRPr lang="en-US" sz="1400" dirty="0">
              <a:ea typeface="Calibri"/>
              <a:cs typeface="Times New Roman"/>
            </a:endParaRPr>
          </a:p>
          <a:p>
            <a:r>
              <a:rPr lang="en-US" sz="1400" dirty="0">
                <a:solidFill>
                  <a:srgbClr val="595959"/>
                </a:solidFill>
                <a:ea typeface="Calibri"/>
                <a:cs typeface="Times New Roman"/>
              </a:rPr>
              <a:t>Back to Top</a:t>
            </a:r>
            <a:endParaRPr lang="en-US" sz="1400" dirty="0"/>
          </a:p>
        </p:txBody>
      </p:sp>
      <p:sp>
        <p:nvSpPr>
          <p:cNvPr id="9" name="Text Box 1"/>
          <p:cNvSpPr txBox="1"/>
          <p:nvPr/>
        </p:nvSpPr>
        <p:spPr>
          <a:xfrm>
            <a:off x="3840480" y="5943600"/>
            <a:ext cx="1463040" cy="182880"/>
          </a:xfrm>
          <a:prstGeom prst="rect">
            <a:avLst/>
          </a:prstGeom>
          <a:solidFill>
            <a:schemeClr val="accent5">
              <a:lumMod val="75000"/>
            </a:schemeClr>
          </a:solid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0" rIns="91440" bIns="0" numCol="1" spcCol="0" rtlCol="0" fromWordArt="0" anchor="ctr" anchorCtr="0" forceAA="0" compatLnSpc="1">
            <a:prstTxWarp prst="textNoShape">
              <a:avLst/>
            </a:prstTxWarp>
            <a:noAutofit/>
          </a:bodyPr>
          <a:lstStyle/>
          <a:p>
            <a:pPr marL="0" marR="0" algn="ctr">
              <a:spcBef>
                <a:spcPts val="0"/>
              </a:spcBef>
              <a:spcAft>
                <a:spcPts val="0"/>
              </a:spcAft>
            </a:pPr>
            <a:r>
              <a:rPr lang="en-US" sz="1100" b="1" dirty="0">
                <a:solidFill>
                  <a:srgbClr val="FFFFFF"/>
                </a:solidFill>
                <a:effectLst/>
                <a:ea typeface="Calibri"/>
                <a:cs typeface="Times New Roman"/>
              </a:rPr>
              <a:t>Register</a:t>
            </a:r>
            <a:endParaRPr lang="en-US" sz="1100" dirty="0">
              <a:effectLst/>
              <a:ea typeface="Calibri"/>
              <a:cs typeface="Times New Roman"/>
            </a:endParaRPr>
          </a:p>
        </p:txBody>
      </p:sp>
      <p:graphicFrame>
        <p:nvGraphicFramePr>
          <p:cNvPr id="2" name="Table 1"/>
          <p:cNvGraphicFramePr>
            <a:graphicFrameLocks noGrp="1"/>
          </p:cNvGraphicFramePr>
          <p:nvPr>
            <p:extLst>
              <p:ext uri="{D42A27DB-BD31-4B8C-83A1-F6EECF244321}">
                <p14:modId xmlns:p14="http://schemas.microsoft.com/office/powerpoint/2010/main" val="1590920864"/>
              </p:ext>
            </p:extLst>
          </p:nvPr>
        </p:nvGraphicFramePr>
        <p:xfrm>
          <a:off x="457199" y="2758049"/>
          <a:ext cx="4171950" cy="853440"/>
        </p:xfrm>
        <a:graphic>
          <a:graphicData uri="http://schemas.openxmlformats.org/drawingml/2006/table">
            <a:tbl>
              <a:tblPr firstRow="1" firstCol="1" bandRow="1"/>
              <a:tblGrid>
                <a:gridCol w="1257300">
                  <a:extLst>
                    <a:ext uri="{9D8B030D-6E8A-4147-A177-3AD203B41FA5}">
                      <a16:colId xmlns:a16="http://schemas.microsoft.com/office/drawing/2014/main" val="20000"/>
                    </a:ext>
                  </a:extLst>
                </a:gridCol>
                <a:gridCol w="2914650">
                  <a:extLst>
                    <a:ext uri="{9D8B030D-6E8A-4147-A177-3AD203B41FA5}">
                      <a16:colId xmlns:a16="http://schemas.microsoft.com/office/drawing/2014/main" val="20001"/>
                    </a:ext>
                  </a:extLst>
                </a:gridCol>
              </a:tblGrid>
              <a:tr h="0">
                <a:tc>
                  <a:txBody>
                    <a:bodyPr/>
                    <a:lstStyle/>
                    <a:p>
                      <a:pPr marL="0" marR="0">
                        <a:spcBef>
                          <a:spcPts val="0"/>
                        </a:spcBef>
                        <a:spcAft>
                          <a:spcPts val="0"/>
                        </a:spcAft>
                        <a:tabLst>
                          <a:tab pos="5429250" algn="l"/>
                        </a:tabLst>
                      </a:pPr>
                      <a:r>
                        <a:rPr lang="en-US" sz="1000" b="1" dirty="0">
                          <a:solidFill>
                            <a:srgbClr val="31849B"/>
                          </a:solidFill>
                          <a:effectLst/>
                          <a:latin typeface="Calibri" panose="020F0502020204030204" pitchFamily="34" charset="0"/>
                          <a:ea typeface="Calibri" panose="020F0502020204030204" pitchFamily="34" charset="0"/>
                          <a:cs typeface="Times New Roman" panose="02020603050405020304" pitchFamily="18" charset="0"/>
                        </a:rPr>
                        <a:t>First Name</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a:noFill/>
                    </a:lnL>
                    <a:lnR w="12700" cap="flat" cmpd="sng" algn="ctr">
                      <a:solidFill>
                        <a:srgbClr val="7F7F7F"/>
                      </a:solidFill>
                      <a:prstDash val="solid"/>
                      <a:round/>
                      <a:headEnd type="none" w="med" len="med"/>
                      <a:tailEnd type="none" w="med" len="med"/>
                    </a:lnR>
                    <a:lnT>
                      <a:noFill/>
                    </a:lnT>
                    <a:lnB>
                      <a:noFill/>
                    </a:lnB>
                  </a:tcPr>
                </a:tc>
                <a:tc>
                  <a:txBody>
                    <a:bodyPr/>
                    <a:lstStyle/>
                    <a:p>
                      <a:pPr marL="0" marR="0">
                        <a:spcBef>
                          <a:spcPts val="0"/>
                        </a:spcBef>
                        <a:spcAft>
                          <a:spcPts val="0"/>
                        </a:spcAft>
                        <a:tabLst>
                          <a:tab pos="5429250" algn="l"/>
                        </a:tabLs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7F7F7F"/>
                      </a:solidFill>
                      <a:prstDash val="solid"/>
                      <a:round/>
                      <a:headEnd type="none" w="med" len="med"/>
                      <a:tailEnd type="none" w="med" len="med"/>
                    </a:lnL>
                    <a:lnR w="12700" cap="flat" cmpd="sng" algn="ctr">
                      <a:solidFill>
                        <a:srgbClr val="7F7F7F"/>
                      </a:solidFill>
                      <a:prstDash val="solid"/>
                      <a:round/>
                      <a:headEnd type="none" w="med" len="med"/>
                      <a:tailEnd type="none" w="med" len="med"/>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extLst>
                  <a:ext uri="{0D108BD9-81ED-4DB2-BD59-A6C34878D82A}">
                    <a16:rowId xmlns:a16="http://schemas.microsoft.com/office/drawing/2014/main" val="10000"/>
                  </a:ext>
                </a:extLst>
              </a:tr>
              <a:tr h="0">
                <a:tc>
                  <a:txBody>
                    <a:bodyPr/>
                    <a:lstStyle/>
                    <a:p>
                      <a:pPr marL="0" marR="0">
                        <a:spcBef>
                          <a:spcPts val="0"/>
                        </a:spcBef>
                        <a:spcAft>
                          <a:spcPts val="0"/>
                        </a:spcAft>
                        <a:tabLst>
                          <a:tab pos="5429250" algn="l"/>
                        </a:tabLst>
                      </a:pPr>
                      <a:r>
                        <a:rPr lang="en-US" sz="500" b="1" dirty="0">
                          <a:solidFill>
                            <a:srgbClr val="31849B"/>
                          </a:solidFill>
                          <a:effectLst/>
                          <a:latin typeface="Calibri" panose="020F0502020204030204" pitchFamily="34" charset="0"/>
                          <a:ea typeface="Calibri" panose="020F0502020204030204" pitchFamily="34" charset="0"/>
                          <a:cs typeface="Times New Roman" panose="02020603050405020304" pitchFamily="18" charset="0"/>
                        </a:rPr>
                        <a:t>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a:noFill/>
                    </a:lnL>
                    <a:lnR>
                      <a:noFill/>
                    </a:lnR>
                    <a:lnT>
                      <a:noFill/>
                    </a:lnT>
                    <a:lnB>
                      <a:noFill/>
                    </a:lnB>
                  </a:tcPr>
                </a:tc>
                <a:tc>
                  <a:txBody>
                    <a:bodyPr/>
                    <a:lstStyle/>
                    <a:p>
                      <a:pPr marL="0" marR="0">
                        <a:spcBef>
                          <a:spcPts val="0"/>
                        </a:spcBef>
                        <a:spcAft>
                          <a:spcPts val="0"/>
                        </a:spcAft>
                        <a:tabLst>
                          <a:tab pos="5429250" algn="l"/>
                        </a:tabLst>
                      </a:pPr>
                      <a:r>
                        <a:rPr lang="en-US" sz="500" dirty="0">
                          <a:solidFill>
                            <a:srgbClr val="595959"/>
                          </a:solidFill>
                          <a:effectLst/>
                          <a:latin typeface="Calibri" panose="020F0502020204030204" pitchFamily="34" charset="0"/>
                          <a:ea typeface="Calibri" panose="020F0502020204030204" pitchFamily="34" charset="0"/>
                          <a:cs typeface="Times New Roman" panose="02020603050405020304" pitchFamily="18" charset="0"/>
                        </a:rPr>
                        <a:t>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extLst>
                  <a:ext uri="{0D108BD9-81ED-4DB2-BD59-A6C34878D82A}">
                    <a16:rowId xmlns:a16="http://schemas.microsoft.com/office/drawing/2014/main" val="10001"/>
                  </a:ext>
                </a:extLst>
              </a:tr>
              <a:tr h="0">
                <a:tc>
                  <a:txBody>
                    <a:bodyPr/>
                    <a:lstStyle/>
                    <a:p>
                      <a:pPr marL="0" marR="0">
                        <a:spcBef>
                          <a:spcPts val="0"/>
                        </a:spcBef>
                        <a:spcAft>
                          <a:spcPts val="0"/>
                        </a:spcAft>
                        <a:tabLst>
                          <a:tab pos="5429250" algn="l"/>
                        </a:tabLst>
                      </a:pPr>
                      <a:r>
                        <a:rPr lang="en-US" sz="1000" b="1" dirty="0">
                          <a:solidFill>
                            <a:srgbClr val="31849B"/>
                          </a:solidFill>
                          <a:effectLst/>
                          <a:latin typeface="Calibri" panose="020F0502020204030204" pitchFamily="34" charset="0"/>
                          <a:ea typeface="Calibri" panose="020F0502020204030204" pitchFamily="34" charset="0"/>
                          <a:cs typeface="Times New Roman" panose="02020603050405020304" pitchFamily="18" charset="0"/>
                        </a:rPr>
                        <a:t>Last Name</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a:noFill/>
                    </a:lnL>
                    <a:lnR w="12700" cap="flat" cmpd="sng" algn="ctr">
                      <a:solidFill>
                        <a:srgbClr val="7F7F7F"/>
                      </a:solidFill>
                      <a:prstDash val="solid"/>
                      <a:round/>
                      <a:headEnd type="none" w="med" len="med"/>
                      <a:tailEnd type="none" w="med" len="med"/>
                    </a:lnR>
                    <a:lnT>
                      <a:noFill/>
                    </a:lnT>
                    <a:lnB>
                      <a:noFill/>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tab pos="5429250" algn="l"/>
                        </a:tabLst>
                        <a:defRPr/>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7F7F7F"/>
                      </a:solidFill>
                      <a:prstDash val="solid"/>
                      <a:round/>
                      <a:headEnd type="none" w="med" len="med"/>
                      <a:tailEnd type="none" w="med" len="med"/>
                    </a:lnL>
                    <a:lnR w="12700" cap="flat" cmpd="sng" algn="ctr">
                      <a:solidFill>
                        <a:srgbClr val="7F7F7F"/>
                      </a:solidFill>
                      <a:prstDash val="solid"/>
                      <a:round/>
                      <a:headEnd type="none" w="med" len="med"/>
                      <a:tailEnd type="none" w="med" len="med"/>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extLst>
                  <a:ext uri="{0D108BD9-81ED-4DB2-BD59-A6C34878D82A}">
                    <a16:rowId xmlns:a16="http://schemas.microsoft.com/office/drawing/2014/main" val="10002"/>
                  </a:ext>
                </a:extLst>
              </a:tr>
              <a:tr h="0">
                <a:tc>
                  <a:txBody>
                    <a:bodyPr/>
                    <a:lstStyle/>
                    <a:p>
                      <a:pPr marL="0" marR="0">
                        <a:spcBef>
                          <a:spcPts val="0"/>
                        </a:spcBef>
                        <a:spcAft>
                          <a:spcPts val="0"/>
                        </a:spcAft>
                        <a:tabLst>
                          <a:tab pos="5429250" algn="l"/>
                        </a:tabLst>
                      </a:pPr>
                      <a:r>
                        <a:rPr lang="en-US" sz="600" b="1">
                          <a:solidFill>
                            <a:srgbClr val="31849B"/>
                          </a:solidFill>
                          <a:effectLst/>
                          <a:latin typeface="Calibri" panose="020F0502020204030204" pitchFamily="34" charset="0"/>
                          <a:ea typeface="Calibri" panose="020F0502020204030204" pitchFamily="34" charset="0"/>
                          <a:cs typeface="Times New Roman" panose="02020603050405020304" pitchFamily="18" charset="0"/>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a:noFill/>
                    </a:lnL>
                    <a:lnR>
                      <a:noFill/>
                    </a:lnR>
                    <a:lnT>
                      <a:noFill/>
                    </a:lnT>
                    <a:lnB>
                      <a:noFill/>
                    </a:lnB>
                  </a:tcPr>
                </a:tc>
                <a:tc>
                  <a:txBody>
                    <a:bodyPr/>
                    <a:lstStyle/>
                    <a:p>
                      <a:pPr marL="0" marR="0">
                        <a:spcBef>
                          <a:spcPts val="0"/>
                        </a:spcBef>
                        <a:spcAft>
                          <a:spcPts val="0"/>
                        </a:spcAft>
                        <a:tabLst>
                          <a:tab pos="5429250" algn="l"/>
                        </a:tabLst>
                      </a:pPr>
                      <a:r>
                        <a:rPr lang="en-US" sz="600" dirty="0">
                          <a:solidFill>
                            <a:srgbClr val="595959"/>
                          </a:solidFill>
                          <a:effectLst/>
                          <a:latin typeface="Calibri" panose="020F0502020204030204" pitchFamily="34" charset="0"/>
                          <a:ea typeface="Calibri" panose="020F0502020204030204" pitchFamily="34" charset="0"/>
                          <a:cs typeface="Times New Roman" panose="02020603050405020304" pitchFamily="18" charset="0"/>
                        </a:rPr>
                        <a:t>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a:noFill/>
                    </a:lnL>
                    <a:lnR>
                      <a:noFill/>
                    </a:lnR>
                    <a:lnT w="12700" cap="flat" cmpd="sng" algn="ctr">
                      <a:solidFill>
                        <a:srgbClr val="7F7F7F"/>
                      </a:solid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0003"/>
                  </a:ext>
                </a:extLst>
              </a:tr>
              <a:tr h="0">
                <a:tc>
                  <a:txBody>
                    <a:bodyPr/>
                    <a:lstStyle/>
                    <a:p>
                      <a:pPr marL="0" marR="0" indent="0" algn="l" defTabSz="914400" rtl="0" eaLnBrk="1" fontAlgn="auto" latinLnBrk="0" hangingPunct="1">
                        <a:lnSpc>
                          <a:spcPct val="100000"/>
                        </a:lnSpc>
                        <a:spcBef>
                          <a:spcPts val="0"/>
                        </a:spcBef>
                        <a:spcAft>
                          <a:spcPts val="0"/>
                        </a:spcAft>
                        <a:buClrTx/>
                        <a:buSzTx/>
                        <a:buFontTx/>
                        <a:buNone/>
                        <a:tabLst>
                          <a:tab pos="5429250" algn="l"/>
                        </a:tabLst>
                        <a:defRPr/>
                      </a:pPr>
                      <a:r>
                        <a:rPr lang="en-US" sz="1000" b="1" dirty="0">
                          <a:solidFill>
                            <a:srgbClr val="31849B"/>
                          </a:solidFill>
                          <a:effectLst/>
                          <a:latin typeface="Calibri" panose="020F0502020204030204" pitchFamily="34" charset="0"/>
                          <a:ea typeface="Calibri" panose="020F0502020204030204" pitchFamily="34" charset="0"/>
                          <a:cs typeface="Times New Roman" panose="02020603050405020304" pitchFamily="18" charset="0"/>
                        </a:rPr>
                        <a:t>I am a supervisor:</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a:noFill/>
                    </a:lnL>
                    <a:lnR w="12700" cap="flat" cmpd="sng" algn="ctr">
                      <a:noFill/>
                      <a:prstDash val="solid"/>
                      <a:round/>
                      <a:headEnd type="none" w="med" len="med"/>
                      <a:tailEnd type="none" w="med" len="med"/>
                    </a:lnR>
                    <a:lnT>
                      <a:noFill/>
                    </a:lnT>
                    <a:lnB>
                      <a:noFill/>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tab pos="5429250" algn="l"/>
                        </a:tabLst>
                        <a:defRPr/>
                      </a:pPr>
                      <a:r>
                        <a:rPr lang="en-US" sz="1000" dirty="0">
                          <a:solidFill>
                            <a:srgbClr val="595959"/>
                          </a:solidFill>
                          <a:effectLst/>
                          <a:latin typeface="Calibri" panose="020F0502020204030204" pitchFamily="34" charset="0"/>
                          <a:ea typeface="Calibri" panose="020F0502020204030204" pitchFamily="34" charset="0"/>
                          <a:cs typeface="Calibri" panose="020F0502020204030204" pitchFamily="34" charset="0"/>
                          <a:sym typeface="Wingdings" panose="05000000000000000000" pitchFamily="2" charset="2"/>
                        </a:rPr>
                        <a:t> Yes        No</a:t>
                      </a:r>
                      <a:endParaRPr lang="en-US" sz="1000" dirty="0">
                        <a:solidFill>
                          <a:srgbClr val="595959"/>
                        </a:solidFill>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4"/>
                  </a:ext>
                </a:extLst>
              </a:tr>
              <a:tr h="0">
                <a:tc>
                  <a:txBody>
                    <a:bodyPr/>
                    <a:lstStyle/>
                    <a:p>
                      <a:pPr marL="0" marR="0">
                        <a:spcBef>
                          <a:spcPts val="0"/>
                        </a:spcBef>
                        <a:spcAft>
                          <a:spcPts val="0"/>
                        </a:spcAft>
                        <a:tabLst>
                          <a:tab pos="5429250" algn="l"/>
                        </a:tabLst>
                      </a:pPr>
                      <a:endParaRPr lang="en-US" sz="5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a:noFill/>
                    </a:lnL>
                    <a:lnR w="12700" cap="flat" cmpd="sng" algn="ctr">
                      <a:noFill/>
                      <a:prstDash val="solid"/>
                      <a:round/>
                      <a:headEnd type="none" w="med" len="med"/>
                      <a:tailEnd type="none" w="med" len="med"/>
                    </a:lnR>
                    <a:lnT>
                      <a:noFill/>
                    </a:lnT>
                    <a:lnB>
                      <a:noFill/>
                    </a:lnB>
                  </a:tcPr>
                </a:tc>
                <a:tc>
                  <a:txBody>
                    <a:bodyPr/>
                    <a:lstStyle/>
                    <a:p>
                      <a:pPr marL="0" marR="0">
                        <a:spcBef>
                          <a:spcPts val="0"/>
                        </a:spcBef>
                        <a:spcAft>
                          <a:spcPts val="0"/>
                        </a:spcAft>
                        <a:tabLst>
                          <a:tab pos="5429250" algn="l"/>
                        </a:tabLst>
                      </a:pPr>
                      <a:endParaRPr lang="en-US" sz="5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tcPr>
                </a:tc>
                <a:extLst>
                  <a:ext uri="{0D108BD9-81ED-4DB2-BD59-A6C34878D82A}">
                    <a16:rowId xmlns:a16="http://schemas.microsoft.com/office/drawing/2014/main" val="10005"/>
                  </a:ext>
                </a:extLst>
              </a:tr>
              <a:tr h="0">
                <a:tc>
                  <a:txBody>
                    <a:bodyPr/>
                    <a:lstStyle/>
                    <a:p>
                      <a:pPr marL="0" marR="0">
                        <a:spcBef>
                          <a:spcPts val="0"/>
                        </a:spcBef>
                        <a:spcAft>
                          <a:spcPts val="0"/>
                        </a:spcAft>
                        <a:tabLst>
                          <a:tab pos="5429250" algn="l"/>
                        </a:tabLst>
                      </a:pPr>
                      <a:r>
                        <a:rPr lang="en-US" sz="1000" b="1" dirty="0">
                          <a:solidFill>
                            <a:srgbClr val="31849B"/>
                          </a:solidFill>
                          <a:effectLst/>
                          <a:latin typeface="Calibri" panose="020F0502020204030204" pitchFamily="34" charset="0"/>
                          <a:ea typeface="Calibri" panose="020F0502020204030204" pitchFamily="34" charset="0"/>
                          <a:cs typeface="Times New Roman" panose="02020603050405020304" pitchFamily="18" charset="0"/>
                        </a:rPr>
                        <a:t>Work Email</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a:noFill/>
                    </a:lnL>
                    <a:lnR w="12700" cap="flat" cmpd="sng" algn="ctr">
                      <a:solidFill>
                        <a:schemeClr val="tx1">
                          <a:lumMod val="50000"/>
                          <a:lumOff val="50000"/>
                        </a:schemeClr>
                      </a:solidFill>
                      <a:prstDash val="solid"/>
                      <a:round/>
                      <a:headEnd type="none" w="med" len="med"/>
                      <a:tailEnd type="none" w="med" len="med"/>
                    </a:lnR>
                    <a:lnT>
                      <a:noFill/>
                    </a:lnT>
                    <a:lnB>
                      <a:noFill/>
                    </a:lnB>
                  </a:tcPr>
                </a:tc>
                <a:tc>
                  <a:txBody>
                    <a:bodyPr/>
                    <a:lstStyle/>
                    <a:p>
                      <a:pPr marL="0" marR="0">
                        <a:spcBef>
                          <a:spcPts val="0"/>
                        </a:spcBef>
                        <a:spcAft>
                          <a:spcPts val="0"/>
                        </a:spcAft>
                        <a:tabLst>
                          <a:tab pos="5429250" algn="l"/>
                        </a:tabLs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tcPr>
                </a:tc>
                <a:extLst>
                  <a:ext uri="{0D108BD9-81ED-4DB2-BD59-A6C34878D82A}">
                    <a16:rowId xmlns:a16="http://schemas.microsoft.com/office/drawing/2014/main" val="10006"/>
                  </a:ext>
                </a:extLst>
              </a:tr>
            </a:tbl>
          </a:graphicData>
        </a:graphic>
      </p:graphicFrame>
      <p:sp>
        <p:nvSpPr>
          <p:cNvPr id="10" name="TextBox 9"/>
          <p:cNvSpPr txBox="1"/>
          <p:nvPr/>
        </p:nvSpPr>
        <p:spPr>
          <a:xfrm>
            <a:off x="1676400" y="2942896"/>
            <a:ext cx="1219200" cy="246221"/>
          </a:xfrm>
          <a:prstGeom prst="rect">
            <a:avLst/>
          </a:prstGeom>
          <a:noFill/>
        </p:spPr>
        <p:txBody>
          <a:bodyPr wrap="square" rtlCol="0">
            <a:spAutoFit/>
          </a:bodyPr>
          <a:lstStyle/>
          <a:p>
            <a:r>
              <a:rPr lang="en-US" sz="1000" dirty="0">
                <a:solidFill>
                  <a:srgbClr val="595959"/>
                </a:solidFill>
                <a:latin typeface="Calibri" panose="020F0502020204030204" pitchFamily="34" charset="0"/>
                <a:ea typeface="Calibri" panose="020F0502020204030204" pitchFamily="34" charset="0"/>
                <a:cs typeface="Times New Roman" panose="02020603050405020304" pitchFamily="18" charset="0"/>
              </a:rPr>
              <a:t>Mouse</a:t>
            </a:r>
            <a:endParaRPr lang="en-US" sz="1000" dirty="0"/>
          </a:p>
        </p:txBody>
      </p:sp>
      <p:sp>
        <p:nvSpPr>
          <p:cNvPr id="11" name="TextBox 10"/>
          <p:cNvSpPr txBox="1"/>
          <p:nvPr/>
        </p:nvSpPr>
        <p:spPr>
          <a:xfrm>
            <a:off x="1676400" y="2707920"/>
            <a:ext cx="1219200" cy="246221"/>
          </a:xfrm>
          <a:prstGeom prst="rect">
            <a:avLst/>
          </a:prstGeom>
          <a:noFill/>
        </p:spPr>
        <p:txBody>
          <a:bodyPr wrap="square" rtlCol="0">
            <a:spAutoFit/>
          </a:bodyPr>
          <a:lstStyle/>
          <a:p>
            <a:r>
              <a:rPr lang="en-US" sz="1000" dirty="0">
                <a:solidFill>
                  <a:srgbClr val="595959"/>
                </a:solidFill>
                <a:latin typeface="Calibri" panose="020F0502020204030204" pitchFamily="34" charset="0"/>
                <a:ea typeface="Calibri" panose="020F0502020204030204" pitchFamily="34" charset="0"/>
                <a:cs typeface="Times New Roman" panose="02020603050405020304" pitchFamily="18" charset="0"/>
              </a:rPr>
              <a:t>Minnie</a:t>
            </a:r>
            <a:endParaRPr lang="en-US" sz="1000" dirty="0"/>
          </a:p>
        </p:txBody>
      </p:sp>
      <p:sp>
        <p:nvSpPr>
          <p:cNvPr id="12" name="TextBox 11"/>
          <p:cNvSpPr txBox="1"/>
          <p:nvPr/>
        </p:nvSpPr>
        <p:spPr>
          <a:xfrm>
            <a:off x="1690386" y="3415096"/>
            <a:ext cx="1512425" cy="246221"/>
          </a:xfrm>
          <a:prstGeom prst="rect">
            <a:avLst/>
          </a:prstGeom>
          <a:noFill/>
        </p:spPr>
        <p:txBody>
          <a:bodyPr wrap="square" rtlCol="0">
            <a:spAutoFit/>
          </a:bodyPr>
          <a:lstStyle/>
          <a:p>
            <a:r>
              <a:rPr lang="en-US" sz="1000" dirty="0">
                <a:solidFill>
                  <a:srgbClr val="595959"/>
                </a:solidFill>
                <a:latin typeface="Calibri" panose="020F0502020204030204" pitchFamily="34" charset="0"/>
                <a:ea typeface="Calibri" panose="020F0502020204030204" pitchFamily="34" charset="0"/>
                <a:cs typeface="Times New Roman" panose="02020603050405020304" pitchFamily="18" charset="0"/>
              </a:rPr>
              <a:t>Minnie.Mouse@opm.gov</a:t>
            </a:r>
            <a:endParaRPr lang="en-US" sz="1000" dirty="0"/>
          </a:p>
        </p:txBody>
      </p:sp>
      <p:sp>
        <p:nvSpPr>
          <p:cNvPr id="13" name="TextBox 12"/>
          <p:cNvSpPr txBox="1"/>
          <p:nvPr/>
        </p:nvSpPr>
        <p:spPr>
          <a:xfrm>
            <a:off x="1690386" y="3242157"/>
            <a:ext cx="290814" cy="123111"/>
          </a:xfrm>
          <a:prstGeom prst="rect">
            <a:avLst/>
          </a:prstGeom>
          <a:noFill/>
        </p:spPr>
        <p:txBody>
          <a:bodyPr wrap="square" lIns="0" tIns="0" rIns="0" bIns="0" rtlCol="0" anchor="b" anchorCtr="0">
            <a:spAutoFit/>
          </a:bodyPr>
          <a:lstStyle/>
          <a:p>
            <a:pPr algn="ctr"/>
            <a:r>
              <a:rPr lang="en-US" sz="800" dirty="0">
                <a:solidFill>
                  <a:schemeClr val="tx1">
                    <a:lumMod val="65000"/>
                    <a:lumOff val="35000"/>
                  </a:schemeClr>
                </a:solidFill>
                <a:sym typeface="Wingdings 2" panose="05020102010507070707" pitchFamily="18" charset="2"/>
              </a:rPr>
              <a:t></a:t>
            </a:r>
            <a:endParaRPr lang="en-US" sz="800" dirty="0">
              <a:solidFill>
                <a:schemeClr val="tx1">
                  <a:lumMod val="65000"/>
                  <a:lumOff val="35000"/>
                </a:schemeClr>
              </a:solidFill>
            </a:endParaRPr>
          </a:p>
        </p:txBody>
      </p:sp>
      <p:graphicFrame>
        <p:nvGraphicFramePr>
          <p:cNvPr id="16" name="Table 15"/>
          <p:cNvGraphicFramePr>
            <a:graphicFrameLocks noGrp="1"/>
          </p:cNvGraphicFramePr>
          <p:nvPr>
            <p:extLst>
              <p:ext uri="{D42A27DB-BD31-4B8C-83A1-F6EECF244321}">
                <p14:modId xmlns:p14="http://schemas.microsoft.com/office/powerpoint/2010/main" val="2395262580"/>
              </p:ext>
            </p:extLst>
          </p:nvPr>
        </p:nvGraphicFramePr>
        <p:xfrm>
          <a:off x="457199" y="3696826"/>
          <a:ext cx="4171950" cy="152400"/>
        </p:xfrm>
        <a:graphic>
          <a:graphicData uri="http://schemas.openxmlformats.org/drawingml/2006/table">
            <a:tbl>
              <a:tblPr firstRow="1" firstCol="1" bandRow="1"/>
              <a:tblGrid>
                <a:gridCol w="1257300">
                  <a:extLst>
                    <a:ext uri="{9D8B030D-6E8A-4147-A177-3AD203B41FA5}">
                      <a16:colId xmlns:a16="http://schemas.microsoft.com/office/drawing/2014/main" val="20000"/>
                    </a:ext>
                  </a:extLst>
                </a:gridCol>
                <a:gridCol w="2914650">
                  <a:extLst>
                    <a:ext uri="{9D8B030D-6E8A-4147-A177-3AD203B41FA5}">
                      <a16:colId xmlns:a16="http://schemas.microsoft.com/office/drawing/2014/main" val="20001"/>
                    </a:ext>
                  </a:extLst>
                </a:gridCol>
              </a:tblGrid>
              <a:tr h="0">
                <a:tc>
                  <a:txBody>
                    <a:bodyPr/>
                    <a:lstStyle/>
                    <a:p>
                      <a:pPr marL="0" marR="0" indent="0" algn="l" defTabSz="914400" rtl="0" eaLnBrk="1" fontAlgn="auto" latinLnBrk="0" hangingPunct="1">
                        <a:lnSpc>
                          <a:spcPct val="100000"/>
                        </a:lnSpc>
                        <a:spcBef>
                          <a:spcPts val="0"/>
                        </a:spcBef>
                        <a:spcAft>
                          <a:spcPts val="0"/>
                        </a:spcAft>
                        <a:buClrTx/>
                        <a:buSzTx/>
                        <a:buFontTx/>
                        <a:buNone/>
                        <a:tabLst>
                          <a:tab pos="5429250" algn="l"/>
                        </a:tabLst>
                        <a:defRPr/>
                      </a:pPr>
                      <a:r>
                        <a:rPr lang="en-US" sz="1000" b="1" dirty="0">
                          <a:solidFill>
                            <a:srgbClr val="31849B"/>
                          </a:solidFill>
                          <a:effectLst/>
                          <a:latin typeface="Calibri" panose="020F0502020204030204" pitchFamily="34" charset="0"/>
                          <a:ea typeface="Calibri" panose="020F0502020204030204" pitchFamily="34" charset="0"/>
                          <a:cs typeface="Times New Roman" panose="02020603050405020304" pitchFamily="18" charset="0"/>
                        </a:rPr>
                        <a:t>Agency</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a:noFill/>
                    </a:lnL>
                    <a:lnR w="12700" cap="flat" cmpd="sng" algn="ctr">
                      <a:noFill/>
                      <a:prstDash val="solid"/>
                      <a:round/>
                      <a:headEnd type="none" w="med" len="med"/>
                      <a:tailEnd type="none" w="med" len="med"/>
                    </a:lnR>
                    <a:lnT>
                      <a:noFill/>
                    </a:lnT>
                    <a:lnB>
                      <a:noFill/>
                    </a:lnB>
                  </a:tcPr>
                </a:tc>
                <a:tc>
                  <a:txBody>
                    <a:bodyPr/>
                    <a:lstStyle/>
                    <a:p>
                      <a:pPr marL="0" marR="0">
                        <a:spcBef>
                          <a:spcPts val="0"/>
                        </a:spcBef>
                        <a:spcAft>
                          <a:spcPts val="0"/>
                        </a:spcAft>
                        <a:tabLst>
                          <a:tab pos="5429250" algn="l"/>
                        </a:tabLst>
                      </a:pPr>
                      <a:r>
                        <a:rPr lang="en-US" sz="1000" baseline="0" dirty="0">
                          <a:solidFill>
                            <a:srgbClr val="595959"/>
                          </a:solidFill>
                          <a:effectLst/>
                          <a:latin typeface="Calibri" panose="020F0502020204030204" pitchFamily="34" charset="0"/>
                          <a:ea typeface="Calibri" panose="020F0502020204030204" pitchFamily="34" charset="0"/>
                          <a:cs typeface="Times New Roman" panose="02020603050405020304" pitchFamily="18" charset="0"/>
                        </a:rPr>
                        <a:t>Office of Personnel Management</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0"/>
                  </a:ext>
                </a:extLst>
              </a:tr>
            </a:tbl>
          </a:graphicData>
        </a:graphic>
      </p:graphicFrame>
      <p:graphicFrame>
        <p:nvGraphicFramePr>
          <p:cNvPr id="19" name="Table 18"/>
          <p:cNvGraphicFramePr>
            <a:graphicFrameLocks noGrp="1"/>
          </p:cNvGraphicFramePr>
          <p:nvPr>
            <p:extLst>
              <p:ext uri="{D42A27DB-BD31-4B8C-83A1-F6EECF244321}">
                <p14:modId xmlns:p14="http://schemas.microsoft.com/office/powerpoint/2010/main" val="1734632707"/>
              </p:ext>
            </p:extLst>
          </p:nvPr>
        </p:nvGraphicFramePr>
        <p:xfrm>
          <a:off x="457199" y="3931289"/>
          <a:ext cx="4171950" cy="152400"/>
        </p:xfrm>
        <a:graphic>
          <a:graphicData uri="http://schemas.openxmlformats.org/drawingml/2006/table">
            <a:tbl>
              <a:tblPr firstRow="1" firstCol="1" bandRow="1"/>
              <a:tblGrid>
                <a:gridCol w="1257300">
                  <a:extLst>
                    <a:ext uri="{9D8B030D-6E8A-4147-A177-3AD203B41FA5}">
                      <a16:colId xmlns:a16="http://schemas.microsoft.com/office/drawing/2014/main" val="20000"/>
                    </a:ext>
                  </a:extLst>
                </a:gridCol>
                <a:gridCol w="2914650">
                  <a:extLst>
                    <a:ext uri="{9D8B030D-6E8A-4147-A177-3AD203B41FA5}">
                      <a16:colId xmlns:a16="http://schemas.microsoft.com/office/drawing/2014/main" val="20001"/>
                    </a:ext>
                  </a:extLst>
                </a:gridCol>
              </a:tblGrid>
              <a:tr h="0">
                <a:tc>
                  <a:txBody>
                    <a:bodyPr/>
                    <a:lstStyle/>
                    <a:p>
                      <a:pPr marL="0" marR="0" indent="0" algn="l" defTabSz="914400" rtl="0" eaLnBrk="1" fontAlgn="auto" latinLnBrk="0" hangingPunct="1">
                        <a:lnSpc>
                          <a:spcPct val="100000"/>
                        </a:lnSpc>
                        <a:spcBef>
                          <a:spcPts val="0"/>
                        </a:spcBef>
                        <a:spcAft>
                          <a:spcPts val="0"/>
                        </a:spcAft>
                        <a:buClrTx/>
                        <a:buSzTx/>
                        <a:buFontTx/>
                        <a:buNone/>
                        <a:tabLst>
                          <a:tab pos="5429250" algn="l"/>
                        </a:tabLst>
                        <a:defRPr/>
                      </a:pPr>
                      <a:r>
                        <a:rPr lang="en-US" sz="1000" b="1" dirty="0">
                          <a:solidFill>
                            <a:srgbClr val="31849B"/>
                          </a:solidFill>
                          <a:effectLst/>
                          <a:latin typeface="Calibri" panose="020F0502020204030204" pitchFamily="34" charset="0"/>
                          <a:ea typeface="Calibri" panose="020F0502020204030204" pitchFamily="34" charset="0"/>
                          <a:cs typeface="Times New Roman" panose="02020603050405020304" pitchFamily="18" charset="0"/>
                        </a:rPr>
                        <a:t>Component Level 1</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a:noFill/>
                    </a:lnL>
                    <a:lnR w="12700" cap="flat" cmpd="sng" algn="ctr">
                      <a:solidFill>
                        <a:schemeClr val="tx1">
                          <a:lumMod val="50000"/>
                          <a:lumOff val="50000"/>
                        </a:schemeClr>
                      </a:solidFill>
                      <a:prstDash val="solid"/>
                      <a:round/>
                      <a:headEnd type="none" w="med" len="med"/>
                      <a:tailEnd type="none" w="med" len="med"/>
                    </a:lnR>
                    <a:lnT>
                      <a:noFill/>
                    </a:lnT>
                    <a:lnB>
                      <a:noFill/>
                    </a:lnB>
                  </a:tcPr>
                </a:tc>
                <a:tc>
                  <a:txBody>
                    <a:bodyPr/>
                    <a:lstStyle/>
                    <a:p>
                      <a:pPr marL="0" marR="0" indent="0" algn="r" defTabSz="914400" rtl="0" eaLnBrk="1" fontAlgn="auto" latinLnBrk="0" hangingPunct="1">
                        <a:lnSpc>
                          <a:spcPct val="100000"/>
                        </a:lnSpc>
                        <a:spcBef>
                          <a:spcPts val="0"/>
                        </a:spcBef>
                        <a:spcAft>
                          <a:spcPts val="0"/>
                        </a:spcAft>
                        <a:buClrTx/>
                        <a:buSzTx/>
                        <a:buFontTx/>
                        <a:buNone/>
                        <a:tabLst>
                          <a:tab pos="5429250" algn="l"/>
                        </a:tabLst>
                        <a:defRPr/>
                      </a:pPr>
                      <a:r>
                        <a:rPr lang="en-US" sz="1000" dirty="0">
                          <a:solidFill>
                            <a:srgbClr val="595959"/>
                          </a:solidFill>
                          <a:effectLst/>
                          <a:latin typeface="+mn-lt"/>
                          <a:ea typeface="Calibri"/>
                          <a:cs typeface="Times New Roman"/>
                        </a:rPr>
                        <a:t>                                                       </a:t>
                      </a:r>
                      <a:r>
                        <a:rPr lang="en-US" sz="1000" dirty="0">
                          <a:solidFill>
                            <a:srgbClr val="595959"/>
                          </a:solidFill>
                          <a:effectLst/>
                          <a:latin typeface="+mn-lt"/>
                          <a:ea typeface="Calibri"/>
                          <a:cs typeface="Times New Roman"/>
                          <a:sym typeface="Wingdings 3"/>
                        </a:rPr>
                        <a:t></a:t>
                      </a:r>
                      <a:endParaRPr lang="en-US" sz="1000" dirty="0">
                        <a:effectLst/>
                        <a:latin typeface="+mn-lt"/>
                        <a:ea typeface="Calibri"/>
                        <a:cs typeface="Times New Roman"/>
                      </a:endParaRPr>
                    </a:p>
                  </a:txBody>
                  <a:tcPr marL="68580" marR="68580" marT="0" marB="0">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tcPr>
                </a:tc>
                <a:extLst>
                  <a:ext uri="{0D108BD9-81ED-4DB2-BD59-A6C34878D82A}">
                    <a16:rowId xmlns:a16="http://schemas.microsoft.com/office/drawing/2014/main" val="10000"/>
                  </a:ext>
                </a:extLst>
              </a:tr>
            </a:tbl>
          </a:graphicData>
        </a:graphic>
      </p:graphicFrame>
      <p:graphicFrame>
        <p:nvGraphicFramePr>
          <p:cNvPr id="20" name="Table 19"/>
          <p:cNvGraphicFramePr>
            <a:graphicFrameLocks noGrp="1"/>
          </p:cNvGraphicFramePr>
          <p:nvPr>
            <p:extLst>
              <p:ext uri="{D42A27DB-BD31-4B8C-83A1-F6EECF244321}">
                <p14:modId xmlns:p14="http://schemas.microsoft.com/office/powerpoint/2010/main" val="1093780286"/>
              </p:ext>
            </p:extLst>
          </p:nvPr>
        </p:nvGraphicFramePr>
        <p:xfrm>
          <a:off x="457199" y="4165752"/>
          <a:ext cx="4171950" cy="152400"/>
        </p:xfrm>
        <a:graphic>
          <a:graphicData uri="http://schemas.openxmlformats.org/drawingml/2006/table">
            <a:tbl>
              <a:tblPr firstRow="1" firstCol="1" bandRow="1"/>
              <a:tblGrid>
                <a:gridCol w="1257300">
                  <a:extLst>
                    <a:ext uri="{9D8B030D-6E8A-4147-A177-3AD203B41FA5}">
                      <a16:colId xmlns:a16="http://schemas.microsoft.com/office/drawing/2014/main" val="20000"/>
                    </a:ext>
                  </a:extLst>
                </a:gridCol>
                <a:gridCol w="2914650">
                  <a:extLst>
                    <a:ext uri="{9D8B030D-6E8A-4147-A177-3AD203B41FA5}">
                      <a16:colId xmlns:a16="http://schemas.microsoft.com/office/drawing/2014/main" val="20001"/>
                    </a:ext>
                  </a:extLst>
                </a:gridCol>
              </a:tblGrid>
              <a:tr h="0">
                <a:tc>
                  <a:txBody>
                    <a:bodyPr/>
                    <a:lstStyle/>
                    <a:p>
                      <a:pPr marL="0" marR="0" indent="0" algn="l" defTabSz="914400" rtl="0" eaLnBrk="1" fontAlgn="auto" latinLnBrk="0" hangingPunct="1">
                        <a:lnSpc>
                          <a:spcPct val="100000"/>
                        </a:lnSpc>
                        <a:spcBef>
                          <a:spcPts val="0"/>
                        </a:spcBef>
                        <a:spcAft>
                          <a:spcPts val="0"/>
                        </a:spcAft>
                        <a:buClrTx/>
                        <a:buSzTx/>
                        <a:buFontTx/>
                        <a:buNone/>
                        <a:tabLst>
                          <a:tab pos="5429250" algn="l"/>
                        </a:tabLst>
                        <a:defRPr/>
                      </a:pPr>
                      <a:r>
                        <a:rPr lang="en-US" sz="1000" b="1" dirty="0">
                          <a:solidFill>
                            <a:srgbClr val="31849B"/>
                          </a:solidFill>
                          <a:effectLst/>
                          <a:latin typeface="Calibri" panose="020F0502020204030204" pitchFamily="34" charset="0"/>
                          <a:ea typeface="Calibri" panose="020F0502020204030204" pitchFamily="34" charset="0"/>
                          <a:cs typeface="Times New Roman" panose="02020603050405020304" pitchFamily="18" charset="0"/>
                        </a:rPr>
                        <a:t>Component Level 2</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a:noFill/>
                    </a:lnL>
                    <a:lnR w="12700" cap="flat" cmpd="sng" algn="ctr">
                      <a:solidFill>
                        <a:schemeClr val="tx1">
                          <a:lumMod val="50000"/>
                          <a:lumOff val="50000"/>
                        </a:schemeClr>
                      </a:solidFill>
                      <a:prstDash val="solid"/>
                      <a:round/>
                      <a:headEnd type="none" w="med" len="med"/>
                      <a:tailEnd type="none" w="med" len="med"/>
                    </a:lnR>
                    <a:lnT>
                      <a:noFill/>
                    </a:lnT>
                    <a:lnB>
                      <a:noFill/>
                    </a:lnB>
                  </a:tcPr>
                </a:tc>
                <a:tc>
                  <a:txBody>
                    <a:bodyPr/>
                    <a:lstStyle/>
                    <a:p>
                      <a:pPr marL="0" marR="0" indent="0" algn="r" defTabSz="914400" rtl="0" eaLnBrk="1" fontAlgn="auto" latinLnBrk="0" hangingPunct="1">
                        <a:lnSpc>
                          <a:spcPct val="100000"/>
                        </a:lnSpc>
                        <a:spcBef>
                          <a:spcPts val="0"/>
                        </a:spcBef>
                        <a:spcAft>
                          <a:spcPts val="0"/>
                        </a:spcAft>
                        <a:buClrTx/>
                        <a:buSzTx/>
                        <a:buFontTx/>
                        <a:buNone/>
                        <a:tabLst>
                          <a:tab pos="5429250" algn="l"/>
                        </a:tabLst>
                        <a:defRPr/>
                      </a:pPr>
                      <a:r>
                        <a:rPr lang="en-US" sz="1000" dirty="0">
                          <a:solidFill>
                            <a:srgbClr val="595959"/>
                          </a:solidFill>
                          <a:effectLst/>
                          <a:latin typeface="+mn-lt"/>
                          <a:ea typeface="Calibri"/>
                          <a:cs typeface="Times New Roman"/>
                        </a:rPr>
                        <a:t>                                       </a:t>
                      </a:r>
                      <a:r>
                        <a:rPr lang="en-US" sz="1000" dirty="0">
                          <a:solidFill>
                            <a:srgbClr val="595959"/>
                          </a:solidFill>
                          <a:effectLst/>
                          <a:latin typeface="+mn-lt"/>
                          <a:ea typeface="Calibri"/>
                          <a:cs typeface="Times New Roman"/>
                          <a:sym typeface="Wingdings 3"/>
                        </a:rPr>
                        <a:t></a:t>
                      </a:r>
                      <a:endParaRPr lang="en-US" sz="1000" dirty="0">
                        <a:effectLst/>
                        <a:latin typeface="+mn-lt"/>
                        <a:ea typeface="Calibri"/>
                        <a:cs typeface="Times New Roman"/>
                      </a:endParaRPr>
                    </a:p>
                  </a:txBody>
                  <a:tcPr marL="68580" marR="68580" marT="0" marB="0">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tcPr>
                </a:tc>
                <a:extLst>
                  <a:ext uri="{0D108BD9-81ED-4DB2-BD59-A6C34878D82A}">
                    <a16:rowId xmlns:a16="http://schemas.microsoft.com/office/drawing/2014/main" val="10000"/>
                  </a:ext>
                </a:extLst>
              </a:tr>
            </a:tbl>
          </a:graphicData>
        </a:graphic>
      </p:graphicFrame>
      <p:graphicFrame>
        <p:nvGraphicFramePr>
          <p:cNvPr id="21" name="Table 20"/>
          <p:cNvGraphicFramePr>
            <a:graphicFrameLocks noGrp="1"/>
          </p:cNvGraphicFramePr>
          <p:nvPr>
            <p:extLst>
              <p:ext uri="{D42A27DB-BD31-4B8C-83A1-F6EECF244321}">
                <p14:modId xmlns:p14="http://schemas.microsoft.com/office/powerpoint/2010/main" val="3459252939"/>
              </p:ext>
            </p:extLst>
          </p:nvPr>
        </p:nvGraphicFramePr>
        <p:xfrm>
          <a:off x="457199" y="4403454"/>
          <a:ext cx="4171950" cy="152400"/>
        </p:xfrm>
        <a:graphic>
          <a:graphicData uri="http://schemas.openxmlformats.org/drawingml/2006/table">
            <a:tbl>
              <a:tblPr firstRow="1" firstCol="1" bandRow="1"/>
              <a:tblGrid>
                <a:gridCol w="1257300">
                  <a:extLst>
                    <a:ext uri="{9D8B030D-6E8A-4147-A177-3AD203B41FA5}">
                      <a16:colId xmlns:a16="http://schemas.microsoft.com/office/drawing/2014/main" val="20000"/>
                    </a:ext>
                  </a:extLst>
                </a:gridCol>
                <a:gridCol w="2914650">
                  <a:extLst>
                    <a:ext uri="{9D8B030D-6E8A-4147-A177-3AD203B41FA5}">
                      <a16:colId xmlns:a16="http://schemas.microsoft.com/office/drawing/2014/main" val="20001"/>
                    </a:ext>
                  </a:extLst>
                </a:gridCol>
              </a:tblGrid>
              <a:tr h="0">
                <a:tc>
                  <a:txBody>
                    <a:bodyPr/>
                    <a:lstStyle/>
                    <a:p>
                      <a:pPr marL="0" marR="0" indent="0" algn="l" defTabSz="914400" rtl="0" eaLnBrk="1" fontAlgn="auto" latinLnBrk="0" hangingPunct="1">
                        <a:lnSpc>
                          <a:spcPct val="100000"/>
                        </a:lnSpc>
                        <a:spcBef>
                          <a:spcPts val="0"/>
                        </a:spcBef>
                        <a:spcAft>
                          <a:spcPts val="0"/>
                        </a:spcAft>
                        <a:buClrTx/>
                        <a:buSzTx/>
                        <a:buFontTx/>
                        <a:buNone/>
                        <a:tabLst>
                          <a:tab pos="5429250" algn="l"/>
                        </a:tabLst>
                        <a:defRPr/>
                      </a:pPr>
                      <a:r>
                        <a:rPr lang="en-US" sz="1000" b="1" dirty="0">
                          <a:solidFill>
                            <a:srgbClr val="31849B"/>
                          </a:solidFill>
                          <a:effectLst/>
                          <a:latin typeface="Calibri" panose="020F0502020204030204" pitchFamily="34" charset="0"/>
                          <a:ea typeface="Calibri" panose="020F0502020204030204" pitchFamily="34" charset="0"/>
                          <a:cs typeface="Times New Roman" panose="02020603050405020304" pitchFamily="18" charset="0"/>
                        </a:rPr>
                        <a:t>Component Level 3</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a:noFill/>
                    </a:lnL>
                    <a:lnR w="12700" cap="flat" cmpd="sng" algn="ctr">
                      <a:solidFill>
                        <a:schemeClr val="tx1">
                          <a:lumMod val="50000"/>
                          <a:lumOff val="50000"/>
                        </a:schemeClr>
                      </a:solidFill>
                      <a:prstDash val="solid"/>
                      <a:round/>
                      <a:headEnd type="none" w="med" len="med"/>
                      <a:tailEnd type="none" w="med" len="med"/>
                    </a:lnR>
                    <a:lnT>
                      <a:noFill/>
                    </a:lnT>
                    <a:lnB>
                      <a:noFill/>
                    </a:lnB>
                  </a:tcPr>
                </a:tc>
                <a:tc>
                  <a:txBody>
                    <a:bodyPr/>
                    <a:lstStyle/>
                    <a:p>
                      <a:pPr marL="0" marR="0" indent="0" algn="r" defTabSz="914400" rtl="0" eaLnBrk="1" fontAlgn="auto" latinLnBrk="0" hangingPunct="1">
                        <a:lnSpc>
                          <a:spcPct val="100000"/>
                        </a:lnSpc>
                        <a:spcBef>
                          <a:spcPts val="0"/>
                        </a:spcBef>
                        <a:spcAft>
                          <a:spcPts val="0"/>
                        </a:spcAft>
                        <a:buClrTx/>
                        <a:buSzTx/>
                        <a:buFontTx/>
                        <a:buNone/>
                        <a:tabLst>
                          <a:tab pos="5429250" algn="l"/>
                        </a:tabLst>
                        <a:defRPr/>
                      </a:pPr>
                      <a:r>
                        <a:rPr lang="en-US" sz="1000" dirty="0">
                          <a:solidFill>
                            <a:srgbClr val="595959"/>
                          </a:solidFill>
                          <a:effectLst/>
                          <a:latin typeface="+mn-lt"/>
                          <a:ea typeface="Calibri"/>
                          <a:cs typeface="Times New Roman"/>
                        </a:rPr>
                        <a:t>                                                   </a:t>
                      </a:r>
                      <a:r>
                        <a:rPr lang="en-US" sz="1000" dirty="0">
                          <a:solidFill>
                            <a:srgbClr val="595959"/>
                          </a:solidFill>
                          <a:effectLst/>
                          <a:latin typeface="+mn-lt"/>
                          <a:ea typeface="Calibri"/>
                          <a:cs typeface="Times New Roman"/>
                          <a:sym typeface="Wingdings 3"/>
                        </a:rPr>
                        <a:t></a:t>
                      </a:r>
                      <a:endParaRPr lang="en-US" sz="1000" dirty="0">
                        <a:effectLst/>
                        <a:latin typeface="+mn-lt"/>
                        <a:ea typeface="Calibri"/>
                        <a:cs typeface="Times New Roman"/>
                      </a:endParaRPr>
                    </a:p>
                  </a:txBody>
                  <a:tcPr marL="68580" marR="68580" marT="0" marB="0">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tcPr>
                </a:tc>
                <a:extLst>
                  <a:ext uri="{0D108BD9-81ED-4DB2-BD59-A6C34878D82A}">
                    <a16:rowId xmlns:a16="http://schemas.microsoft.com/office/drawing/2014/main" val="10000"/>
                  </a:ext>
                </a:extLst>
              </a:tr>
            </a:tbl>
          </a:graphicData>
        </a:graphic>
      </p:graphicFrame>
      <p:sp>
        <p:nvSpPr>
          <p:cNvPr id="22" name="TextBox 21"/>
          <p:cNvSpPr txBox="1"/>
          <p:nvPr/>
        </p:nvSpPr>
        <p:spPr>
          <a:xfrm>
            <a:off x="1690386" y="3883700"/>
            <a:ext cx="1512425" cy="246221"/>
          </a:xfrm>
          <a:prstGeom prst="rect">
            <a:avLst/>
          </a:prstGeom>
          <a:noFill/>
        </p:spPr>
        <p:txBody>
          <a:bodyPr wrap="square" rtlCol="0">
            <a:spAutoFit/>
          </a:bodyPr>
          <a:lstStyle/>
          <a:p>
            <a:r>
              <a:rPr lang="en-US" sz="1000" dirty="0">
                <a:solidFill>
                  <a:srgbClr val="595959"/>
                </a:solidFill>
                <a:latin typeface="Calibri" panose="020F0502020204030204" pitchFamily="34" charset="0"/>
                <a:cs typeface="Times New Roman" panose="02020603050405020304" pitchFamily="18" charset="0"/>
              </a:rPr>
              <a:t>Employee Services</a:t>
            </a:r>
            <a:endParaRPr lang="en-US" sz="1000" dirty="0"/>
          </a:p>
        </p:txBody>
      </p:sp>
      <p:sp>
        <p:nvSpPr>
          <p:cNvPr id="23" name="TextBox 22"/>
          <p:cNvSpPr txBox="1"/>
          <p:nvPr/>
        </p:nvSpPr>
        <p:spPr>
          <a:xfrm>
            <a:off x="1690386" y="4118841"/>
            <a:ext cx="1814814" cy="246221"/>
          </a:xfrm>
          <a:prstGeom prst="rect">
            <a:avLst/>
          </a:prstGeom>
          <a:noFill/>
        </p:spPr>
        <p:txBody>
          <a:bodyPr wrap="square" rtlCol="0">
            <a:spAutoFit/>
          </a:bodyPr>
          <a:lstStyle/>
          <a:p>
            <a:r>
              <a:rPr lang="en-US" sz="1000" dirty="0">
                <a:solidFill>
                  <a:srgbClr val="595959"/>
                </a:solidFill>
                <a:latin typeface="Calibri" panose="020F0502020204030204" pitchFamily="34" charset="0"/>
                <a:cs typeface="Times New Roman" panose="02020603050405020304" pitchFamily="18" charset="0"/>
              </a:rPr>
              <a:t>Strategic Workforce Planning</a:t>
            </a:r>
            <a:endParaRPr lang="en-US" sz="1000" dirty="0"/>
          </a:p>
        </p:txBody>
      </p:sp>
      <p:sp>
        <p:nvSpPr>
          <p:cNvPr id="24" name="TextBox 23"/>
          <p:cNvSpPr txBox="1"/>
          <p:nvPr/>
        </p:nvSpPr>
        <p:spPr>
          <a:xfrm>
            <a:off x="1690385" y="4356543"/>
            <a:ext cx="1512425" cy="246221"/>
          </a:xfrm>
          <a:prstGeom prst="rect">
            <a:avLst/>
          </a:prstGeom>
          <a:noFill/>
        </p:spPr>
        <p:txBody>
          <a:bodyPr wrap="square" rtlCol="0">
            <a:spAutoFit/>
          </a:bodyPr>
          <a:lstStyle/>
          <a:p>
            <a:r>
              <a:rPr lang="en-US" sz="1000" dirty="0">
                <a:solidFill>
                  <a:srgbClr val="595959"/>
                </a:solidFill>
                <a:latin typeface="Calibri" panose="020F0502020204030204" pitchFamily="34" charset="0"/>
                <a:cs typeface="Times New Roman" panose="02020603050405020304" pitchFamily="18" charset="0"/>
              </a:rPr>
              <a:t>Forecasting &amp; Methods</a:t>
            </a:r>
            <a:endParaRPr lang="en-US" sz="1000" dirty="0"/>
          </a:p>
        </p:txBody>
      </p:sp>
      <p:sp>
        <p:nvSpPr>
          <p:cNvPr id="25" name="Rounded Rectangle 24"/>
          <p:cNvSpPr/>
          <p:nvPr/>
        </p:nvSpPr>
        <p:spPr>
          <a:xfrm>
            <a:off x="3047047" y="2854960"/>
            <a:ext cx="3049905" cy="1148080"/>
          </a:xfrm>
          <a:prstGeom prst="roundRect">
            <a:avLst>
              <a:gd name="adj" fmla="val 7623"/>
            </a:avLst>
          </a:prstGeom>
          <a:solidFill>
            <a:schemeClr val="bg1">
              <a:lumMod val="95000"/>
            </a:schemeClr>
          </a:solidFill>
          <a:ln>
            <a:solidFill>
              <a:schemeClr val="bg1">
                <a:lumMod val="65000"/>
              </a:schemeClr>
            </a:solidFill>
          </a:ln>
          <a:effectLst>
            <a:outerShdw blurRad="63500" sx="103000" sy="103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0" tIns="0" rIns="0" bIns="0" numCol="1" spcCol="0" rtlCol="0" fromWordArt="0" anchor="t" anchorCtr="0" forceAA="0" compatLnSpc="1">
            <a:prstTxWarp prst="textNoShape">
              <a:avLst/>
            </a:prstTxWarp>
            <a:noAutofit/>
          </a:bodyPr>
          <a:lstStyle/>
          <a:p>
            <a:pPr marL="800100" marR="0">
              <a:spcBef>
                <a:spcPts val="0"/>
              </a:spcBef>
              <a:spcAft>
                <a:spcPts val="0"/>
              </a:spcAft>
            </a:pPr>
            <a:r>
              <a:rPr lang="en-US" sz="1100" dirty="0">
                <a:solidFill>
                  <a:srgbClr val="000000"/>
                </a:solidFill>
                <a:effectLst/>
                <a:ea typeface="Calibri" panose="020F0502020204030204" pitchFamily="34" charset="0"/>
                <a:cs typeface="Times New Roman" panose="02020603050405020304" pitchFamily="18" charset="0"/>
              </a:rPr>
              <a:t> </a:t>
            </a:r>
            <a:endParaRPr lang="en-US" sz="1100" dirty="0">
              <a:effectLst/>
              <a:ea typeface="Calibri" panose="020F0502020204030204" pitchFamily="34" charset="0"/>
              <a:cs typeface="Times New Roman" panose="02020603050405020304" pitchFamily="18" charset="0"/>
            </a:endParaRPr>
          </a:p>
          <a:p>
            <a:pPr marL="800100" marR="0">
              <a:spcBef>
                <a:spcPts val="0"/>
              </a:spcBef>
              <a:spcAft>
                <a:spcPts val="0"/>
              </a:spcAft>
            </a:pPr>
            <a:r>
              <a:rPr lang="en-US" sz="1100" dirty="0">
                <a:solidFill>
                  <a:srgbClr val="000000"/>
                </a:solidFill>
                <a:ea typeface="Calibri" panose="020F0502020204030204" pitchFamily="34" charset="0"/>
                <a:cs typeface="Times New Roman" panose="02020603050405020304" pitchFamily="18" charset="0"/>
              </a:rPr>
              <a:t>Your registration request has been submitted.  You will receive an email confirmation shortly.</a:t>
            </a:r>
            <a:r>
              <a:rPr lang="en-US" sz="1100" dirty="0">
                <a:solidFill>
                  <a:srgbClr val="000000"/>
                </a:solidFill>
                <a:effectLst/>
                <a:ea typeface="Calibri" panose="020F0502020204030204" pitchFamily="34" charset="0"/>
                <a:cs typeface="Times New Roman" panose="02020603050405020304" pitchFamily="18" charset="0"/>
              </a:rPr>
              <a:t> </a:t>
            </a:r>
            <a:endParaRPr lang="en-US" sz="1100" dirty="0">
              <a:effectLst/>
              <a:ea typeface="Calibri" panose="020F0502020204030204" pitchFamily="34" charset="0"/>
              <a:cs typeface="Times New Roman" panose="02020603050405020304" pitchFamily="18" charset="0"/>
            </a:endParaRPr>
          </a:p>
          <a:p>
            <a:pPr marL="0" marR="0" algn="ctr">
              <a:spcBef>
                <a:spcPts val="0"/>
              </a:spcBef>
              <a:spcAft>
                <a:spcPts val="0"/>
              </a:spcAft>
            </a:pPr>
            <a:r>
              <a:rPr lang="en-US" sz="1100" dirty="0">
                <a:solidFill>
                  <a:srgbClr val="000000"/>
                </a:solidFill>
                <a:effectLst/>
                <a:ea typeface="Calibri" panose="020F0502020204030204" pitchFamily="34" charset="0"/>
                <a:cs typeface="Times New Roman" panose="02020603050405020304" pitchFamily="18" charset="0"/>
              </a:rPr>
              <a:t> </a:t>
            </a:r>
            <a:endParaRPr lang="en-US" sz="1100" dirty="0">
              <a:effectLst/>
              <a:ea typeface="Calibri" panose="020F0502020204030204" pitchFamily="34" charset="0"/>
              <a:cs typeface="Times New Roman" panose="02020603050405020304" pitchFamily="18" charset="0"/>
            </a:endParaRPr>
          </a:p>
          <a:p>
            <a:pPr marL="0" marR="0" algn="ctr">
              <a:spcBef>
                <a:spcPts val="0"/>
              </a:spcBef>
              <a:spcAft>
                <a:spcPts val="0"/>
              </a:spcAft>
            </a:pPr>
            <a:r>
              <a:rPr lang="en-US" sz="1100" dirty="0">
                <a:solidFill>
                  <a:srgbClr val="000000"/>
                </a:solidFill>
                <a:effectLst/>
                <a:ea typeface="Calibri" panose="020F0502020204030204" pitchFamily="34" charset="0"/>
                <a:cs typeface="Times New Roman" panose="02020603050405020304" pitchFamily="18" charset="0"/>
              </a:rPr>
              <a:t> </a:t>
            </a:r>
            <a:endParaRPr lang="en-US" sz="1100" dirty="0">
              <a:effectLst/>
              <a:ea typeface="Calibri" panose="020F0502020204030204" pitchFamily="34" charset="0"/>
              <a:cs typeface="Times New Roman" panose="02020603050405020304" pitchFamily="18" charset="0"/>
            </a:endParaRPr>
          </a:p>
        </p:txBody>
      </p:sp>
      <p:pic>
        <p:nvPicPr>
          <p:cNvPr id="26" name="Picture 25" descr="C:\Users\VRevelez\AppData\Local\Microsoft\Windows\Temporary Internet Files\Content.IE5\LJN04YTP\417px-Checkmark_green.svg[1].pn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232156" y="3006381"/>
            <a:ext cx="527050" cy="457200"/>
          </a:xfrm>
          <a:prstGeom prst="rect">
            <a:avLst/>
          </a:prstGeom>
          <a:noFill/>
          <a:ln>
            <a:noFill/>
          </a:ln>
        </p:spPr>
      </p:pic>
      <p:sp>
        <p:nvSpPr>
          <p:cNvPr id="27" name="Rounded Rectangle 26"/>
          <p:cNvSpPr/>
          <p:nvPr/>
        </p:nvSpPr>
        <p:spPr>
          <a:xfrm>
            <a:off x="4268658" y="3665076"/>
            <a:ext cx="822960" cy="182880"/>
          </a:xfrm>
          <a:prstGeom prst="roundRect">
            <a:avLst>
              <a:gd name="adj" fmla="val 7623"/>
            </a:avLst>
          </a:prstGeom>
          <a:solidFill>
            <a:schemeClr val="bg1">
              <a:lumMod val="95000"/>
            </a:schemeClr>
          </a:solidFill>
          <a:ln w="3175">
            <a:solidFill>
              <a:schemeClr val="tx1">
                <a:lumMod val="50000"/>
                <a:lumOff val="50000"/>
              </a:schemeClr>
            </a:solidFill>
            <a:prstDash val="solid"/>
          </a:ln>
          <a:effectLst>
            <a:glow rad="63500">
              <a:schemeClr val="accent1">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0" tIns="0" rIns="0" bIns="0" numCol="1" spcCol="0" rtlCol="0" fromWordArt="0" anchor="ctr" anchorCtr="0" forceAA="0" compatLnSpc="1">
            <a:prstTxWarp prst="textNoShape">
              <a:avLst/>
            </a:prstTxWarp>
            <a:noAutofit/>
          </a:bodyPr>
          <a:lstStyle/>
          <a:p>
            <a:pPr marL="0" marR="0" algn="ctr">
              <a:spcBef>
                <a:spcPts val="0"/>
              </a:spcBef>
              <a:spcAft>
                <a:spcPts val="0"/>
              </a:spcAft>
            </a:pPr>
            <a:r>
              <a:rPr lang="en-US" sz="1100" dirty="0">
                <a:solidFill>
                  <a:srgbClr val="000000"/>
                </a:solidFill>
                <a:ea typeface="Calibri" panose="020F0502020204030204" pitchFamily="34" charset="0"/>
                <a:cs typeface="Times New Roman" panose="02020603050405020304" pitchFamily="18" charset="0"/>
              </a:rPr>
              <a:t>OK</a:t>
            </a:r>
            <a:endParaRPr lang="en-US" sz="1100" dirty="0">
              <a:effectLs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52731962"/>
      </p:ext>
    </p:extLst>
  </p:cSld>
  <p:clrMapOvr>
    <a:masterClrMapping/>
  </p:clrMapOvr>
  <p:transition spd="slow">
    <p:push/>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wipe(left)">
                                      <p:cBhvr>
                                        <p:cTn id="7" dur="500"/>
                                        <p:tgtEl>
                                          <p:spTgt spid="11"/>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wipe(left)">
                                      <p:cBhvr>
                                        <p:cTn id="12" dur="500"/>
                                        <p:tgtEl>
                                          <p:spTgt spid="10"/>
                                        </p:tgtEl>
                                      </p:cBhvr>
                                    </p:animEffec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3"/>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22" presetClass="entr" presetSubtype="8" fill="hold" grpId="0" nodeType="clickEffect">
                                  <p:stCondLst>
                                    <p:cond delay="0"/>
                                  </p:stCondLst>
                                  <p:childTnLst>
                                    <p:set>
                                      <p:cBhvr>
                                        <p:cTn id="20" dur="1" fill="hold">
                                          <p:stCondLst>
                                            <p:cond delay="0"/>
                                          </p:stCondLst>
                                        </p:cTn>
                                        <p:tgtEl>
                                          <p:spTgt spid="12"/>
                                        </p:tgtEl>
                                        <p:attrNameLst>
                                          <p:attrName>style.visibility</p:attrName>
                                        </p:attrNameLst>
                                      </p:cBhvr>
                                      <p:to>
                                        <p:strVal val="visible"/>
                                      </p:to>
                                    </p:set>
                                    <p:animEffect transition="in" filter="wipe(left)">
                                      <p:cBhvr>
                                        <p:cTn id="21" dur="500"/>
                                        <p:tgtEl>
                                          <p:spTgt spid="12"/>
                                        </p:tgtEl>
                                      </p:cBhvr>
                                    </p:animEffect>
                                  </p:childTnLst>
                                </p:cTn>
                              </p:par>
                            </p:childTnLst>
                          </p:cTn>
                        </p:par>
                        <p:par>
                          <p:cTn id="22" fill="hold">
                            <p:stCondLst>
                              <p:cond delay="500"/>
                            </p:stCondLst>
                            <p:childTnLst>
                              <p:par>
                                <p:cTn id="23" presetID="1" presetClass="entr" presetSubtype="0" fill="hold" nodeType="afterEffect">
                                  <p:stCondLst>
                                    <p:cond delay="500"/>
                                  </p:stCondLst>
                                  <p:childTnLst>
                                    <p:set>
                                      <p:cBhvr>
                                        <p:cTn id="24" dur="1" fill="hold">
                                          <p:stCondLst>
                                            <p:cond delay="0"/>
                                          </p:stCondLst>
                                        </p:cTn>
                                        <p:tgtEl>
                                          <p:spTgt spid="16"/>
                                        </p:tgtEl>
                                        <p:attrNameLst>
                                          <p:attrName>style.visibility</p:attrName>
                                        </p:attrNameLst>
                                      </p:cBhvr>
                                      <p:to>
                                        <p:strVal val="visible"/>
                                      </p:to>
                                    </p:set>
                                  </p:childTnLst>
                                </p:cTn>
                              </p:par>
                              <p:par>
                                <p:cTn id="25" presetID="1" presetClass="entr" presetSubtype="0" fill="hold" nodeType="withEffect">
                                  <p:stCondLst>
                                    <p:cond delay="500"/>
                                  </p:stCondLst>
                                  <p:childTnLst>
                                    <p:set>
                                      <p:cBhvr>
                                        <p:cTn id="26" dur="1" fill="hold">
                                          <p:stCondLst>
                                            <p:cond delay="0"/>
                                          </p:stCondLst>
                                        </p:cTn>
                                        <p:tgtEl>
                                          <p:spTgt spid="19"/>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22"/>
                                        </p:tgtEl>
                                        <p:attrNameLst>
                                          <p:attrName>style.visibility</p:attrName>
                                        </p:attrNameLst>
                                      </p:cBhvr>
                                      <p:to>
                                        <p:strVal val="visible"/>
                                      </p:to>
                                    </p:set>
                                  </p:childTnLst>
                                </p:cTn>
                              </p:par>
                            </p:childTnLst>
                          </p:cTn>
                        </p:par>
                        <p:par>
                          <p:cTn id="31" fill="hold">
                            <p:stCondLst>
                              <p:cond delay="0"/>
                            </p:stCondLst>
                            <p:childTnLst>
                              <p:par>
                                <p:cTn id="32" presetID="1" presetClass="entr" presetSubtype="0" fill="hold" nodeType="afterEffect">
                                  <p:stCondLst>
                                    <p:cond delay="0"/>
                                  </p:stCondLst>
                                  <p:childTnLst>
                                    <p:set>
                                      <p:cBhvr>
                                        <p:cTn id="33" dur="1" fill="hold">
                                          <p:stCondLst>
                                            <p:cond delay="0"/>
                                          </p:stCondLst>
                                        </p:cTn>
                                        <p:tgtEl>
                                          <p:spTgt spid="20"/>
                                        </p:tgtEl>
                                        <p:attrNameLst>
                                          <p:attrName>style.visibility</p:attrName>
                                        </p:attrNameLst>
                                      </p:cBhvr>
                                      <p:to>
                                        <p:strVal val="visible"/>
                                      </p:to>
                                    </p:set>
                                  </p:childTnLst>
                                </p:cTn>
                              </p:par>
                            </p:childTnLst>
                          </p:cTn>
                        </p:par>
                      </p:childTnLst>
                    </p:cTn>
                  </p:par>
                  <p:par>
                    <p:cTn id="34" fill="hold">
                      <p:stCondLst>
                        <p:cond delay="indefinite"/>
                      </p:stCondLst>
                      <p:childTnLst>
                        <p:par>
                          <p:cTn id="35" fill="hold">
                            <p:stCondLst>
                              <p:cond delay="0"/>
                            </p:stCondLst>
                            <p:childTnLst>
                              <p:par>
                                <p:cTn id="36" presetID="1" presetClass="entr" presetSubtype="0" fill="hold" grpId="0" nodeType="clickEffect">
                                  <p:stCondLst>
                                    <p:cond delay="0"/>
                                  </p:stCondLst>
                                  <p:childTnLst>
                                    <p:set>
                                      <p:cBhvr>
                                        <p:cTn id="37" dur="1" fill="hold">
                                          <p:stCondLst>
                                            <p:cond delay="0"/>
                                          </p:stCondLst>
                                        </p:cTn>
                                        <p:tgtEl>
                                          <p:spTgt spid="23"/>
                                        </p:tgtEl>
                                        <p:attrNameLst>
                                          <p:attrName>style.visibility</p:attrName>
                                        </p:attrNameLst>
                                      </p:cBhvr>
                                      <p:to>
                                        <p:strVal val="visible"/>
                                      </p:to>
                                    </p:set>
                                  </p:childTnLst>
                                </p:cTn>
                              </p:par>
                              <p:par>
                                <p:cTn id="38" presetID="1" presetClass="entr" presetSubtype="0" fill="hold" nodeType="withEffect">
                                  <p:stCondLst>
                                    <p:cond delay="0"/>
                                  </p:stCondLst>
                                  <p:childTnLst>
                                    <p:set>
                                      <p:cBhvr>
                                        <p:cTn id="39" dur="1" fill="hold">
                                          <p:stCondLst>
                                            <p:cond delay="0"/>
                                          </p:stCondLst>
                                        </p:cTn>
                                        <p:tgtEl>
                                          <p:spTgt spid="21"/>
                                        </p:tgtEl>
                                        <p:attrNameLst>
                                          <p:attrName>style.visibility</p:attrName>
                                        </p:attrNameLst>
                                      </p:cBhvr>
                                      <p:to>
                                        <p:strVal val="visible"/>
                                      </p:to>
                                    </p:set>
                                  </p:childTnLst>
                                </p:cTn>
                              </p:par>
                            </p:childTnLst>
                          </p:cTn>
                        </p:par>
                      </p:childTnLst>
                    </p:cTn>
                  </p:par>
                  <p:par>
                    <p:cTn id="40" fill="hold">
                      <p:stCondLst>
                        <p:cond delay="indefinite"/>
                      </p:stCondLst>
                      <p:childTnLst>
                        <p:par>
                          <p:cTn id="41" fill="hold">
                            <p:stCondLst>
                              <p:cond delay="0"/>
                            </p:stCondLst>
                            <p:childTnLst>
                              <p:par>
                                <p:cTn id="42" presetID="1" presetClass="entr" presetSubtype="0" fill="hold" grpId="0" nodeType="clickEffect">
                                  <p:stCondLst>
                                    <p:cond delay="0"/>
                                  </p:stCondLst>
                                  <p:childTnLst>
                                    <p:set>
                                      <p:cBhvr>
                                        <p:cTn id="43" dur="1" fill="hold">
                                          <p:stCondLst>
                                            <p:cond delay="0"/>
                                          </p:stCondLst>
                                        </p:cTn>
                                        <p:tgtEl>
                                          <p:spTgt spid="24"/>
                                        </p:tgtEl>
                                        <p:attrNameLst>
                                          <p:attrName>style.visibility</p:attrName>
                                        </p:attrNameLst>
                                      </p:cBhvr>
                                      <p:to>
                                        <p:strVal val="visible"/>
                                      </p:to>
                                    </p:set>
                                  </p:childTnLst>
                                </p:cTn>
                              </p:par>
                            </p:childTnLst>
                          </p:cTn>
                        </p:par>
                      </p:childTnLst>
                    </p:cTn>
                  </p:par>
                  <p:par>
                    <p:cTn id="44" fill="hold">
                      <p:stCondLst>
                        <p:cond delay="indefinite"/>
                      </p:stCondLst>
                      <p:childTnLst>
                        <p:par>
                          <p:cTn id="45" fill="hold">
                            <p:stCondLst>
                              <p:cond delay="0"/>
                            </p:stCondLst>
                            <p:childTnLst>
                              <p:par>
                                <p:cTn id="46" presetID="1" presetClass="entr" presetSubtype="0" fill="hold" grpId="0" nodeType="clickEffect">
                                  <p:stCondLst>
                                    <p:cond delay="0"/>
                                  </p:stCondLst>
                                  <p:childTnLst>
                                    <p:set>
                                      <p:cBhvr>
                                        <p:cTn id="47" dur="1" fill="hold">
                                          <p:stCondLst>
                                            <p:cond delay="0"/>
                                          </p:stCondLst>
                                        </p:cTn>
                                        <p:tgtEl>
                                          <p:spTgt spid="25"/>
                                        </p:tgtEl>
                                        <p:attrNameLst>
                                          <p:attrName>style.visibility</p:attrName>
                                        </p:attrNameLst>
                                      </p:cBhvr>
                                      <p:to>
                                        <p:strVal val="visible"/>
                                      </p:to>
                                    </p:set>
                                  </p:childTnLst>
                                </p:cTn>
                              </p:par>
                              <p:par>
                                <p:cTn id="48" presetID="1" presetClass="entr" presetSubtype="0" fill="hold" nodeType="withEffect">
                                  <p:stCondLst>
                                    <p:cond delay="0"/>
                                  </p:stCondLst>
                                  <p:childTnLst>
                                    <p:set>
                                      <p:cBhvr>
                                        <p:cTn id="49" dur="1" fill="hold">
                                          <p:stCondLst>
                                            <p:cond delay="0"/>
                                          </p:stCondLst>
                                        </p:cTn>
                                        <p:tgtEl>
                                          <p:spTgt spid="26"/>
                                        </p:tgtEl>
                                        <p:attrNameLst>
                                          <p:attrName>style.visibility</p:attrName>
                                        </p:attrNameLst>
                                      </p:cBhvr>
                                      <p:to>
                                        <p:strVal val="visible"/>
                                      </p:to>
                                    </p:set>
                                  </p:childTnLst>
                                </p:cTn>
                              </p:par>
                              <p:par>
                                <p:cTn id="50" presetID="1" presetClass="entr" presetSubtype="0" fill="hold" grpId="0" nodeType="withEffect">
                                  <p:stCondLst>
                                    <p:cond delay="0"/>
                                  </p:stCondLst>
                                  <p:childTnLst>
                                    <p:set>
                                      <p:cBhvr>
                                        <p:cTn id="51" dur="1" fill="hold">
                                          <p:stCondLst>
                                            <p:cond delay="0"/>
                                          </p:stCondLst>
                                        </p:cTn>
                                        <p:tgtEl>
                                          <p:spTgt spid="2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1" grpId="0"/>
      <p:bldP spid="12" grpId="0"/>
      <p:bldP spid="13" grpId="0"/>
      <p:bldP spid="22" grpId="0"/>
      <p:bldP spid="23" grpId="0"/>
      <p:bldP spid="24" grpId="0"/>
      <p:bldP spid="25" grpId="0" animBg="1"/>
      <p:bldP spid="27"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2">
            <a:extLst>
              <a:ext uri="{28A0092B-C50C-407E-A947-70E740481C1C}">
                <a14:useLocalDpi xmlns:a14="http://schemas.microsoft.com/office/drawing/2010/main" val="0"/>
              </a:ext>
            </a:extLst>
          </a:blip>
          <a:srcRect l="3891" r="3689"/>
          <a:stretch/>
        </p:blipFill>
        <p:spPr>
          <a:xfrm>
            <a:off x="1193800" y="228600"/>
            <a:ext cx="6756400" cy="6400800"/>
          </a:xfrm>
          <a:prstGeom prst="rect">
            <a:avLst/>
          </a:prstGeom>
        </p:spPr>
      </p:pic>
      <p:sp>
        <p:nvSpPr>
          <p:cNvPr id="6" name="TextBox 5"/>
          <p:cNvSpPr txBox="1"/>
          <p:nvPr/>
        </p:nvSpPr>
        <p:spPr>
          <a:xfrm>
            <a:off x="2286000" y="2144375"/>
            <a:ext cx="4724400" cy="923330"/>
          </a:xfrm>
          <a:prstGeom prst="rect">
            <a:avLst/>
          </a:prstGeom>
          <a:gradFill flip="none" rotWithShape="1">
            <a:gsLst>
              <a:gs pos="0">
                <a:srgbClr val="0096EB"/>
              </a:gs>
              <a:gs pos="100000">
                <a:srgbClr val="015EA4"/>
              </a:gs>
            </a:gsLst>
            <a:lin ang="0" scaled="1"/>
            <a:tileRect/>
          </a:gradFill>
        </p:spPr>
        <p:txBody>
          <a:bodyPr wrap="square" rtlCol="0" anchor="ctr" anchorCtr="0">
            <a:spAutoFit/>
          </a:bodyPr>
          <a:lstStyle/>
          <a:p>
            <a:r>
              <a:rPr lang="en-US" b="1" dirty="0">
                <a:solidFill>
                  <a:schemeClr val="bg1"/>
                </a:solidFill>
              </a:rPr>
              <a:t>Your Competency Exploration for Development And Readiness (CEDAR) registration is pending approval.</a:t>
            </a:r>
          </a:p>
        </p:txBody>
      </p:sp>
    </p:spTree>
    <p:extLst>
      <p:ext uri="{BB962C8B-B14F-4D97-AF65-F5344CB8AC3E}">
        <p14:creationId xmlns:p14="http://schemas.microsoft.com/office/powerpoint/2010/main" val="216673483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drape"/>
      </p:transition>
    </mc:Choice>
    <mc:Fallback xmlns="">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705100" y="2828836"/>
            <a:ext cx="3733800" cy="1015663"/>
          </a:xfrm>
          <a:prstGeom prst="rect">
            <a:avLst/>
          </a:prstGeom>
          <a:noFill/>
        </p:spPr>
        <p:txBody>
          <a:bodyPr wrap="square" rtlCol="0">
            <a:spAutoFit/>
          </a:bodyPr>
          <a:lstStyle/>
          <a:p>
            <a:r>
              <a:rPr lang="en-US" sz="3000" dirty="0"/>
              <a:t>Admin reviews request and approves account.</a:t>
            </a:r>
          </a:p>
        </p:txBody>
      </p:sp>
    </p:spTree>
    <p:extLst>
      <p:ext uri="{BB962C8B-B14F-4D97-AF65-F5344CB8AC3E}">
        <p14:creationId xmlns:p14="http://schemas.microsoft.com/office/powerpoint/2010/main" val="159364837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drape"/>
      </p:transition>
    </mc:Choice>
    <mc:Fallback xmlns="">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2">
            <a:extLst>
              <a:ext uri="{28A0092B-C50C-407E-A947-70E740481C1C}">
                <a14:useLocalDpi xmlns:a14="http://schemas.microsoft.com/office/drawing/2010/main" val="0"/>
              </a:ext>
            </a:extLst>
          </a:blip>
          <a:srcRect l="3891" r="3689"/>
          <a:stretch/>
        </p:blipFill>
        <p:spPr>
          <a:xfrm>
            <a:off x="1193800" y="228600"/>
            <a:ext cx="6756400" cy="6400800"/>
          </a:xfrm>
          <a:prstGeom prst="rect">
            <a:avLst/>
          </a:prstGeom>
        </p:spPr>
      </p:pic>
      <p:sp>
        <p:nvSpPr>
          <p:cNvPr id="6" name="TextBox 5"/>
          <p:cNvSpPr txBox="1"/>
          <p:nvPr/>
        </p:nvSpPr>
        <p:spPr>
          <a:xfrm>
            <a:off x="2286000" y="2144375"/>
            <a:ext cx="4724400" cy="923330"/>
          </a:xfrm>
          <a:prstGeom prst="rect">
            <a:avLst/>
          </a:prstGeom>
          <a:gradFill flip="none" rotWithShape="1">
            <a:gsLst>
              <a:gs pos="0">
                <a:srgbClr val="0096EB"/>
              </a:gs>
              <a:gs pos="100000">
                <a:srgbClr val="015EA4"/>
              </a:gs>
            </a:gsLst>
            <a:lin ang="0" scaled="1"/>
            <a:tileRect/>
          </a:gradFill>
        </p:spPr>
        <p:txBody>
          <a:bodyPr wrap="square" rtlCol="0" anchor="ctr" anchorCtr="0">
            <a:spAutoFit/>
          </a:bodyPr>
          <a:lstStyle/>
          <a:p>
            <a:r>
              <a:rPr lang="en-US" b="1" dirty="0">
                <a:solidFill>
                  <a:schemeClr val="bg1"/>
                </a:solidFill>
              </a:rPr>
              <a:t>Your Competency Exploration for Development And Readiness (CEDAR) registration has been approved.  Create your account password </a:t>
            </a:r>
            <a:r>
              <a:rPr lang="en-US" b="1" u="sng" dirty="0">
                <a:solidFill>
                  <a:schemeClr val="bg1"/>
                </a:solidFill>
              </a:rPr>
              <a:t>here</a:t>
            </a:r>
            <a:r>
              <a:rPr lang="en-US" b="1" dirty="0">
                <a:solidFill>
                  <a:schemeClr val="bg1"/>
                </a:solidFill>
              </a:rPr>
              <a:t>.</a:t>
            </a:r>
          </a:p>
        </p:txBody>
      </p:sp>
    </p:spTree>
    <p:extLst>
      <p:ext uri="{BB962C8B-B14F-4D97-AF65-F5344CB8AC3E}">
        <p14:creationId xmlns:p14="http://schemas.microsoft.com/office/powerpoint/2010/main" val="203955275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drape"/>
      </p:transition>
    </mc:Choice>
    <mc:Fallback xmlns="">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extBox 14"/>
          <p:cNvSpPr txBox="1"/>
          <p:nvPr/>
        </p:nvSpPr>
        <p:spPr>
          <a:xfrm>
            <a:off x="137160" y="228600"/>
            <a:ext cx="8869680" cy="261610"/>
          </a:xfrm>
          <a:prstGeom prst="rect">
            <a:avLst/>
          </a:prstGeom>
          <a:solidFill>
            <a:schemeClr val="tx1">
              <a:lumMod val="85000"/>
              <a:lumOff val="15000"/>
            </a:schemeClr>
          </a:solidFill>
        </p:spPr>
        <p:txBody>
          <a:bodyPr wrap="square" rtlCol="0">
            <a:spAutoFit/>
          </a:bodyPr>
          <a:lstStyle/>
          <a:p>
            <a:pPr>
              <a:tabLst>
                <a:tab pos="3138488" algn="l"/>
              </a:tabLst>
            </a:pPr>
            <a:r>
              <a:rPr lang="en-US" sz="1100" b="1" dirty="0">
                <a:solidFill>
                  <a:srgbClr val="FFFFFF"/>
                </a:solidFill>
                <a:ea typeface="Calibri"/>
                <a:cs typeface="Times New Roman"/>
              </a:rPr>
              <a:t> Home			About 	</a:t>
            </a:r>
            <a:r>
              <a:rPr lang="en-US" sz="1100" b="1" dirty="0">
                <a:solidFill>
                  <a:schemeClr val="bg1"/>
                </a:solidFill>
                <a:ea typeface="Calibri"/>
                <a:cs typeface="Times New Roman"/>
              </a:rPr>
              <a:t>Register	Help </a:t>
            </a:r>
            <a:r>
              <a:rPr lang="en-US" sz="1100" b="1" dirty="0">
                <a:solidFill>
                  <a:schemeClr val="bg1"/>
                </a:solidFill>
                <a:ea typeface="Calibri"/>
                <a:cs typeface="Times New Roman"/>
                <a:sym typeface="Wingdings 3"/>
              </a:rPr>
              <a:t></a:t>
            </a:r>
            <a:r>
              <a:rPr lang="en-US" sz="1100" b="1" dirty="0">
                <a:solidFill>
                  <a:schemeClr val="bg1"/>
                </a:solidFill>
                <a:ea typeface="Calibri"/>
                <a:cs typeface="Times New Roman"/>
              </a:rPr>
              <a:t>	</a:t>
            </a:r>
            <a:r>
              <a:rPr lang="en-US" sz="1100" b="1" dirty="0">
                <a:solidFill>
                  <a:srgbClr val="FFFFFF"/>
                </a:solidFill>
                <a:ea typeface="Calibri"/>
                <a:cs typeface="Times New Roman"/>
              </a:rPr>
              <a:t> </a:t>
            </a:r>
            <a:endParaRPr lang="en-US" sz="1100" u="sng" dirty="0"/>
          </a:p>
        </p:txBody>
      </p:sp>
      <p:sp>
        <p:nvSpPr>
          <p:cNvPr id="18" name="TextBox 17"/>
          <p:cNvSpPr txBox="1"/>
          <p:nvPr/>
        </p:nvSpPr>
        <p:spPr>
          <a:xfrm>
            <a:off x="1818879" y="1208631"/>
            <a:ext cx="5506243" cy="461665"/>
          </a:xfrm>
          <a:prstGeom prst="rect">
            <a:avLst/>
          </a:prstGeom>
          <a:noFill/>
        </p:spPr>
        <p:txBody>
          <a:bodyPr wrap="square" rtlCol="0">
            <a:spAutoFit/>
          </a:bodyPr>
          <a:lstStyle/>
          <a:p>
            <a:pPr algn="just"/>
            <a:r>
              <a:rPr lang="en-US" sz="1200" dirty="0"/>
              <a:t>Your request to create a supervisor account has been approved.  Create your password below, to begin using the tool.</a:t>
            </a:r>
          </a:p>
        </p:txBody>
      </p:sp>
      <p:sp>
        <p:nvSpPr>
          <p:cNvPr id="5" name="TextBox 4"/>
          <p:cNvSpPr txBox="1"/>
          <p:nvPr/>
        </p:nvSpPr>
        <p:spPr>
          <a:xfrm>
            <a:off x="228600" y="1942622"/>
            <a:ext cx="6553201" cy="1000274"/>
          </a:xfrm>
          <a:prstGeom prst="rect">
            <a:avLst/>
          </a:prstGeom>
          <a:noFill/>
        </p:spPr>
        <p:txBody>
          <a:bodyPr wrap="square" rtlCol="0">
            <a:spAutoFit/>
          </a:bodyPr>
          <a:lstStyle/>
          <a:p>
            <a:pPr>
              <a:tabLst>
                <a:tab pos="5429250" algn="l"/>
              </a:tabLst>
            </a:pPr>
            <a:endParaRPr lang="en-US" sz="1600" dirty="0">
              <a:solidFill>
                <a:srgbClr val="CC9900"/>
              </a:solidFill>
              <a:ea typeface="Calibri"/>
              <a:cs typeface="Times New Roman"/>
            </a:endParaRPr>
          </a:p>
          <a:p>
            <a:pPr>
              <a:tabLst>
                <a:tab pos="5429250" algn="l"/>
              </a:tabLst>
            </a:pPr>
            <a:r>
              <a:rPr lang="en-US" sz="1600" dirty="0">
                <a:solidFill>
                  <a:srgbClr val="CC9900"/>
                </a:solidFill>
                <a:ea typeface="Calibri"/>
                <a:cs typeface="Times New Roman"/>
              </a:rPr>
              <a:t>Create Password</a:t>
            </a:r>
            <a:endParaRPr lang="en-US" sz="1600" dirty="0">
              <a:ea typeface="Calibri"/>
              <a:cs typeface="Times New Roman"/>
            </a:endParaRPr>
          </a:p>
          <a:p>
            <a:r>
              <a:rPr lang="en-US" sz="1600" i="1" dirty="0">
                <a:solidFill>
                  <a:srgbClr val="7F7F7F"/>
                </a:solidFill>
                <a:ea typeface="Calibri"/>
                <a:cs typeface="Times New Roman"/>
              </a:rPr>
              <a:t> </a:t>
            </a:r>
            <a:endParaRPr lang="en-US" sz="1100" dirty="0">
              <a:ea typeface="Calibri"/>
              <a:cs typeface="Times New Roman"/>
            </a:endParaRPr>
          </a:p>
          <a:p>
            <a:r>
              <a:rPr lang="en-US" sz="1100" dirty="0">
                <a:solidFill>
                  <a:srgbClr val="000000"/>
                </a:solidFill>
                <a:ea typeface="Calibri"/>
                <a:cs typeface="Times New Roman"/>
              </a:rPr>
              <a:t> </a:t>
            </a:r>
          </a:p>
        </p:txBody>
      </p:sp>
      <p:sp>
        <p:nvSpPr>
          <p:cNvPr id="8" name="TextBox 7"/>
          <p:cNvSpPr txBox="1"/>
          <p:nvPr/>
        </p:nvSpPr>
        <p:spPr>
          <a:xfrm>
            <a:off x="4061314" y="6324062"/>
            <a:ext cx="1021370" cy="523220"/>
          </a:xfrm>
          <a:prstGeom prst="rect">
            <a:avLst/>
          </a:prstGeom>
          <a:noFill/>
        </p:spPr>
        <p:txBody>
          <a:bodyPr wrap="none" rtlCol="0">
            <a:spAutoFit/>
          </a:bodyPr>
          <a:lstStyle/>
          <a:p>
            <a:pPr algn="ctr"/>
            <a:r>
              <a:rPr lang="en-US" sz="1400" b="1" dirty="0">
                <a:solidFill>
                  <a:srgbClr val="CC9900"/>
                </a:solidFill>
                <a:ea typeface="Calibri"/>
                <a:cs typeface="Times New Roman"/>
                <a:sym typeface="Wingdings 3"/>
              </a:rPr>
              <a:t></a:t>
            </a:r>
            <a:endParaRPr lang="en-US" sz="1400" dirty="0">
              <a:ea typeface="Calibri"/>
              <a:cs typeface="Times New Roman"/>
            </a:endParaRPr>
          </a:p>
          <a:p>
            <a:r>
              <a:rPr lang="en-US" sz="1400" dirty="0">
                <a:solidFill>
                  <a:srgbClr val="595959"/>
                </a:solidFill>
                <a:ea typeface="Calibri"/>
                <a:cs typeface="Times New Roman"/>
              </a:rPr>
              <a:t>Back to Top</a:t>
            </a:r>
            <a:endParaRPr lang="en-US" sz="1400" dirty="0"/>
          </a:p>
        </p:txBody>
      </p:sp>
      <p:sp>
        <p:nvSpPr>
          <p:cNvPr id="9" name="Text Box 1"/>
          <p:cNvSpPr txBox="1"/>
          <p:nvPr/>
        </p:nvSpPr>
        <p:spPr>
          <a:xfrm>
            <a:off x="2362200" y="3666883"/>
            <a:ext cx="1463040" cy="182880"/>
          </a:xfrm>
          <a:prstGeom prst="rect">
            <a:avLst/>
          </a:prstGeom>
          <a:solidFill>
            <a:schemeClr val="accent5">
              <a:lumMod val="75000"/>
            </a:schemeClr>
          </a:solid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0" rIns="91440" bIns="0" numCol="1" spcCol="0" rtlCol="0" fromWordArt="0" anchor="ctr" anchorCtr="0" forceAA="0" compatLnSpc="1">
            <a:prstTxWarp prst="textNoShape">
              <a:avLst/>
            </a:prstTxWarp>
            <a:noAutofit/>
          </a:bodyPr>
          <a:lstStyle/>
          <a:p>
            <a:pPr marL="0" marR="0" algn="ctr">
              <a:spcBef>
                <a:spcPts val="0"/>
              </a:spcBef>
              <a:spcAft>
                <a:spcPts val="0"/>
              </a:spcAft>
            </a:pPr>
            <a:r>
              <a:rPr lang="en-US" sz="1100" b="1" dirty="0">
                <a:solidFill>
                  <a:srgbClr val="FFFFFF"/>
                </a:solidFill>
                <a:effectLst/>
                <a:ea typeface="Calibri"/>
                <a:cs typeface="Times New Roman"/>
              </a:rPr>
              <a:t>Submit</a:t>
            </a:r>
            <a:endParaRPr lang="en-US" sz="1100" dirty="0">
              <a:effectLst/>
              <a:ea typeface="Calibri"/>
              <a:cs typeface="Times New Roman"/>
            </a:endParaRPr>
          </a:p>
        </p:txBody>
      </p:sp>
      <p:graphicFrame>
        <p:nvGraphicFramePr>
          <p:cNvPr id="2" name="Table 1"/>
          <p:cNvGraphicFramePr>
            <a:graphicFrameLocks noGrp="1"/>
          </p:cNvGraphicFramePr>
          <p:nvPr>
            <p:extLst>
              <p:ext uri="{D42A27DB-BD31-4B8C-83A1-F6EECF244321}">
                <p14:modId xmlns:p14="http://schemas.microsoft.com/office/powerpoint/2010/main" val="1711020161"/>
              </p:ext>
            </p:extLst>
          </p:nvPr>
        </p:nvGraphicFramePr>
        <p:xfrm>
          <a:off x="457199" y="2758049"/>
          <a:ext cx="4171950" cy="609600"/>
        </p:xfrm>
        <a:graphic>
          <a:graphicData uri="http://schemas.openxmlformats.org/drawingml/2006/table">
            <a:tbl>
              <a:tblPr firstRow="1" firstCol="1" bandRow="1"/>
              <a:tblGrid>
                <a:gridCol w="1257300">
                  <a:extLst>
                    <a:ext uri="{9D8B030D-6E8A-4147-A177-3AD203B41FA5}">
                      <a16:colId xmlns:a16="http://schemas.microsoft.com/office/drawing/2014/main" val="20000"/>
                    </a:ext>
                  </a:extLst>
                </a:gridCol>
                <a:gridCol w="2914650">
                  <a:extLst>
                    <a:ext uri="{9D8B030D-6E8A-4147-A177-3AD203B41FA5}">
                      <a16:colId xmlns:a16="http://schemas.microsoft.com/office/drawing/2014/main" val="20001"/>
                    </a:ext>
                  </a:extLst>
                </a:gridCol>
              </a:tblGrid>
              <a:tr h="0">
                <a:tc>
                  <a:txBody>
                    <a:bodyPr/>
                    <a:lstStyle/>
                    <a:p>
                      <a:pPr marL="0" marR="0">
                        <a:spcBef>
                          <a:spcPts val="0"/>
                        </a:spcBef>
                        <a:spcAft>
                          <a:spcPts val="0"/>
                        </a:spcAft>
                        <a:tabLst>
                          <a:tab pos="5429250" algn="l"/>
                        </a:tabLst>
                      </a:pPr>
                      <a:r>
                        <a:rPr lang="en-US" sz="1000" b="1" dirty="0">
                          <a:solidFill>
                            <a:srgbClr val="31849B"/>
                          </a:solidFill>
                          <a:effectLst/>
                          <a:latin typeface="Calibri" panose="020F0502020204030204" pitchFamily="34" charset="0"/>
                          <a:ea typeface="Calibri" panose="020F0502020204030204" pitchFamily="34" charset="0"/>
                          <a:cs typeface="Times New Roman" panose="02020603050405020304" pitchFamily="18" charset="0"/>
                        </a:rPr>
                        <a:t>Login</a:t>
                      </a:r>
                      <a:r>
                        <a:rPr lang="en-US" sz="1000" b="1" baseline="0" dirty="0">
                          <a:solidFill>
                            <a:srgbClr val="31849B"/>
                          </a:solidFill>
                          <a:effectLst/>
                          <a:latin typeface="Calibri" panose="020F0502020204030204" pitchFamily="34" charset="0"/>
                          <a:ea typeface="Calibri" panose="020F0502020204030204" pitchFamily="34" charset="0"/>
                          <a:cs typeface="Times New Roman" panose="02020603050405020304" pitchFamily="18" charset="0"/>
                        </a:rPr>
                        <a:t> (Email)</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a:noFill/>
                    </a:lnL>
                    <a:lnR w="12700" cap="flat" cmpd="sng" algn="ctr">
                      <a:noFill/>
                      <a:prstDash val="solid"/>
                      <a:round/>
                      <a:headEnd type="none" w="med" len="med"/>
                      <a:tailEnd type="none" w="med" len="med"/>
                    </a:lnR>
                    <a:lnT>
                      <a:noFill/>
                    </a:lnT>
                    <a:lnB>
                      <a:noFill/>
                    </a:lnB>
                  </a:tcPr>
                </a:tc>
                <a:tc>
                  <a:txBody>
                    <a:bodyPr/>
                    <a:lstStyle/>
                    <a:p>
                      <a:pPr marL="0" marR="0">
                        <a:spcBef>
                          <a:spcPts val="0"/>
                        </a:spcBef>
                        <a:spcAft>
                          <a:spcPts val="0"/>
                        </a:spcAft>
                        <a:tabLst>
                          <a:tab pos="5429250" algn="l"/>
                        </a:tabLst>
                      </a:pPr>
                      <a:r>
                        <a:rPr lang="en-US" sz="1000" dirty="0">
                          <a:solidFill>
                            <a:srgbClr val="595959"/>
                          </a:solidFill>
                          <a:effectLst/>
                          <a:latin typeface="Calibri" panose="020F0502020204030204" pitchFamily="34" charset="0"/>
                          <a:ea typeface="Calibri" panose="020F0502020204030204" pitchFamily="34" charset="0"/>
                          <a:cs typeface="Times New Roman" panose="02020603050405020304" pitchFamily="18" charset="0"/>
                        </a:rPr>
                        <a:t>Minnie.Mouse@opm.gov</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0"/>
                  </a:ext>
                </a:extLst>
              </a:tr>
              <a:tr h="0">
                <a:tc>
                  <a:txBody>
                    <a:bodyPr/>
                    <a:lstStyle/>
                    <a:p>
                      <a:pPr marL="0" marR="0">
                        <a:spcBef>
                          <a:spcPts val="0"/>
                        </a:spcBef>
                        <a:spcAft>
                          <a:spcPts val="0"/>
                        </a:spcAft>
                        <a:tabLst>
                          <a:tab pos="5429250" algn="l"/>
                        </a:tabLst>
                      </a:pPr>
                      <a:endParaRPr lang="en-US" sz="5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a:noFill/>
                    </a:lnL>
                    <a:lnR w="12700" cap="flat" cmpd="sng" algn="ctr">
                      <a:noFill/>
                      <a:prstDash val="solid"/>
                      <a:round/>
                      <a:headEnd type="none" w="med" len="med"/>
                      <a:tailEnd type="none" w="med" len="med"/>
                    </a:lnR>
                    <a:lnT>
                      <a:noFill/>
                    </a:lnT>
                    <a:lnB>
                      <a:noFill/>
                    </a:lnB>
                  </a:tcPr>
                </a:tc>
                <a:tc>
                  <a:txBody>
                    <a:bodyPr/>
                    <a:lstStyle/>
                    <a:p>
                      <a:pPr marL="0" marR="0">
                        <a:spcBef>
                          <a:spcPts val="0"/>
                        </a:spcBef>
                        <a:spcAft>
                          <a:spcPts val="0"/>
                        </a:spcAft>
                        <a:tabLst>
                          <a:tab pos="5429250" algn="l"/>
                        </a:tabLst>
                      </a:pPr>
                      <a:endParaRPr lang="en-US" sz="5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tcPr>
                </a:tc>
                <a:extLst>
                  <a:ext uri="{0D108BD9-81ED-4DB2-BD59-A6C34878D82A}">
                    <a16:rowId xmlns:a16="http://schemas.microsoft.com/office/drawing/2014/main" val="10001"/>
                  </a:ext>
                </a:extLst>
              </a:tr>
              <a:tr h="0">
                <a:tc>
                  <a:txBody>
                    <a:bodyPr/>
                    <a:lstStyle/>
                    <a:p>
                      <a:pPr marL="0" marR="0" indent="0" algn="l" defTabSz="914400" rtl="0" eaLnBrk="1" fontAlgn="auto" latinLnBrk="0" hangingPunct="1">
                        <a:lnSpc>
                          <a:spcPct val="100000"/>
                        </a:lnSpc>
                        <a:spcBef>
                          <a:spcPts val="0"/>
                        </a:spcBef>
                        <a:spcAft>
                          <a:spcPts val="0"/>
                        </a:spcAft>
                        <a:buClrTx/>
                        <a:buSzTx/>
                        <a:buFontTx/>
                        <a:buNone/>
                        <a:tabLst>
                          <a:tab pos="5429250" algn="l"/>
                        </a:tabLst>
                        <a:defRPr/>
                      </a:pPr>
                      <a:r>
                        <a:rPr lang="en-US" sz="1000" b="1" dirty="0">
                          <a:solidFill>
                            <a:srgbClr val="31849B"/>
                          </a:solidFill>
                          <a:effectLst/>
                          <a:latin typeface="Calibri" panose="020F0502020204030204" pitchFamily="34" charset="0"/>
                          <a:ea typeface="Calibri" panose="020F0502020204030204" pitchFamily="34" charset="0"/>
                          <a:cs typeface="Times New Roman" panose="02020603050405020304" pitchFamily="18" charset="0"/>
                        </a:rPr>
                        <a:t>Create</a:t>
                      </a:r>
                      <a:r>
                        <a:rPr lang="en-US" sz="1000" b="1" baseline="0" dirty="0">
                          <a:solidFill>
                            <a:srgbClr val="31849B"/>
                          </a:solidFill>
                          <a:effectLst/>
                          <a:latin typeface="Calibri" panose="020F0502020204030204" pitchFamily="34" charset="0"/>
                          <a:ea typeface="Calibri" panose="020F0502020204030204" pitchFamily="34" charset="0"/>
                          <a:cs typeface="Times New Roman" panose="02020603050405020304" pitchFamily="18" charset="0"/>
                        </a:rPr>
                        <a:t> Password</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a:noFill/>
                    </a:lnL>
                    <a:lnR w="12700" cap="flat" cmpd="sng" algn="ctr">
                      <a:solidFill>
                        <a:schemeClr val="tx1">
                          <a:lumMod val="50000"/>
                          <a:lumOff val="50000"/>
                        </a:schemeClr>
                      </a:solidFill>
                      <a:prstDash val="solid"/>
                      <a:round/>
                      <a:headEnd type="none" w="med" len="med"/>
                      <a:tailEnd type="none" w="med" len="med"/>
                    </a:lnR>
                    <a:lnT>
                      <a:noFill/>
                    </a:lnT>
                    <a:lnB>
                      <a:noFill/>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tab pos="5429250" algn="l"/>
                        </a:tabLst>
                        <a:defRPr/>
                      </a:pPr>
                      <a:endParaRPr lang="en-US" sz="1000" dirty="0">
                        <a:effectLst/>
                        <a:latin typeface="+mn-lt"/>
                        <a:ea typeface="Calibri"/>
                        <a:cs typeface="Times New Roman"/>
                      </a:endParaRPr>
                    </a:p>
                  </a:txBody>
                  <a:tcPr marL="68580" marR="68580" marT="0" marB="0">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tcPr>
                </a:tc>
                <a:extLst>
                  <a:ext uri="{0D108BD9-81ED-4DB2-BD59-A6C34878D82A}">
                    <a16:rowId xmlns:a16="http://schemas.microsoft.com/office/drawing/2014/main" val="10002"/>
                  </a:ext>
                </a:extLst>
              </a:tr>
              <a:tr h="0">
                <a:tc>
                  <a:txBody>
                    <a:bodyPr/>
                    <a:lstStyle/>
                    <a:p>
                      <a:pPr marL="0" marR="0" indent="0" algn="l" defTabSz="914400" rtl="0" eaLnBrk="1" fontAlgn="auto" latinLnBrk="0" hangingPunct="1">
                        <a:lnSpc>
                          <a:spcPct val="100000"/>
                        </a:lnSpc>
                        <a:spcBef>
                          <a:spcPts val="0"/>
                        </a:spcBef>
                        <a:spcAft>
                          <a:spcPts val="0"/>
                        </a:spcAft>
                        <a:buClrTx/>
                        <a:buSzTx/>
                        <a:buFontTx/>
                        <a:buNone/>
                        <a:tabLst>
                          <a:tab pos="5429250" algn="l"/>
                        </a:tabLst>
                        <a:defRPr/>
                      </a:pPr>
                      <a:endParaRPr lang="en-US" sz="5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a:noFill/>
                    </a:lnL>
                    <a:lnR w="12700" cap="flat" cmpd="sng" algn="ctr">
                      <a:noFill/>
                      <a:prstDash val="solid"/>
                      <a:round/>
                      <a:headEnd type="none" w="med" len="med"/>
                      <a:tailEnd type="none" w="med" len="med"/>
                    </a:lnR>
                    <a:lnT>
                      <a:noFill/>
                    </a:lnT>
                    <a:lnB>
                      <a:noFill/>
                    </a:lnB>
                  </a:tcPr>
                </a:tc>
                <a:tc>
                  <a:txBody>
                    <a:bodyPr/>
                    <a:lstStyle/>
                    <a:p>
                      <a:pPr marL="0" marR="0">
                        <a:spcBef>
                          <a:spcPts val="0"/>
                        </a:spcBef>
                        <a:spcAft>
                          <a:spcPts val="0"/>
                        </a:spcAft>
                        <a:tabLst>
                          <a:tab pos="5429250" algn="l"/>
                        </a:tabLst>
                      </a:pPr>
                      <a:endParaRPr lang="en-US" sz="5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tcPr>
                </a:tc>
                <a:extLst>
                  <a:ext uri="{0D108BD9-81ED-4DB2-BD59-A6C34878D82A}">
                    <a16:rowId xmlns:a16="http://schemas.microsoft.com/office/drawing/2014/main" val="10003"/>
                  </a:ext>
                </a:extLst>
              </a:tr>
              <a:tr h="0">
                <a:tc>
                  <a:txBody>
                    <a:bodyPr/>
                    <a:lstStyle/>
                    <a:p>
                      <a:pPr marL="0" marR="0" indent="0" algn="l" defTabSz="914400" rtl="0" eaLnBrk="1" fontAlgn="auto" latinLnBrk="0" hangingPunct="1">
                        <a:lnSpc>
                          <a:spcPct val="100000"/>
                        </a:lnSpc>
                        <a:spcBef>
                          <a:spcPts val="0"/>
                        </a:spcBef>
                        <a:spcAft>
                          <a:spcPts val="0"/>
                        </a:spcAft>
                        <a:buClrTx/>
                        <a:buSzTx/>
                        <a:buFontTx/>
                        <a:buNone/>
                        <a:tabLst>
                          <a:tab pos="5429250" algn="l"/>
                        </a:tabLst>
                        <a:defRPr/>
                      </a:pPr>
                      <a:r>
                        <a:rPr lang="en-US" sz="1000" b="1" dirty="0">
                          <a:solidFill>
                            <a:srgbClr val="31849B"/>
                          </a:solidFill>
                          <a:effectLst/>
                          <a:latin typeface="Calibri" panose="020F0502020204030204" pitchFamily="34" charset="0"/>
                          <a:ea typeface="Calibri" panose="020F0502020204030204" pitchFamily="34" charset="0"/>
                          <a:cs typeface="Times New Roman" panose="02020603050405020304" pitchFamily="18" charset="0"/>
                        </a:rPr>
                        <a:t>Confirm Password</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a:noFill/>
                    </a:lnL>
                    <a:lnR w="12700" cap="flat" cmpd="sng" algn="ctr">
                      <a:solidFill>
                        <a:schemeClr val="tx1">
                          <a:lumMod val="50000"/>
                          <a:lumOff val="50000"/>
                        </a:schemeClr>
                      </a:solidFill>
                      <a:prstDash val="solid"/>
                      <a:round/>
                      <a:headEnd type="none" w="med" len="med"/>
                      <a:tailEnd type="none" w="med" len="med"/>
                    </a:lnR>
                    <a:lnT>
                      <a:noFill/>
                    </a:lnT>
                    <a:lnB>
                      <a:noFill/>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tab pos="5429250" algn="l"/>
                        </a:tabLst>
                        <a:defRPr/>
                      </a:pPr>
                      <a:endParaRPr lang="en-US" sz="1000" dirty="0">
                        <a:effectLst/>
                        <a:latin typeface="+mn-lt"/>
                        <a:ea typeface="Calibri"/>
                        <a:cs typeface="Times New Roman"/>
                      </a:endParaRPr>
                    </a:p>
                  </a:txBody>
                  <a:tcPr marL="68580" marR="68580" marT="0" marB="0">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tcPr>
                </a:tc>
                <a:extLst>
                  <a:ext uri="{0D108BD9-81ED-4DB2-BD59-A6C34878D82A}">
                    <a16:rowId xmlns:a16="http://schemas.microsoft.com/office/drawing/2014/main" val="10004"/>
                  </a:ext>
                </a:extLst>
              </a:tr>
            </a:tbl>
          </a:graphicData>
        </a:graphic>
      </p:graphicFrame>
      <p:sp>
        <p:nvSpPr>
          <p:cNvPr id="3" name="TextBox 2"/>
          <p:cNvSpPr txBox="1"/>
          <p:nvPr/>
        </p:nvSpPr>
        <p:spPr>
          <a:xfrm>
            <a:off x="1676400" y="2972392"/>
            <a:ext cx="1219200" cy="182880"/>
          </a:xfrm>
          <a:prstGeom prst="rect">
            <a:avLst/>
          </a:prstGeom>
          <a:noFill/>
        </p:spPr>
        <p:txBody>
          <a:bodyPr wrap="square" rtlCol="0">
            <a:spAutoFit/>
          </a:bodyPr>
          <a:lstStyle/>
          <a:p>
            <a:r>
              <a:rPr lang="en-US" sz="1000" dirty="0">
                <a:solidFill>
                  <a:srgbClr val="595959"/>
                </a:solidFill>
                <a:latin typeface="Calibri" panose="020F0502020204030204" pitchFamily="34" charset="0"/>
                <a:ea typeface="Calibri" panose="020F0502020204030204" pitchFamily="34" charset="0"/>
                <a:cs typeface="Times New Roman" panose="02020603050405020304" pitchFamily="18" charset="0"/>
              </a:rPr>
              <a:t>********</a:t>
            </a:r>
            <a:endParaRPr lang="en-US" sz="1000" dirty="0"/>
          </a:p>
        </p:txBody>
      </p:sp>
      <p:sp>
        <p:nvSpPr>
          <p:cNvPr id="11" name="TextBox 10"/>
          <p:cNvSpPr txBox="1"/>
          <p:nvPr/>
        </p:nvSpPr>
        <p:spPr>
          <a:xfrm>
            <a:off x="1676400" y="3184769"/>
            <a:ext cx="1219200" cy="182880"/>
          </a:xfrm>
          <a:prstGeom prst="rect">
            <a:avLst/>
          </a:prstGeom>
          <a:noFill/>
        </p:spPr>
        <p:txBody>
          <a:bodyPr wrap="square" rtlCol="0">
            <a:spAutoFit/>
          </a:bodyPr>
          <a:lstStyle/>
          <a:p>
            <a:r>
              <a:rPr lang="en-US" sz="1000" dirty="0">
                <a:solidFill>
                  <a:srgbClr val="595959"/>
                </a:solidFill>
                <a:latin typeface="Calibri" panose="020F0502020204030204" pitchFamily="34" charset="0"/>
                <a:ea typeface="Calibri" panose="020F0502020204030204" pitchFamily="34" charset="0"/>
                <a:cs typeface="Times New Roman" panose="02020603050405020304" pitchFamily="18" charset="0"/>
              </a:rPr>
              <a:t>********</a:t>
            </a:r>
            <a:endParaRPr lang="en-US" sz="1000" dirty="0"/>
          </a:p>
        </p:txBody>
      </p:sp>
      <p:sp>
        <p:nvSpPr>
          <p:cNvPr id="12" name="TextBox 11"/>
          <p:cNvSpPr txBox="1"/>
          <p:nvPr/>
        </p:nvSpPr>
        <p:spPr>
          <a:xfrm>
            <a:off x="3146610" y="524754"/>
            <a:ext cx="2850780" cy="430887"/>
          </a:xfrm>
          <a:prstGeom prst="rect">
            <a:avLst/>
          </a:prstGeom>
          <a:noFill/>
        </p:spPr>
        <p:txBody>
          <a:bodyPr wrap="none" rtlCol="0">
            <a:spAutoFit/>
          </a:bodyPr>
          <a:lstStyle/>
          <a:p>
            <a:r>
              <a:rPr lang="en-US" sz="2200" b="1" dirty="0">
                <a:solidFill>
                  <a:srgbClr val="CC9900"/>
                </a:solidFill>
              </a:rPr>
              <a:t>CEDAR Account Set-Up</a:t>
            </a:r>
            <a:endParaRPr lang="en-US" sz="2200" dirty="0">
              <a:solidFill>
                <a:srgbClr val="CC9900"/>
              </a:solidFill>
            </a:endParaRPr>
          </a:p>
        </p:txBody>
      </p:sp>
    </p:spTree>
    <p:extLst>
      <p:ext uri="{BB962C8B-B14F-4D97-AF65-F5344CB8AC3E}">
        <p14:creationId xmlns:p14="http://schemas.microsoft.com/office/powerpoint/2010/main" val="2366474448"/>
      </p:ext>
    </p:extLst>
  </p:cSld>
  <p:clrMapOvr>
    <a:masterClrMapping/>
  </p:clrMapOvr>
  <mc:AlternateContent xmlns:mc="http://schemas.openxmlformats.org/markup-compatibility/2006" xmlns:p14="http://schemas.microsoft.com/office/powerpoint/2010/main">
    <mc:Choice Requires="p14">
      <p:transition spd="slow" p14:dur="900">
        <p14:warp dir="in"/>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left)">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1"/>
                                        </p:tgtEl>
                                        <p:attrNameLst>
                                          <p:attrName>style.visibility</p:attrName>
                                        </p:attrNameLst>
                                      </p:cBhvr>
                                      <p:to>
                                        <p:strVal val="visible"/>
                                      </p:to>
                                    </p:set>
                                    <p:animEffect transition="in" filter="wipe(left)">
                                      <p:cBhvr>
                                        <p:cTn id="12"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11"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extBox 14"/>
          <p:cNvSpPr txBox="1"/>
          <p:nvPr/>
        </p:nvSpPr>
        <p:spPr>
          <a:xfrm>
            <a:off x="137160" y="228600"/>
            <a:ext cx="8869680" cy="261610"/>
          </a:xfrm>
          <a:prstGeom prst="rect">
            <a:avLst/>
          </a:prstGeom>
          <a:solidFill>
            <a:schemeClr val="tx1">
              <a:lumMod val="85000"/>
              <a:lumOff val="15000"/>
            </a:schemeClr>
          </a:solidFill>
        </p:spPr>
        <p:txBody>
          <a:bodyPr wrap="square" rtlCol="0">
            <a:spAutoFit/>
          </a:bodyPr>
          <a:lstStyle/>
          <a:p>
            <a:pPr>
              <a:tabLst>
                <a:tab pos="3138488" algn="l"/>
              </a:tabLst>
            </a:pPr>
            <a:r>
              <a:rPr lang="en-US" sz="1100" b="1" dirty="0">
                <a:solidFill>
                  <a:srgbClr val="FFFFFF"/>
                </a:solidFill>
                <a:ea typeface="Calibri"/>
                <a:cs typeface="Times New Roman"/>
              </a:rPr>
              <a:t> Home				</a:t>
            </a:r>
            <a:r>
              <a:rPr lang="en-US" sz="1100" b="1" dirty="0">
                <a:solidFill>
                  <a:schemeClr val="bg1"/>
                </a:solidFill>
                <a:ea typeface="Calibri"/>
                <a:cs typeface="Times New Roman"/>
              </a:rPr>
              <a:t>	Help </a:t>
            </a:r>
            <a:r>
              <a:rPr lang="en-US" sz="1100" b="1" dirty="0">
                <a:solidFill>
                  <a:schemeClr val="bg1"/>
                </a:solidFill>
                <a:ea typeface="Calibri"/>
                <a:cs typeface="Times New Roman"/>
                <a:sym typeface="Wingdings 3"/>
              </a:rPr>
              <a:t>          Minnie Mouse – Sign Out</a:t>
            </a:r>
            <a:r>
              <a:rPr lang="en-US" sz="1100" b="1" dirty="0">
                <a:solidFill>
                  <a:srgbClr val="FFFFFF"/>
                </a:solidFill>
                <a:ea typeface="Calibri"/>
                <a:cs typeface="Times New Roman"/>
              </a:rPr>
              <a:t> </a:t>
            </a:r>
            <a:endParaRPr lang="en-US" sz="1100" u="sng" dirty="0"/>
          </a:p>
        </p:txBody>
      </p:sp>
      <p:sp>
        <p:nvSpPr>
          <p:cNvPr id="18" name="TextBox 17"/>
          <p:cNvSpPr txBox="1"/>
          <p:nvPr/>
        </p:nvSpPr>
        <p:spPr>
          <a:xfrm>
            <a:off x="228600" y="1600200"/>
            <a:ext cx="8686800" cy="2277547"/>
          </a:xfrm>
          <a:prstGeom prst="rect">
            <a:avLst/>
          </a:prstGeom>
          <a:noFill/>
        </p:spPr>
        <p:txBody>
          <a:bodyPr wrap="square" rtlCol="0">
            <a:spAutoFit/>
          </a:bodyPr>
          <a:lstStyle/>
          <a:p>
            <a:pPr>
              <a:tabLst>
                <a:tab pos="5429250" algn="l"/>
              </a:tabLst>
            </a:pPr>
            <a:r>
              <a:rPr lang="en-US" sz="1600" dirty="0">
                <a:solidFill>
                  <a:srgbClr val="CC9900"/>
                </a:solidFill>
                <a:ea typeface="Calibri"/>
                <a:cs typeface="Times New Roman"/>
              </a:rPr>
              <a:t>My Competencies </a:t>
            </a:r>
            <a:r>
              <a:rPr lang="en-US" sz="1600" dirty="0">
                <a:solidFill>
                  <a:srgbClr val="FFC000"/>
                </a:solidFill>
                <a:ea typeface="Calibri"/>
                <a:cs typeface="Times New Roman"/>
              </a:rPr>
              <a:t> </a:t>
            </a:r>
            <a:endParaRPr lang="en-US" sz="1600" dirty="0">
              <a:ea typeface="Calibri"/>
              <a:cs typeface="Times New Roman"/>
            </a:endParaRPr>
          </a:p>
          <a:p>
            <a:r>
              <a:rPr lang="en-US" sz="1200" i="1" dirty="0">
                <a:solidFill>
                  <a:schemeClr val="tx1">
                    <a:lumMod val="65000"/>
                    <a:lumOff val="35000"/>
                  </a:schemeClr>
                </a:solidFill>
                <a:ea typeface="Calibri"/>
                <a:cs typeface="Times New Roman"/>
              </a:rPr>
              <a:t>Your immediate supervisor has not submitted an assessment.  Send a request </a:t>
            </a:r>
            <a:r>
              <a:rPr lang="en-US" sz="1200" i="1" u="sng" dirty="0">
                <a:solidFill>
                  <a:srgbClr val="0070C0"/>
                </a:solidFill>
                <a:ea typeface="Calibri"/>
                <a:cs typeface="Times New Roman"/>
              </a:rPr>
              <a:t>here</a:t>
            </a:r>
            <a:r>
              <a:rPr lang="en-US" sz="1200" i="1" dirty="0">
                <a:solidFill>
                  <a:srgbClr val="7F7F7F"/>
                </a:solidFill>
                <a:ea typeface="Calibri"/>
                <a:cs typeface="Times New Roman"/>
              </a:rPr>
              <a:t>.</a:t>
            </a:r>
          </a:p>
          <a:p>
            <a:endParaRPr lang="en-US" sz="1200" i="1" dirty="0">
              <a:solidFill>
                <a:srgbClr val="7F7F7F"/>
              </a:solidFill>
              <a:ea typeface="Calibri"/>
              <a:cs typeface="Times New Roman"/>
            </a:endParaRPr>
          </a:p>
          <a:p>
            <a:pPr marL="457200" marR="0" algn="ctr">
              <a:spcBef>
                <a:spcPts val="0"/>
              </a:spcBef>
              <a:spcAft>
                <a:spcPts val="0"/>
              </a:spcAft>
            </a:pPr>
            <a:r>
              <a:rPr lang="en-US" sz="1200" i="1" dirty="0">
                <a:solidFill>
                  <a:srgbClr val="595959"/>
                </a:solidFill>
                <a:ea typeface="Calibri"/>
                <a:cs typeface="Times New Roman"/>
              </a:rPr>
              <a:t>No Results Available</a:t>
            </a:r>
            <a:endParaRPr lang="en-US" sz="1100" dirty="0">
              <a:ea typeface="Calibri"/>
              <a:cs typeface="Times New Roman"/>
            </a:endParaRPr>
          </a:p>
          <a:p>
            <a:r>
              <a:rPr lang="en-US" sz="1600" i="1" dirty="0">
                <a:solidFill>
                  <a:srgbClr val="7F7F7F"/>
                </a:solidFill>
                <a:ea typeface="Calibri"/>
                <a:cs typeface="Times New Roman"/>
              </a:rPr>
              <a:t> </a:t>
            </a:r>
            <a:endParaRPr lang="en-US" sz="1100" dirty="0">
              <a:ea typeface="Calibri"/>
              <a:cs typeface="Times New Roman"/>
            </a:endParaRPr>
          </a:p>
          <a:p>
            <a:r>
              <a:rPr lang="en-US" sz="1100" dirty="0">
                <a:solidFill>
                  <a:srgbClr val="000000"/>
                </a:solidFill>
                <a:ea typeface="Calibri"/>
                <a:cs typeface="Times New Roman"/>
              </a:rPr>
              <a:t> </a:t>
            </a:r>
            <a:endParaRPr lang="en-US" sz="1100" dirty="0">
              <a:ea typeface="Calibri"/>
              <a:cs typeface="Times New Roman"/>
            </a:endParaRPr>
          </a:p>
          <a:p>
            <a:pPr algn="r"/>
            <a:r>
              <a:rPr lang="en-US" sz="1100" dirty="0">
                <a:solidFill>
                  <a:srgbClr val="595959"/>
                </a:solidFill>
                <a:ea typeface="Calibri"/>
                <a:cs typeface="Times New Roman"/>
              </a:rPr>
              <a:t> </a:t>
            </a:r>
            <a:endParaRPr lang="en-US" sz="1100" dirty="0">
              <a:ea typeface="Calibri"/>
              <a:cs typeface="Times New Roman"/>
            </a:endParaRPr>
          </a:p>
          <a:p>
            <a:pPr lvl="0">
              <a:tabLst>
                <a:tab pos="5429250" algn="l"/>
              </a:tabLst>
            </a:pPr>
            <a:r>
              <a:rPr lang="en-US" sz="1600" dirty="0">
                <a:solidFill>
                  <a:srgbClr val="CC9900"/>
                </a:solidFill>
                <a:ea typeface="Calibri"/>
                <a:cs typeface="Times New Roman"/>
              </a:rPr>
              <a:t>My Team’s Competencies </a:t>
            </a:r>
            <a:r>
              <a:rPr lang="en-US" sz="1600" dirty="0">
                <a:solidFill>
                  <a:srgbClr val="FFC000"/>
                </a:solidFill>
                <a:ea typeface="Calibri"/>
                <a:cs typeface="Times New Roman"/>
              </a:rPr>
              <a:t> </a:t>
            </a:r>
            <a:endParaRPr lang="en-US" sz="1600" dirty="0">
              <a:solidFill>
                <a:prstClr val="black"/>
              </a:solidFill>
              <a:ea typeface="Calibri"/>
              <a:cs typeface="Times New Roman"/>
            </a:endParaRPr>
          </a:p>
          <a:p>
            <a:pPr lvl="0"/>
            <a:r>
              <a:rPr lang="en-US" sz="1200" dirty="0">
                <a:solidFill>
                  <a:prstClr val="black">
                    <a:lumMod val="65000"/>
                    <a:lumOff val="35000"/>
                  </a:prstClr>
                </a:solidFill>
                <a:ea typeface="Calibri"/>
                <a:cs typeface="Times New Roman"/>
              </a:rPr>
              <a:t>Direct Reports:  0</a:t>
            </a:r>
          </a:p>
          <a:p>
            <a:pPr lvl="0"/>
            <a:endParaRPr lang="en-US" sz="1200" dirty="0">
              <a:solidFill>
                <a:prstClr val="black">
                  <a:lumMod val="65000"/>
                  <a:lumOff val="35000"/>
                </a:prstClr>
              </a:solidFill>
              <a:ea typeface="Calibri"/>
              <a:cs typeface="Times New Roman"/>
            </a:endParaRPr>
          </a:p>
          <a:p>
            <a:pPr algn="ctr"/>
            <a:r>
              <a:rPr lang="en-US" sz="1200" i="1" dirty="0">
                <a:solidFill>
                  <a:srgbClr val="595959"/>
                </a:solidFill>
                <a:ea typeface="Calibri"/>
                <a:cs typeface="Times New Roman"/>
              </a:rPr>
              <a:t>No Results Available</a:t>
            </a:r>
            <a:endParaRPr lang="en-US" sz="1100" dirty="0">
              <a:ea typeface="Calibri"/>
              <a:cs typeface="Times New Roman"/>
            </a:endParaRPr>
          </a:p>
        </p:txBody>
      </p:sp>
      <p:sp>
        <p:nvSpPr>
          <p:cNvPr id="8" name="Text Box 3"/>
          <p:cNvSpPr txBox="1"/>
          <p:nvPr/>
        </p:nvSpPr>
        <p:spPr>
          <a:xfrm>
            <a:off x="2438400" y="1143000"/>
            <a:ext cx="1737360" cy="182880"/>
          </a:xfrm>
          <a:prstGeom prst="rect">
            <a:avLst/>
          </a:prstGeom>
          <a:solidFill>
            <a:schemeClr val="bg1"/>
          </a:solidFill>
          <a:ln w="6350">
            <a:solidFill>
              <a:schemeClr val="accent5">
                <a:lumMod val="75000"/>
              </a:schemeClr>
            </a:solid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0" rIns="91440" bIns="0" numCol="1" spcCol="0" rtlCol="0" fromWordArt="0" anchor="ctr" anchorCtr="0" forceAA="0" compatLnSpc="1">
            <a:prstTxWarp prst="textNoShape">
              <a:avLst/>
            </a:prstTxWarp>
            <a:noAutofit/>
          </a:bodyPr>
          <a:lstStyle/>
          <a:p>
            <a:pPr marL="0" marR="0" algn="ctr">
              <a:spcBef>
                <a:spcPts val="0"/>
              </a:spcBef>
              <a:spcAft>
                <a:spcPts val="0"/>
              </a:spcAft>
            </a:pPr>
            <a:r>
              <a:rPr lang="en-US" sz="1100" b="1" dirty="0">
                <a:solidFill>
                  <a:schemeClr val="accent5">
                    <a:lumMod val="75000"/>
                  </a:schemeClr>
                </a:solidFill>
                <a:effectLst/>
                <a:ea typeface="Calibri"/>
                <a:cs typeface="Times New Roman"/>
              </a:rPr>
              <a:t>My Competencies</a:t>
            </a:r>
            <a:endParaRPr lang="en-US" sz="1100" dirty="0">
              <a:solidFill>
                <a:schemeClr val="accent5">
                  <a:lumMod val="75000"/>
                </a:schemeClr>
              </a:solidFill>
              <a:effectLst/>
              <a:ea typeface="Calibri"/>
              <a:cs typeface="Times New Roman"/>
            </a:endParaRPr>
          </a:p>
        </p:txBody>
      </p:sp>
      <p:sp>
        <p:nvSpPr>
          <p:cNvPr id="9" name="Text Box 4"/>
          <p:cNvSpPr txBox="1"/>
          <p:nvPr/>
        </p:nvSpPr>
        <p:spPr>
          <a:xfrm>
            <a:off x="4630387" y="1143000"/>
            <a:ext cx="1737360" cy="182880"/>
          </a:xfrm>
          <a:prstGeom prst="rect">
            <a:avLst/>
          </a:prstGeom>
          <a:solidFill>
            <a:schemeClr val="bg1"/>
          </a:solidFill>
          <a:ln w="6350">
            <a:solidFill>
              <a:schemeClr val="accent5">
                <a:lumMod val="75000"/>
              </a:schemeClr>
            </a:solid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0" rIns="91440" bIns="0" numCol="1" spcCol="0" rtlCol="0" fromWordArt="0" anchor="ctr" anchorCtr="0" forceAA="0" compatLnSpc="1">
            <a:prstTxWarp prst="textNoShape">
              <a:avLst/>
            </a:prstTxWarp>
            <a:noAutofit/>
          </a:bodyPr>
          <a:lstStyle/>
          <a:p>
            <a:pPr marL="0" marR="0" algn="ctr">
              <a:spcBef>
                <a:spcPts val="0"/>
              </a:spcBef>
              <a:spcAft>
                <a:spcPts val="0"/>
              </a:spcAft>
            </a:pPr>
            <a:r>
              <a:rPr lang="en-US" sz="1100" b="1" dirty="0">
                <a:solidFill>
                  <a:schemeClr val="accent5">
                    <a:lumMod val="75000"/>
                  </a:schemeClr>
                </a:solidFill>
                <a:effectLst/>
                <a:ea typeface="Calibri"/>
                <a:cs typeface="Times New Roman"/>
              </a:rPr>
              <a:t>My Team’s Competencies</a:t>
            </a:r>
            <a:endParaRPr lang="en-US" sz="1100" dirty="0">
              <a:solidFill>
                <a:schemeClr val="accent5">
                  <a:lumMod val="75000"/>
                </a:schemeClr>
              </a:solidFill>
              <a:effectLst/>
              <a:ea typeface="Calibri"/>
              <a:cs typeface="Times New Roman"/>
            </a:endParaRPr>
          </a:p>
        </p:txBody>
      </p:sp>
      <p:graphicFrame>
        <p:nvGraphicFramePr>
          <p:cNvPr id="26" name="Table 25"/>
          <p:cNvGraphicFramePr>
            <a:graphicFrameLocks noGrp="1"/>
          </p:cNvGraphicFramePr>
          <p:nvPr>
            <p:extLst>
              <p:ext uri="{D42A27DB-BD31-4B8C-83A1-F6EECF244321}">
                <p14:modId xmlns:p14="http://schemas.microsoft.com/office/powerpoint/2010/main" val="3690896861"/>
              </p:ext>
            </p:extLst>
          </p:nvPr>
        </p:nvGraphicFramePr>
        <p:xfrm>
          <a:off x="457200" y="4267200"/>
          <a:ext cx="8229600" cy="1010667"/>
        </p:xfrm>
        <a:graphic>
          <a:graphicData uri="http://schemas.openxmlformats.org/drawingml/2006/table">
            <a:tbl>
              <a:tblPr firstRow="1" firstCol="1" bandRow="1"/>
              <a:tblGrid>
                <a:gridCol w="700834">
                  <a:extLst>
                    <a:ext uri="{9D8B030D-6E8A-4147-A177-3AD203B41FA5}">
                      <a16:colId xmlns:a16="http://schemas.microsoft.com/office/drawing/2014/main" val="20000"/>
                    </a:ext>
                  </a:extLst>
                </a:gridCol>
                <a:gridCol w="4723246">
                  <a:extLst>
                    <a:ext uri="{9D8B030D-6E8A-4147-A177-3AD203B41FA5}">
                      <a16:colId xmlns:a16="http://schemas.microsoft.com/office/drawing/2014/main" val="20001"/>
                    </a:ext>
                  </a:extLst>
                </a:gridCol>
                <a:gridCol w="701380">
                  <a:extLst>
                    <a:ext uri="{9D8B030D-6E8A-4147-A177-3AD203B41FA5}">
                      <a16:colId xmlns:a16="http://schemas.microsoft.com/office/drawing/2014/main" val="20002"/>
                    </a:ext>
                  </a:extLst>
                </a:gridCol>
                <a:gridCol w="701380">
                  <a:extLst>
                    <a:ext uri="{9D8B030D-6E8A-4147-A177-3AD203B41FA5}">
                      <a16:colId xmlns:a16="http://schemas.microsoft.com/office/drawing/2014/main" val="20003"/>
                    </a:ext>
                  </a:extLst>
                </a:gridCol>
                <a:gridCol w="701380">
                  <a:extLst>
                    <a:ext uri="{9D8B030D-6E8A-4147-A177-3AD203B41FA5}">
                      <a16:colId xmlns:a16="http://schemas.microsoft.com/office/drawing/2014/main" val="20004"/>
                    </a:ext>
                  </a:extLst>
                </a:gridCol>
                <a:gridCol w="701380">
                  <a:extLst>
                    <a:ext uri="{9D8B030D-6E8A-4147-A177-3AD203B41FA5}">
                      <a16:colId xmlns:a16="http://schemas.microsoft.com/office/drawing/2014/main" val="20005"/>
                    </a:ext>
                  </a:extLst>
                </a:gridCol>
              </a:tblGrid>
              <a:tr h="203894">
                <a:tc rowSpan="2" gridSpan="2">
                  <a:txBody>
                    <a:bodyPr/>
                    <a:lstStyle/>
                    <a:p>
                      <a:pPr marL="0" marR="0" algn="ctr">
                        <a:spcBef>
                          <a:spcPts val="0"/>
                        </a:spcBef>
                        <a:spcAft>
                          <a:spcPts val="0"/>
                        </a:spcAft>
                      </a:pPr>
                      <a:r>
                        <a:rPr lang="en-US" sz="1100" b="1" dirty="0">
                          <a:solidFill>
                            <a:srgbClr val="404040"/>
                          </a:solidFill>
                          <a:effectLst/>
                          <a:latin typeface="Calibri"/>
                          <a:ea typeface="Calibri"/>
                          <a:cs typeface="Times New Roman"/>
                        </a:rPr>
                        <a:t>Team Members</a:t>
                      </a:r>
                      <a:endParaRPr lang="en-US" sz="1000" dirty="0">
                        <a:effectLst/>
                        <a:latin typeface="Calibri"/>
                        <a:ea typeface="Calibri"/>
                        <a:cs typeface="Times New Roman"/>
                      </a:endParaRPr>
                    </a:p>
                    <a:p>
                      <a:pPr marL="0" marR="0" algn="ctr">
                        <a:spcBef>
                          <a:spcPts val="0"/>
                        </a:spcBef>
                        <a:spcAft>
                          <a:spcPts val="0"/>
                        </a:spcAft>
                      </a:pPr>
                      <a:r>
                        <a:rPr lang="en-US" sz="300" b="1" dirty="0">
                          <a:solidFill>
                            <a:srgbClr val="404040"/>
                          </a:solidFill>
                          <a:effectLst/>
                          <a:latin typeface="Calibri"/>
                          <a:ea typeface="Calibri"/>
                          <a:cs typeface="Times New Roman"/>
                        </a:rPr>
                        <a:t> </a:t>
                      </a:r>
                      <a:endParaRPr lang="en-US" sz="1000" dirty="0">
                        <a:effectLst/>
                        <a:latin typeface="Calibri"/>
                        <a:ea typeface="Calibri"/>
                        <a:cs typeface="Times New Roman"/>
                      </a:endParaRPr>
                    </a:p>
                    <a:p>
                      <a:pPr marL="0" marR="0">
                        <a:spcBef>
                          <a:spcPts val="0"/>
                        </a:spcBef>
                        <a:spcAft>
                          <a:spcPts val="0"/>
                        </a:spcAft>
                      </a:pPr>
                      <a:r>
                        <a:rPr lang="en-US" sz="900" i="1" dirty="0">
                          <a:solidFill>
                            <a:srgbClr val="595959"/>
                          </a:solidFill>
                          <a:effectLst/>
                          <a:latin typeface="Calibri"/>
                          <a:ea typeface="Calibri"/>
                          <a:cs typeface="Times New Roman"/>
                        </a:rPr>
                        <a:t>+ Add Team Member</a:t>
                      </a:r>
                      <a:endParaRPr lang="en-US" sz="1000" dirty="0">
                        <a:effectLst/>
                        <a:latin typeface="Calibri"/>
                        <a:ea typeface="Calibri"/>
                        <a:cs typeface="Times New Roman"/>
                      </a:endParaRPr>
                    </a:p>
                    <a:p>
                      <a:pPr marL="0" marR="0" algn="ctr">
                        <a:spcBef>
                          <a:spcPts val="0"/>
                        </a:spcBef>
                        <a:spcAft>
                          <a:spcPts val="0"/>
                        </a:spcAft>
                      </a:pPr>
                      <a:r>
                        <a:rPr lang="en-US" sz="300" i="1" dirty="0">
                          <a:solidFill>
                            <a:srgbClr val="404040"/>
                          </a:solidFill>
                          <a:effectLst/>
                          <a:latin typeface="Calibri"/>
                          <a:ea typeface="Calibri"/>
                          <a:cs typeface="Times New Roman"/>
                        </a:rPr>
                        <a:t> </a:t>
                      </a:r>
                      <a:endParaRPr lang="en-US" sz="1000" dirty="0">
                        <a:effectLst/>
                        <a:latin typeface="Calibri"/>
                        <a:ea typeface="Calibri"/>
                        <a:cs typeface="Times New Roman"/>
                      </a:endParaRPr>
                    </a:p>
                  </a:txBody>
                  <a:tcPr marL="61339" marR="61339" marT="0" marB="0" anchor="ctr">
                    <a:lnL>
                      <a:noFill/>
                    </a:lnL>
                    <a:lnR w="12700" cap="flat" cmpd="sng" algn="ctr">
                      <a:solidFill>
                        <a:srgbClr val="C4BC96"/>
                      </a:solidFill>
                      <a:prstDash val="solid"/>
                      <a:round/>
                      <a:headEnd type="none" w="med" len="med"/>
                      <a:tailEnd type="none" w="med" len="med"/>
                    </a:lnR>
                    <a:lnT>
                      <a:noFill/>
                    </a:lnT>
                    <a:lnB w="12700" cap="flat" cmpd="sng" algn="ctr">
                      <a:solidFill>
                        <a:srgbClr val="C4BC96"/>
                      </a:solidFill>
                      <a:prstDash val="solid"/>
                      <a:round/>
                      <a:headEnd type="none" w="med" len="med"/>
                      <a:tailEnd type="none" w="med" len="med"/>
                    </a:lnB>
                  </a:tcPr>
                </a:tc>
                <a:tc rowSpan="2" hMerge="1">
                  <a:txBody>
                    <a:bodyPr/>
                    <a:lstStyle/>
                    <a:p>
                      <a:endParaRPr lang="en-US"/>
                    </a:p>
                  </a:txBody>
                  <a:tcPr/>
                </a:tc>
                <a:tc gridSpan="4">
                  <a:txBody>
                    <a:bodyPr/>
                    <a:lstStyle/>
                    <a:p>
                      <a:pPr marL="0" marR="0" algn="ctr">
                        <a:spcBef>
                          <a:spcPts val="0"/>
                        </a:spcBef>
                        <a:spcAft>
                          <a:spcPts val="0"/>
                        </a:spcAft>
                      </a:pPr>
                      <a:r>
                        <a:rPr lang="en-US" sz="900" b="1" dirty="0">
                          <a:solidFill>
                            <a:srgbClr val="FFFFFF"/>
                          </a:solidFill>
                          <a:effectLst/>
                          <a:latin typeface="Calibri"/>
                          <a:ea typeface="Calibri"/>
                          <a:cs typeface="Times New Roman"/>
                        </a:rPr>
                        <a:t>Competencies At or Above Targeted Proficiency</a:t>
                      </a:r>
                      <a:endParaRPr lang="en-US" sz="1000" dirty="0">
                        <a:effectLst/>
                        <a:latin typeface="Calibri"/>
                        <a:ea typeface="Calibri"/>
                        <a:cs typeface="Times New Roman"/>
                      </a:endParaRPr>
                    </a:p>
                  </a:txBody>
                  <a:tcPr marL="61339" marR="61339" marT="0" marB="0" anchor="ctr">
                    <a:lnL w="12700" cap="flat" cmpd="sng" algn="ctr">
                      <a:solidFill>
                        <a:srgbClr val="C4BC96"/>
                      </a:solidFill>
                      <a:prstDash val="solid"/>
                      <a:round/>
                      <a:headEnd type="none" w="med" len="med"/>
                      <a:tailEnd type="none" w="med" len="med"/>
                    </a:lnL>
                    <a:lnR w="12700" cap="flat" cmpd="sng" algn="ctr">
                      <a:solidFill>
                        <a:srgbClr val="C4BC96"/>
                      </a:solidFill>
                      <a:prstDash val="solid"/>
                      <a:round/>
                      <a:headEnd type="none" w="med" len="med"/>
                      <a:tailEnd type="none" w="med" len="med"/>
                    </a:lnR>
                    <a:lnT w="12700" cap="flat" cmpd="sng" algn="ctr">
                      <a:solidFill>
                        <a:srgbClr val="C4BC96"/>
                      </a:solidFill>
                      <a:prstDash val="solid"/>
                      <a:round/>
                      <a:headEnd type="none" w="med" len="med"/>
                      <a:tailEnd type="none" w="med" len="med"/>
                    </a:lnT>
                    <a:lnB w="12700" cap="flat" cmpd="sng" algn="ctr">
                      <a:solidFill>
                        <a:srgbClr val="C4BC96"/>
                      </a:solidFill>
                      <a:prstDash val="solid"/>
                      <a:round/>
                      <a:headEnd type="none" w="med" len="med"/>
                      <a:tailEnd type="none" w="med" len="med"/>
                    </a:lnB>
                    <a:solidFill>
                      <a:srgbClr val="948A54"/>
                    </a:solidFill>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203894">
                <a:tc gridSpan="2" vMerge="1">
                  <a:txBody>
                    <a:bodyPr/>
                    <a:lstStyle/>
                    <a:p>
                      <a:endParaRPr lang="en-US"/>
                    </a:p>
                  </a:txBody>
                  <a:tcPr/>
                </a:tc>
                <a:tc hMerge="1" vMerge="1">
                  <a:txBody>
                    <a:bodyPr/>
                    <a:lstStyle/>
                    <a:p>
                      <a:endParaRPr lang="en-US"/>
                    </a:p>
                  </a:txBody>
                  <a:tcPr/>
                </a:tc>
                <a:tc>
                  <a:txBody>
                    <a:bodyPr/>
                    <a:lstStyle/>
                    <a:p>
                      <a:pPr marL="0" marR="0" algn="ctr">
                        <a:spcBef>
                          <a:spcPts val="0"/>
                        </a:spcBef>
                        <a:spcAft>
                          <a:spcPts val="0"/>
                        </a:spcAft>
                      </a:pPr>
                      <a:r>
                        <a:rPr lang="en-US" sz="900" b="1">
                          <a:solidFill>
                            <a:srgbClr val="FFFFFF"/>
                          </a:solidFill>
                          <a:effectLst/>
                          <a:latin typeface="Calibri"/>
                          <a:ea typeface="Calibri"/>
                          <a:cs typeface="Times New Roman"/>
                        </a:rPr>
                        <a:t>Leadership</a:t>
                      </a:r>
                      <a:endParaRPr lang="en-US" sz="1000">
                        <a:effectLst/>
                        <a:latin typeface="Calibri"/>
                        <a:ea typeface="Calibri"/>
                        <a:cs typeface="Times New Roman"/>
                      </a:endParaRPr>
                    </a:p>
                  </a:txBody>
                  <a:tcPr marL="61339" marR="61339" marT="0" marB="0" anchor="ctr">
                    <a:lnL w="12700" cap="flat" cmpd="sng" algn="ctr">
                      <a:solidFill>
                        <a:srgbClr val="C4BC96"/>
                      </a:solidFill>
                      <a:prstDash val="solid"/>
                      <a:round/>
                      <a:headEnd type="none" w="med" len="med"/>
                      <a:tailEnd type="none" w="med" len="med"/>
                    </a:lnL>
                    <a:lnR w="12700" cap="flat" cmpd="sng" algn="ctr">
                      <a:solidFill>
                        <a:srgbClr val="C4BC96"/>
                      </a:solidFill>
                      <a:prstDash val="solid"/>
                      <a:round/>
                      <a:headEnd type="none" w="med" len="med"/>
                      <a:tailEnd type="none" w="med" len="med"/>
                    </a:lnR>
                    <a:lnT w="12700" cap="flat" cmpd="sng" algn="ctr">
                      <a:solidFill>
                        <a:srgbClr val="C4BC96"/>
                      </a:solidFill>
                      <a:prstDash val="solid"/>
                      <a:round/>
                      <a:headEnd type="none" w="med" len="med"/>
                      <a:tailEnd type="none" w="med" len="med"/>
                    </a:lnT>
                    <a:lnB w="12700" cap="flat" cmpd="sng" algn="ctr">
                      <a:solidFill>
                        <a:srgbClr val="C4BC96"/>
                      </a:solidFill>
                      <a:prstDash val="solid"/>
                      <a:round/>
                      <a:headEnd type="none" w="med" len="med"/>
                      <a:tailEnd type="none" w="med" len="med"/>
                    </a:lnB>
                    <a:solidFill>
                      <a:srgbClr val="948A54"/>
                    </a:solidFill>
                  </a:tcPr>
                </a:tc>
                <a:tc>
                  <a:txBody>
                    <a:bodyPr/>
                    <a:lstStyle/>
                    <a:p>
                      <a:pPr marL="0" marR="0" algn="ctr">
                        <a:spcBef>
                          <a:spcPts val="0"/>
                        </a:spcBef>
                        <a:spcAft>
                          <a:spcPts val="0"/>
                        </a:spcAft>
                      </a:pPr>
                      <a:r>
                        <a:rPr lang="en-US" sz="900" b="1">
                          <a:solidFill>
                            <a:srgbClr val="FFFFFF"/>
                          </a:solidFill>
                          <a:effectLst/>
                          <a:latin typeface="Calibri"/>
                          <a:ea typeface="Calibri"/>
                          <a:cs typeface="Times New Roman"/>
                        </a:rPr>
                        <a:t>General</a:t>
                      </a:r>
                      <a:endParaRPr lang="en-US" sz="1000">
                        <a:effectLst/>
                        <a:latin typeface="Calibri"/>
                        <a:ea typeface="Calibri"/>
                        <a:cs typeface="Times New Roman"/>
                      </a:endParaRPr>
                    </a:p>
                  </a:txBody>
                  <a:tcPr marL="61339" marR="61339" marT="0" marB="0" anchor="ctr">
                    <a:lnL w="12700" cap="flat" cmpd="sng" algn="ctr">
                      <a:solidFill>
                        <a:srgbClr val="C4BC96"/>
                      </a:solidFill>
                      <a:prstDash val="solid"/>
                      <a:round/>
                      <a:headEnd type="none" w="med" len="med"/>
                      <a:tailEnd type="none" w="med" len="med"/>
                    </a:lnL>
                    <a:lnR w="12700" cap="flat" cmpd="sng" algn="ctr">
                      <a:solidFill>
                        <a:srgbClr val="C4BC96"/>
                      </a:solidFill>
                      <a:prstDash val="solid"/>
                      <a:round/>
                      <a:headEnd type="none" w="med" len="med"/>
                      <a:tailEnd type="none" w="med" len="med"/>
                    </a:lnR>
                    <a:lnT w="12700" cap="flat" cmpd="sng" algn="ctr">
                      <a:solidFill>
                        <a:srgbClr val="C4BC96"/>
                      </a:solidFill>
                      <a:prstDash val="solid"/>
                      <a:round/>
                      <a:headEnd type="none" w="med" len="med"/>
                      <a:tailEnd type="none" w="med" len="med"/>
                    </a:lnT>
                    <a:lnB w="12700" cap="flat" cmpd="sng" algn="ctr">
                      <a:solidFill>
                        <a:srgbClr val="C4BC96"/>
                      </a:solidFill>
                      <a:prstDash val="solid"/>
                      <a:round/>
                      <a:headEnd type="none" w="med" len="med"/>
                      <a:tailEnd type="none" w="med" len="med"/>
                    </a:lnB>
                    <a:solidFill>
                      <a:srgbClr val="948A54"/>
                    </a:solidFill>
                  </a:tcPr>
                </a:tc>
                <a:tc>
                  <a:txBody>
                    <a:bodyPr/>
                    <a:lstStyle/>
                    <a:p>
                      <a:pPr marL="0" marR="0" algn="ctr">
                        <a:spcBef>
                          <a:spcPts val="0"/>
                        </a:spcBef>
                        <a:spcAft>
                          <a:spcPts val="0"/>
                        </a:spcAft>
                      </a:pPr>
                      <a:r>
                        <a:rPr lang="en-US" sz="900" b="1">
                          <a:solidFill>
                            <a:srgbClr val="FFFFFF"/>
                          </a:solidFill>
                          <a:effectLst/>
                          <a:latin typeface="Calibri"/>
                          <a:ea typeface="Calibri"/>
                          <a:cs typeface="Times New Roman"/>
                        </a:rPr>
                        <a:t>Technical</a:t>
                      </a:r>
                      <a:endParaRPr lang="en-US" sz="1000">
                        <a:effectLst/>
                        <a:latin typeface="Calibri"/>
                        <a:ea typeface="Calibri"/>
                        <a:cs typeface="Times New Roman"/>
                      </a:endParaRPr>
                    </a:p>
                  </a:txBody>
                  <a:tcPr marL="61339" marR="61339" marT="0" marB="0" anchor="ctr">
                    <a:lnL w="12700" cap="flat" cmpd="sng" algn="ctr">
                      <a:solidFill>
                        <a:srgbClr val="C4BC96"/>
                      </a:solidFill>
                      <a:prstDash val="solid"/>
                      <a:round/>
                      <a:headEnd type="none" w="med" len="med"/>
                      <a:tailEnd type="none" w="med" len="med"/>
                    </a:lnL>
                    <a:lnR w="12700" cap="flat" cmpd="sng" algn="ctr">
                      <a:solidFill>
                        <a:srgbClr val="C4BC96"/>
                      </a:solidFill>
                      <a:prstDash val="solid"/>
                      <a:round/>
                      <a:headEnd type="none" w="med" len="med"/>
                      <a:tailEnd type="none" w="med" len="med"/>
                    </a:lnR>
                    <a:lnT w="12700" cap="flat" cmpd="sng" algn="ctr">
                      <a:solidFill>
                        <a:srgbClr val="C4BC96"/>
                      </a:solidFill>
                      <a:prstDash val="solid"/>
                      <a:round/>
                      <a:headEnd type="none" w="med" len="med"/>
                      <a:tailEnd type="none" w="med" len="med"/>
                    </a:lnT>
                    <a:lnB w="12700" cap="flat" cmpd="sng" algn="ctr">
                      <a:solidFill>
                        <a:srgbClr val="C4BC96"/>
                      </a:solidFill>
                      <a:prstDash val="solid"/>
                      <a:round/>
                      <a:headEnd type="none" w="med" len="med"/>
                      <a:tailEnd type="none" w="med" len="med"/>
                    </a:lnB>
                    <a:solidFill>
                      <a:srgbClr val="948A54"/>
                    </a:solidFill>
                  </a:tcPr>
                </a:tc>
                <a:tc>
                  <a:txBody>
                    <a:bodyPr/>
                    <a:lstStyle/>
                    <a:p>
                      <a:pPr marL="0" marR="0" algn="ctr">
                        <a:spcBef>
                          <a:spcPts val="0"/>
                        </a:spcBef>
                        <a:spcAft>
                          <a:spcPts val="0"/>
                        </a:spcAft>
                      </a:pPr>
                      <a:r>
                        <a:rPr lang="en-US" sz="900" b="1">
                          <a:solidFill>
                            <a:srgbClr val="FFFFFF"/>
                          </a:solidFill>
                          <a:effectLst/>
                          <a:latin typeface="Calibri"/>
                          <a:ea typeface="Calibri"/>
                          <a:cs typeface="Times New Roman"/>
                        </a:rPr>
                        <a:t>Total</a:t>
                      </a:r>
                      <a:endParaRPr lang="en-US" sz="1000">
                        <a:effectLst/>
                        <a:latin typeface="Calibri"/>
                        <a:ea typeface="Calibri"/>
                        <a:cs typeface="Times New Roman"/>
                      </a:endParaRPr>
                    </a:p>
                  </a:txBody>
                  <a:tcPr marL="61339" marR="61339" marT="0" marB="0" anchor="ctr">
                    <a:lnL w="12700" cap="flat" cmpd="sng" algn="ctr">
                      <a:solidFill>
                        <a:srgbClr val="C4BC96"/>
                      </a:solidFill>
                      <a:prstDash val="solid"/>
                      <a:round/>
                      <a:headEnd type="none" w="med" len="med"/>
                      <a:tailEnd type="none" w="med" len="med"/>
                    </a:lnL>
                    <a:lnR w="12700" cap="flat" cmpd="sng" algn="ctr">
                      <a:solidFill>
                        <a:srgbClr val="C4BC96"/>
                      </a:solidFill>
                      <a:prstDash val="solid"/>
                      <a:round/>
                      <a:headEnd type="none" w="med" len="med"/>
                      <a:tailEnd type="none" w="med" len="med"/>
                    </a:lnR>
                    <a:lnT w="12700" cap="flat" cmpd="sng" algn="ctr">
                      <a:solidFill>
                        <a:srgbClr val="C4BC96"/>
                      </a:solidFill>
                      <a:prstDash val="solid"/>
                      <a:round/>
                      <a:headEnd type="none" w="med" len="med"/>
                      <a:tailEnd type="none" w="med" len="med"/>
                    </a:lnT>
                    <a:lnB w="12700" cap="flat" cmpd="sng" algn="ctr">
                      <a:solidFill>
                        <a:srgbClr val="C4BC96"/>
                      </a:solidFill>
                      <a:prstDash val="solid"/>
                      <a:round/>
                      <a:headEnd type="none" w="med" len="med"/>
                      <a:tailEnd type="none" w="med" len="med"/>
                    </a:lnB>
                    <a:solidFill>
                      <a:srgbClr val="948A54"/>
                    </a:solidFill>
                  </a:tcPr>
                </a:tc>
                <a:extLst>
                  <a:ext uri="{0D108BD9-81ED-4DB2-BD59-A6C34878D82A}">
                    <a16:rowId xmlns:a16="http://schemas.microsoft.com/office/drawing/2014/main" val="10001"/>
                  </a:ext>
                </a:extLst>
              </a:tr>
              <a:tr h="465719">
                <a:tc>
                  <a:txBody>
                    <a:bodyPr/>
                    <a:lstStyle/>
                    <a:p>
                      <a:pPr marL="0" marR="0">
                        <a:spcBef>
                          <a:spcPts val="500"/>
                        </a:spcBef>
                        <a:spcAft>
                          <a:spcPts val="500"/>
                        </a:spcAft>
                      </a:pPr>
                      <a:endParaRPr lang="en-US" sz="1000" dirty="0">
                        <a:effectLst/>
                        <a:latin typeface="Calibri"/>
                        <a:ea typeface="Calibri"/>
                        <a:cs typeface="Times New Roman"/>
                      </a:endParaRPr>
                    </a:p>
                  </a:txBody>
                  <a:tcPr marL="61339" marR="61339" marT="0" marB="0">
                    <a:lnL>
                      <a:noFill/>
                    </a:lnL>
                    <a:lnR>
                      <a:noFill/>
                    </a:lnR>
                    <a:lnT w="12700" cap="flat" cmpd="sng" algn="ctr">
                      <a:solidFill>
                        <a:srgbClr val="C4BC96"/>
                      </a:solidFill>
                      <a:prstDash val="solid"/>
                      <a:round/>
                      <a:headEnd type="none" w="med" len="med"/>
                      <a:tailEnd type="none" w="med" len="med"/>
                    </a:lnT>
                    <a:lnB w="12700" cap="flat" cmpd="sng" algn="ctr">
                      <a:solidFill>
                        <a:srgbClr val="C4BC96"/>
                      </a:solidFill>
                      <a:prstDash val="solid"/>
                      <a:round/>
                      <a:headEnd type="none" w="med" len="med"/>
                      <a:tailEnd type="none" w="med" len="med"/>
                    </a:lnB>
                  </a:tcPr>
                </a:tc>
                <a:tc>
                  <a:txBody>
                    <a:bodyPr/>
                    <a:lstStyle/>
                    <a:p>
                      <a:pPr marL="0" marR="0">
                        <a:spcBef>
                          <a:spcPts val="500"/>
                        </a:spcBef>
                        <a:spcAft>
                          <a:spcPts val="500"/>
                        </a:spcAft>
                      </a:pPr>
                      <a:endParaRPr lang="en-US" sz="1000" dirty="0">
                        <a:effectLst/>
                        <a:latin typeface="Calibri"/>
                      </a:endParaRPr>
                    </a:p>
                  </a:txBody>
                  <a:tcPr marL="61339" marR="61339" marT="0" marB="0">
                    <a:lnL>
                      <a:noFill/>
                    </a:lnL>
                    <a:lnR w="12700" cap="flat" cmpd="sng" algn="ctr">
                      <a:solidFill>
                        <a:srgbClr val="C4BC96"/>
                      </a:solidFill>
                      <a:prstDash val="solid"/>
                      <a:round/>
                      <a:headEnd type="none" w="med" len="med"/>
                      <a:tailEnd type="none" w="med" len="med"/>
                    </a:lnR>
                    <a:lnT w="12700" cap="flat" cmpd="sng" algn="ctr">
                      <a:solidFill>
                        <a:srgbClr val="C4BC96"/>
                      </a:solidFill>
                      <a:prstDash val="solid"/>
                      <a:round/>
                      <a:headEnd type="none" w="med" len="med"/>
                      <a:tailEnd type="none" w="med" len="med"/>
                    </a:lnT>
                    <a:lnB w="12700" cap="flat" cmpd="sng" algn="ctr">
                      <a:solidFill>
                        <a:srgbClr val="C4BC96"/>
                      </a:solidFill>
                      <a:prstDash val="solid"/>
                      <a:round/>
                      <a:headEnd type="none" w="med" len="med"/>
                      <a:tailEnd type="none" w="med" len="med"/>
                    </a:lnB>
                  </a:tcPr>
                </a:tc>
                <a:tc>
                  <a:txBody>
                    <a:bodyPr/>
                    <a:lstStyle/>
                    <a:p>
                      <a:pPr marL="0" marR="0" algn="ctr">
                        <a:spcBef>
                          <a:spcPts val="0"/>
                        </a:spcBef>
                        <a:spcAft>
                          <a:spcPts val="0"/>
                        </a:spcAft>
                      </a:pPr>
                      <a:r>
                        <a:rPr lang="en-US" sz="900" dirty="0">
                          <a:solidFill>
                            <a:srgbClr val="595959"/>
                          </a:solidFill>
                          <a:effectLst/>
                          <a:latin typeface="Calibri"/>
                          <a:ea typeface="Calibri"/>
                          <a:cs typeface="Times New Roman"/>
                        </a:rPr>
                        <a:t>---</a:t>
                      </a:r>
                      <a:endParaRPr lang="en-US" sz="1000" dirty="0">
                        <a:effectLst/>
                        <a:latin typeface="Calibri"/>
                        <a:ea typeface="Calibri"/>
                        <a:cs typeface="Times New Roman"/>
                      </a:endParaRPr>
                    </a:p>
                  </a:txBody>
                  <a:tcPr marL="61339" marR="61339" marT="0" marB="0" anchor="ctr">
                    <a:lnL w="12700" cap="flat" cmpd="sng" algn="ctr">
                      <a:solidFill>
                        <a:srgbClr val="C4BC96"/>
                      </a:solidFill>
                      <a:prstDash val="solid"/>
                      <a:round/>
                      <a:headEnd type="none" w="med" len="med"/>
                      <a:tailEnd type="none" w="med" len="med"/>
                    </a:lnL>
                    <a:lnR w="12700" cap="flat" cmpd="sng" algn="ctr">
                      <a:solidFill>
                        <a:srgbClr val="C4BC96"/>
                      </a:solidFill>
                      <a:prstDash val="solid"/>
                      <a:round/>
                      <a:headEnd type="none" w="med" len="med"/>
                      <a:tailEnd type="none" w="med" len="med"/>
                    </a:lnR>
                    <a:lnT w="12700" cap="flat" cmpd="sng" algn="ctr">
                      <a:solidFill>
                        <a:srgbClr val="C4BC96"/>
                      </a:solidFill>
                      <a:prstDash val="solid"/>
                      <a:round/>
                      <a:headEnd type="none" w="med" len="med"/>
                      <a:tailEnd type="none" w="med" len="med"/>
                    </a:lnT>
                    <a:lnB w="12700" cap="flat" cmpd="sng" algn="ctr">
                      <a:solidFill>
                        <a:srgbClr val="C4BC96"/>
                      </a:solidFill>
                      <a:prstDash val="solid"/>
                      <a:round/>
                      <a:headEnd type="none" w="med" len="med"/>
                      <a:tailEnd type="none" w="med" len="med"/>
                    </a:lnB>
                  </a:tcPr>
                </a:tc>
                <a:tc>
                  <a:txBody>
                    <a:bodyPr/>
                    <a:lstStyle/>
                    <a:p>
                      <a:pPr marL="0" marR="0" algn="ctr">
                        <a:spcBef>
                          <a:spcPts val="0"/>
                        </a:spcBef>
                        <a:spcAft>
                          <a:spcPts val="0"/>
                        </a:spcAft>
                      </a:pPr>
                      <a:r>
                        <a:rPr lang="en-US" sz="900" dirty="0">
                          <a:solidFill>
                            <a:srgbClr val="595959"/>
                          </a:solidFill>
                          <a:effectLst/>
                          <a:latin typeface="Calibri"/>
                          <a:ea typeface="Calibri"/>
                          <a:cs typeface="Times New Roman"/>
                        </a:rPr>
                        <a:t>---</a:t>
                      </a:r>
                      <a:endParaRPr lang="en-US" sz="1000" dirty="0">
                        <a:effectLst/>
                        <a:latin typeface="Calibri"/>
                        <a:ea typeface="Calibri"/>
                        <a:cs typeface="Times New Roman"/>
                      </a:endParaRPr>
                    </a:p>
                  </a:txBody>
                  <a:tcPr marL="61339" marR="61339" marT="0" marB="0" anchor="ctr">
                    <a:lnL w="12700" cap="flat" cmpd="sng" algn="ctr">
                      <a:solidFill>
                        <a:srgbClr val="C4BC96"/>
                      </a:solidFill>
                      <a:prstDash val="solid"/>
                      <a:round/>
                      <a:headEnd type="none" w="med" len="med"/>
                      <a:tailEnd type="none" w="med" len="med"/>
                    </a:lnL>
                    <a:lnR w="12700" cap="flat" cmpd="sng" algn="ctr">
                      <a:solidFill>
                        <a:srgbClr val="C4BC96"/>
                      </a:solidFill>
                      <a:prstDash val="solid"/>
                      <a:round/>
                      <a:headEnd type="none" w="med" len="med"/>
                      <a:tailEnd type="none" w="med" len="med"/>
                    </a:lnR>
                    <a:lnT w="12700" cap="flat" cmpd="sng" algn="ctr">
                      <a:solidFill>
                        <a:srgbClr val="C4BC96"/>
                      </a:solidFill>
                      <a:prstDash val="solid"/>
                      <a:round/>
                      <a:headEnd type="none" w="med" len="med"/>
                      <a:tailEnd type="none" w="med" len="med"/>
                    </a:lnT>
                    <a:lnB w="12700" cap="flat" cmpd="sng" algn="ctr">
                      <a:solidFill>
                        <a:srgbClr val="C4BC96"/>
                      </a:solidFill>
                      <a:prstDash val="solid"/>
                      <a:round/>
                      <a:headEnd type="none" w="med" len="med"/>
                      <a:tailEnd type="none" w="med" len="med"/>
                    </a:lnB>
                  </a:tcPr>
                </a:tc>
                <a:tc>
                  <a:txBody>
                    <a:bodyPr/>
                    <a:lstStyle/>
                    <a:p>
                      <a:pPr marL="0" marR="0" algn="ctr">
                        <a:spcBef>
                          <a:spcPts val="0"/>
                        </a:spcBef>
                        <a:spcAft>
                          <a:spcPts val="0"/>
                        </a:spcAft>
                      </a:pPr>
                      <a:r>
                        <a:rPr lang="en-US" sz="900" dirty="0">
                          <a:solidFill>
                            <a:srgbClr val="595959"/>
                          </a:solidFill>
                          <a:effectLst/>
                          <a:latin typeface="Calibri"/>
                          <a:ea typeface="Calibri"/>
                          <a:cs typeface="Times New Roman"/>
                        </a:rPr>
                        <a:t>---</a:t>
                      </a:r>
                      <a:endParaRPr lang="en-US" sz="1000" dirty="0">
                        <a:effectLst/>
                        <a:latin typeface="Calibri"/>
                        <a:ea typeface="Calibri"/>
                        <a:cs typeface="Times New Roman"/>
                      </a:endParaRPr>
                    </a:p>
                  </a:txBody>
                  <a:tcPr marL="61339" marR="61339" marT="0" marB="0" anchor="ctr">
                    <a:lnL w="12700" cap="flat" cmpd="sng" algn="ctr">
                      <a:solidFill>
                        <a:srgbClr val="C4BC96"/>
                      </a:solidFill>
                      <a:prstDash val="solid"/>
                      <a:round/>
                      <a:headEnd type="none" w="med" len="med"/>
                      <a:tailEnd type="none" w="med" len="med"/>
                    </a:lnL>
                    <a:lnR w="12700" cap="flat" cmpd="sng" algn="ctr">
                      <a:solidFill>
                        <a:srgbClr val="C4BC96"/>
                      </a:solidFill>
                      <a:prstDash val="solid"/>
                      <a:round/>
                      <a:headEnd type="none" w="med" len="med"/>
                      <a:tailEnd type="none" w="med" len="med"/>
                    </a:lnR>
                    <a:lnT w="12700" cap="flat" cmpd="sng" algn="ctr">
                      <a:solidFill>
                        <a:srgbClr val="C4BC96"/>
                      </a:solidFill>
                      <a:prstDash val="solid"/>
                      <a:round/>
                      <a:headEnd type="none" w="med" len="med"/>
                      <a:tailEnd type="none" w="med" len="med"/>
                    </a:lnT>
                    <a:lnB w="12700" cap="flat" cmpd="sng" algn="ctr">
                      <a:solidFill>
                        <a:srgbClr val="C4BC96"/>
                      </a:solidFill>
                      <a:prstDash val="solid"/>
                      <a:round/>
                      <a:headEnd type="none" w="med" len="med"/>
                      <a:tailEnd type="none" w="med" len="med"/>
                    </a:lnB>
                  </a:tcPr>
                </a:tc>
                <a:tc>
                  <a:txBody>
                    <a:bodyPr/>
                    <a:lstStyle/>
                    <a:p>
                      <a:pPr marL="0" marR="0" algn="ctr">
                        <a:spcBef>
                          <a:spcPts val="0"/>
                        </a:spcBef>
                        <a:spcAft>
                          <a:spcPts val="0"/>
                        </a:spcAft>
                      </a:pPr>
                      <a:r>
                        <a:rPr lang="en-US" sz="900" b="1">
                          <a:solidFill>
                            <a:srgbClr val="595959"/>
                          </a:solidFill>
                          <a:effectLst/>
                          <a:latin typeface="Calibri"/>
                          <a:ea typeface="Calibri"/>
                          <a:cs typeface="Times New Roman"/>
                        </a:rPr>
                        <a:t>---</a:t>
                      </a:r>
                      <a:endParaRPr lang="en-US" sz="1000">
                        <a:effectLst/>
                        <a:latin typeface="Calibri"/>
                        <a:ea typeface="Calibri"/>
                        <a:cs typeface="Times New Roman"/>
                      </a:endParaRPr>
                    </a:p>
                  </a:txBody>
                  <a:tcPr marL="61339" marR="61339" marT="0" marB="0" anchor="ctr">
                    <a:lnL w="12700" cap="flat" cmpd="sng" algn="ctr">
                      <a:solidFill>
                        <a:srgbClr val="C4BC96"/>
                      </a:solidFill>
                      <a:prstDash val="solid"/>
                      <a:round/>
                      <a:headEnd type="none" w="med" len="med"/>
                      <a:tailEnd type="none" w="med" len="med"/>
                    </a:lnL>
                    <a:lnR>
                      <a:noFill/>
                    </a:lnR>
                    <a:lnT w="12700" cap="flat" cmpd="sng" algn="ctr">
                      <a:solidFill>
                        <a:srgbClr val="C4BC96"/>
                      </a:solidFill>
                      <a:prstDash val="solid"/>
                      <a:round/>
                      <a:headEnd type="none" w="med" len="med"/>
                      <a:tailEnd type="none" w="med" len="med"/>
                    </a:lnT>
                    <a:lnB w="12700" cap="flat" cmpd="sng" algn="ctr">
                      <a:solidFill>
                        <a:srgbClr val="C4BC96"/>
                      </a:solidFill>
                      <a:prstDash val="solid"/>
                      <a:round/>
                      <a:headEnd type="none" w="med" len="med"/>
                      <a:tailEnd type="none" w="med" len="med"/>
                    </a:lnB>
                    <a:solidFill>
                      <a:srgbClr val="EEECE1"/>
                    </a:solidFill>
                  </a:tcPr>
                </a:tc>
                <a:extLst>
                  <a:ext uri="{0D108BD9-81ED-4DB2-BD59-A6C34878D82A}">
                    <a16:rowId xmlns:a16="http://schemas.microsoft.com/office/drawing/2014/main" val="10002"/>
                  </a:ext>
                </a:extLst>
              </a:tr>
              <a:tr h="136308">
                <a:tc gridSpan="2">
                  <a:txBody>
                    <a:bodyPr/>
                    <a:lstStyle/>
                    <a:p>
                      <a:pPr marL="0" marR="0">
                        <a:spcBef>
                          <a:spcPts val="500"/>
                        </a:spcBef>
                        <a:spcAft>
                          <a:spcPts val="500"/>
                        </a:spcAft>
                      </a:pPr>
                      <a:r>
                        <a:rPr lang="en-US" sz="900" b="1" dirty="0">
                          <a:solidFill>
                            <a:srgbClr val="FFFFFF"/>
                          </a:solidFill>
                          <a:effectLst/>
                          <a:latin typeface="Calibri"/>
                          <a:ea typeface="Calibri"/>
                          <a:cs typeface="Times New Roman"/>
                        </a:rPr>
                        <a:t>Overall</a:t>
                      </a:r>
                      <a:endParaRPr lang="en-US" sz="1000" dirty="0">
                        <a:effectLst/>
                        <a:latin typeface="Calibri"/>
                        <a:ea typeface="Calibri"/>
                        <a:cs typeface="Times New Roman"/>
                      </a:endParaRPr>
                    </a:p>
                  </a:txBody>
                  <a:tcPr marL="61339" marR="61339" marT="0" marB="0">
                    <a:lnL>
                      <a:noFill/>
                    </a:lnL>
                    <a:lnR w="12700" cap="flat" cmpd="sng" algn="ctr">
                      <a:solidFill>
                        <a:srgbClr val="C4BC96"/>
                      </a:solidFill>
                      <a:prstDash val="solid"/>
                      <a:round/>
                      <a:headEnd type="none" w="med" len="med"/>
                      <a:tailEnd type="none" w="med" len="med"/>
                    </a:lnR>
                    <a:lnT w="12700" cap="flat" cmpd="sng" algn="ctr">
                      <a:solidFill>
                        <a:srgbClr val="C4BC96"/>
                      </a:solidFill>
                      <a:prstDash val="solid"/>
                      <a:round/>
                      <a:headEnd type="none" w="med" len="med"/>
                      <a:tailEnd type="none" w="med" len="med"/>
                    </a:lnT>
                    <a:lnB w="12700" cap="flat" cmpd="sng" algn="ctr">
                      <a:solidFill>
                        <a:srgbClr val="C4BC96"/>
                      </a:solidFill>
                      <a:prstDash val="solid"/>
                      <a:round/>
                      <a:headEnd type="none" w="med" len="med"/>
                      <a:tailEnd type="none" w="med" len="med"/>
                    </a:lnB>
                    <a:solidFill>
                      <a:srgbClr val="31849B"/>
                    </a:solidFill>
                  </a:tcPr>
                </a:tc>
                <a:tc hMerge="1">
                  <a:txBody>
                    <a:bodyPr/>
                    <a:lstStyle/>
                    <a:p>
                      <a:endParaRPr lang="en-US"/>
                    </a:p>
                  </a:txBody>
                  <a:tcPr/>
                </a:tc>
                <a:tc>
                  <a:txBody>
                    <a:bodyPr/>
                    <a:lstStyle/>
                    <a:p>
                      <a:pPr marL="0" marR="0" algn="ctr">
                        <a:spcBef>
                          <a:spcPts val="0"/>
                        </a:spcBef>
                        <a:spcAft>
                          <a:spcPts val="0"/>
                        </a:spcAft>
                      </a:pPr>
                      <a:r>
                        <a:rPr lang="en-US" sz="900" b="1" dirty="0">
                          <a:solidFill>
                            <a:srgbClr val="FFFFFF"/>
                          </a:solidFill>
                          <a:effectLst/>
                          <a:latin typeface="Calibri"/>
                          <a:ea typeface="Calibri"/>
                          <a:cs typeface="Times New Roman"/>
                        </a:rPr>
                        <a:t>-- / --</a:t>
                      </a:r>
                      <a:endParaRPr lang="en-US" sz="1000" dirty="0">
                        <a:effectLst/>
                        <a:latin typeface="Calibri"/>
                        <a:ea typeface="Calibri"/>
                        <a:cs typeface="Times New Roman"/>
                      </a:endParaRPr>
                    </a:p>
                  </a:txBody>
                  <a:tcPr marL="61339" marR="61339" marT="0" marB="0" anchor="ctr">
                    <a:lnL w="12700" cap="flat" cmpd="sng" algn="ctr">
                      <a:solidFill>
                        <a:srgbClr val="C4BC96"/>
                      </a:solidFill>
                      <a:prstDash val="solid"/>
                      <a:round/>
                      <a:headEnd type="none" w="med" len="med"/>
                      <a:tailEnd type="none" w="med" len="med"/>
                    </a:lnL>
                    <a:lnR w="12700" cap="flat" cmpd="sng" algn="ctr">
                      <a:solidFill>
                        <a:srgbClr val="C4BC96"/>
                      </a:solidFill>
                      <a:prstDash val="solid"/>
                      <a:round/>
                      <a:headEnd type="none" w="med" len="med"/>
                      <a:tailEnd type="none" w="med" len="med"/>
                    </a:lnR>
                    <a:lnT w="12700" cap="flat" cmpd="sng" algn="ctr">
                      <a:solidFill>
                        <a:srgbClr val="C4BC96"/>
                      </a:solidFill>
                      <a:prstDash val="solid"/>
                      <a:round/>
                      <a:headEnd type="none" w="med" len="med"/>
                      <a:tailEnd type="none" w="med" len="med"/>
                    </a:lnT>
                    <a:lnB w="12700" cap="flat" cmpd="sng" algn="ctr">
                      <a:solidFill>
                        <a:srgbClr val="C4BC96"/>
                      </a:solidFill>
                      <a:prstDash val="solid"/>
                      <a:round/>
                      <a:headEnd type="none" w="med" len="med"/>
                      <a:tailEnd type="none" w="med" len="med"/>
                    </a:lnB>
                    <a:solidFill>
                      <a:srgbClr val="31849B"/>
                    </a:solidFill>
                  </a:tcPr>
                </a:tc>
                <a:tc>
                  <a:txBody>
                    <a:bodyPr/>
                    <a:lstStyle/>
                    <a:p>
                      <a:pPr marL="0" marR="0" algn="ctr">
                        <a:spcBef>
                          <a:spcPts val="0"/>
                        </a:spcBef>
                        <a:spcAft>
                          <a:spcPts val="0"/>
                        </a:spcAft>
                      </a:pPr>
                      <a:r>
                        <a:rPr lang="en-US" sz="900" b="1" dirty="0">
                          <a:solidFill>
                            <a:srgbClr val="FFFFFF"/>
                          </a:solidFill>
                          <a:effectLst/>
                          <a:latin typeface="Calibri"/>
                          <a:ea typeface="Calibri"/>
                          <a:cs typeface="Times New Roman"/>
                        </a:rPr>
                        <a:t>-- / --</a:t>
                      </a:r>
                      <a:endParaRPr lang="en-US" sz="1000" dirty="0">
                        <a:effectLst/>
                        <a:latin typeface="Calibri"/>
                        <a:ea typeface="Calibri"/>
                        <a:cs typeface="Times New Roman"/>
                      </a:endParaRPr>
                    </a:p>
                  </a:txBody>
                  <a:tcPr marL="61339" marR="61339" marT="0" marB="0" anchor="ctr">
                    <a:lnL w="12700" cap="flat" cmpd="sng" algn="ctr">
                      <a:solidFill>
                        <a:srgbClr val="C4BC96"/>
                      </a:solidFill>
                      <a:prstDash val="solid"/>
                      <a:round/>
                      <a:headEnd type="none" w="med" len="med"/>
                      <a:tailEnd type="none" w="med" len="med"/>
                    </a:lnL>
                    <a:lnR w="12700" cap="flat" cmpd="sng" algn="ctr">
                      <a:solidFill>
                        <a:srgbClr val="C4BC96"/>
                      </a:solidFill>
                      <a:prstDash val="solid"/>
                      <a:round/>
                      <a:headEnd type="none" w="med" len="med"/>
                      <a:tailEnd type="none" w="med" len="med"/>
                    </a:lnR>
                    <a:lnT w="12700" cap="flat" cmpd="sng" algn="ctr">
                      <a:solidFill>
                        <a:srgbClr val="C4BC96"/>
                      </a:solidFill>
                      <a:prstDash val="solid"/>
                      <a:round/>
                      <a:headEnd type="none" w="med" len="med"/>
                      <a:tailEnd type="none" w="med" len="med"/>
                    </a:lnT>
                    <a:lnB w="12700" cap="flat" cmpd="sng" algn="ctr">
                      <a:solidFill>
                        <a:srgbClr val="C4BC96"/>
                      </a:solidFill>
                      <a:prstDash val="solid"/>
                      <a:round/>
                      <a:headEnd type="none" w="med" len="med"/>
                      <a:tailEnd type="none" w="med" len="med"/>
                    </a:lnB>
                    <a:solidFill>
                      <a:srgbClr val="31849B"/>
                    </a:solidFill>
                  </a:tcPr>
                </a:tc>
                <a:tc>
                  <a:txBody>
                    <a:bodyPr/>
                    <a:lstStyle/>
                    <a:p>
                      <a:pPr marL="0" marR="0" algn="ctr">
                        <a:spcBef>
                          <a:spcPts val="0"/>
                        </a:spcBef>
                        <a:spcAft>
                          <a:spcPts val="0"/>
                        </a:spcAft>
                      </a:pPr>
                      <a:r>
                        <a:rPr lang="en-US" sz="900" b="1" dirty="0">
                          <a:solidFill>
                            <a:srgbClr val="FFFFFF"/>
                          </a:solidFill>
                          <a:effectLst/>
                          <a:latin typeface="Calibri"/>
                          <a:ea typeface="Calibri"/>
                          <a:cs typeface="Times New Roman"/>
                        </a:rPr>
                        <a:t>-- / --</a:t>
                      </a:r>
                      <a:endParaRPr lang="en-US" sz="1000" dirty="0">
                        <a:effectLst/>
                        <a:latin typeface="Calibri"/>
                        <a:ea typeface="Calibri"/>
                        <a:cs typeface="Times New Roman"/>
                      </a:endParaRPr>
                    </a:p>
                  </a:txBody>
                  <a:tcPr marL="61339" marR="61339" marT="0" marB="0" anchor="ctr">
                    <a:lnL w="12700" cap="flat" cmpd="sng" algn="ctr">
                      <a:solidFill>
                        <a:srgbClr val="C4BC96"/>
                      </a:solidFill>
                      <a:prstDash val="solid"/>
                      <a:round/>
                      <a:headEnd type="none" w="med" len="med"/>
                      <a:tailEnd type="none" w="med" len="med"/>
                    </a:lnL>
                    <a:lnR w="12700" cap="flat" cmpd="sng" algn="ctr">
                      <a:solidFill>
                        <a:srgbClr val="C4BC96"/>
                      </a:solidFill>
                      <a:prstDash val="solid"/>
                      <a:round/>
                      <a:headEnd type="none" w="med" len="med"/>
                      <a:tailEnd type="none" w="med" len="med"/>
                    </a:lnR>
                    <a:lnT w="12700" cap="flat" cmpd="sng" algn="ctr">
                      <a:solidFill>
                        <a:srgbClr val="C4BC96"/>
                      </a:solidFill>
                      <a:prstDash val="solid"/>
                      <a:round/>
                      <a:headEnd type="none" w="med" len="med"/>
                      <a:tailEnd type="none" w="med" len="med"/>
                    </a:lnT>
                    <a:lnB w="12700" cap="flat" cmpd="sng" algn="ctr">
                      <a:solidFill>
                        <a:srgbClr val="C4BC96"/>
                      </a:solidFill>
                      <a:prstDash val="solid"/>
                      <a:round/>
                      <a:headEnd type="none" w="med" len="med"/>
                      <a:tailEnd type="none" w="med" len="med"/>
                    </a:lnB>
                    <a:solidFill>
                      <a:srgbClr val="31849B"/>
                    </a:solidFill>
                  </a:tcPr>
                </a:tc>
                <a:tc>
                  <a:txBody>
                    <a:bodyPr/>
                    <a:lstStyle/>
                    <a:p>
                      <a:pPr marL="0" marR="0" algn="ctr">
                        <a:spcBef>
                          <a:spcPts val="0"/>
                        </a:spcBef>
                        <a:spcAft>
                          <a:spcPts val="0"/>
                        </a:spcAft>
                      </a:pPr>
                      <a:r>
                        <a:rPr lang="en-US" sz="900" b="1" dirty="0">
                          <a:solidFill>
                            <a:srgbClr val="FFFFFF"/>
                          </a:solidFill>
                          <a:effectLst/>
                          <a:latin typeface="Calibri"/>
                          <a:ea typeface="Calibri"/>
                          <a:cs typeface="Times New Roman"/>
                        </a:rPr>
                        <a:t>-- / --</a:t>
                      </a:r>
                      <a:endParaRPr lang="en-US" sz="1000" dirty="0">
                        <a:effectLst/>
                        <a:latin typeface="Calibri"/>
                        <a:ea typeface="Calibri"/>
                        <a:cs typeface="Times New Roman"/>
                      </a:endParaRPr>
                    </a:p>
                  </a:txBody>
                  <a:tcPr marL="61339" marR="61339" marT="0" marB="0" anchor="ctr">
                    <a:lnL w="12700" cap="flat" cmpd="sng" algn="ctr">
                      <a:solidFill>
                        <a:srgbClr val="C4BC96"/>
                      </a:solidFill>
                      <a:prstDash val="solid"/>
                      <a:round/>
                      <a:headEnd type="none" w="med" len="med"/>
                      <a:tailEnd type="none" w="med" len="med"/>
                    </a:lnL>
                    <a:lnR>
                      <a:noFill/>
                    </a:lnR>
                    <a:lnT w="12700" cap="flat" cmpd="sng" algn="ctr">
                      <a:solidFill>
                        <a:srgbClr val="C4BC96"/>
                      </a:solidFill>
                      <a:prstDash val="solid"/>
                      <a:round/>
                      <a:headEnd type="none" w="med" len="med"/>
                      <a:tailEnd type="none" w="med" len="med"/>
                    </a:lnT>
                    <a:lnB w="12700" cap="flat" cmpd="sng" algn="ctr">
                      <a:solidFill>
                        <a:srgbClr val="C4BC96"/>
                      </a:solidFill>
                      <a:prstDash val="solid"/>
                      <a:round/>
                      <a:headEnd type="none" w="med" len="med"/>
                      <a:tailEnd type="none" w="med" len="med"/>
                    </a:lnB>
                    <a:solidFill>
                      <a:srgbClr val="31849B"/>
                    </a:solidFill>
                  </a:tcPr>
                </a:tc>
                <a:extLst>
                  <a:ext uri="{0D108BD9-81ED-4DB2-BD59-A6C34878D82A}">
                    <a16:rowId xmlns:a16="http://schemas.microsoft.com/office/drawing/2014/main" val="10003"/>
                  </a:ext>
                </a:extLst>
              </a:tr>
            </a:tbl>
          </a:graphicData>
        </a:graphic>
      </p:graphicFrame>
      <p:sp>
        <p:nvSpPr>
          <p:cNvPr id="31" name="TextBox 30"/>
          <p:cNvSpPr txBox="1"/>
          <p:nvPr/>
        </p:nvSpPr>
        <p:spPr>
          <a:xfrm>
            <a:off x="4061315" y="6182436"/>
            <a:ext cx="1021370" cy="523220"/>
          </a:xfrm>
          <a:prstGeom prst="rect">
            <a:avLst/>
          </a:prstGeom>
          <a:noFill/>
        </p:spPr>
        <p:txBody>
          <a:bodyPr wrap="none" rtlCol="0">
            <a:spAutoFit/>
          </a:bodyPr>
          <a:lstStyle/>
          <a:p>
            <a:pPr algn="ctr"/>
            <a:r>
              <a:rPr lang="en-US" sz="1400" b="1" dirty="0">
                <a:solidFill>
                  <a:srgbClr val="CC9900"/>
                </a:solidFill>
                <a:ea typeface="Calibri"/>
                <a:cs typeface="Times New Roman"/>
                <a:sym typeface="Wingdings 3"/>
              </a:rPr>
              <a:t></a:t>
            </a:r>
            <a:endParaRPr lang="en-US" sz="1400" dirty="0">
              <a:ea typeface="Calibri"/>
              <a:cs typeface="Times New Roman"/>
            </a:endParaRPr>
          </a:p>
          <a:p>
            <a:r>
              <a:rPr lang="en-US" sz="1400" dirty="0">
                <a:solidFill>
                  <a:srgbClr val="595959"/>
                </a:solidFill>
                <a:ea typeface="Calibri"/>
                <a:cs typeface="Times New Roman"/>
              </a:rPr>
              <a:t>Back to Top</a:t>
            </a:r>
            <a:endParaRPr lang="en-US" sz="1400" dirty="0"/>
          </a:p>
        </p:txBody>
      </p:sp>
      <p:sp>
        <p:nvSpPr>
          <p:cNvPr id="10" name="TextBox 9"/>
          <p:cNvSpPr txBox="1"/>
          <p:nvPr/>
        </p:nvSpPr>
        <p:spPr>
          <a:xfrm>
            <a:off x="969379" y="524754"/>
            <a:ext cx="7205242" cy="400110"/>
          </a:xfrm>
          <a:prstGeom prst="rect">
            <a:avLst/>
          </a:prstGeom>
          <a:noFill/>
        </p:spPr>
        <p:txBody>
          <a:bodyPr wrap="none" rtlCol="0">
            <a:spAutoFit/>
          </a:bodyPr>
          <a:lstStyle/>
          <a:p>
            <a:pPr algn="ctr"/>
            <a:r>
              <a:rPr lang="en-US" sz="2000" b="1" dirty="0">
                <a:solidFill>
                  <a:srgbClr val="CC9900"/>
                </a:solidFill>
              </a:rPr>
              <a:t>Competency Exploration for Development And Readiness (CEDAR)</a:t>
            </a:r>
          </a:p>
        </p:txBody>
      </p:sp>
    </p:spTree>
    <p:extLst>
      <p:ext uri="{BB962C8B-B14F-4D97-AF65-F5344CB8AC3E}">
        <p14:creationId xmlns:p14="http://schemas.microsoft.com/office/powerpoint/2010/main" val="286491649"/>
      </p:ext>
    </p:extLst>
  </p:cSld>
  <p:clrMapOvr>
    <a:masterClrMapping/>
  </p:clrMapOvr>
  <p:transition spd="slow">
    <p:push/>
  </p:transition>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7407</TotalTime>
  <Words>6666</Words>
  <Application>Microsoft Office PowerPoint</Application>
  <PresentationFormat>On-screen Show (4:3)</PresentationFormat>
  <Paragraphs>1580</Paragraphs>
  <Slides>39</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39</vt:i4>
      </vt:variant>
    </vt:vector>
  </HeadingPairs>
  <TitlesOfParts>
    <vt:vector size="42" baseType="lpstr">
      <vt:lpstr>Arial</vt:lpstr>
      <vt:lpstr>Calibri</vt:lpstr>
      <vt:lpstr>Office Theme</vt:lpstr>
      <vt:lpstr>Federal Competency Tool Prototype</vt:lpstr>
      <vt:lpstr>Supervisor</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Employee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Supervisor</vt:lpstr>
      <vt:lpstr>PowerPoint Presentation</vt:lpstr>
      <vt:lpstr>PowerPoint Presentation</vt:lpstr>
      <vt:lpstr>PowerPoint Presentation</vt:lpstr>
    </vt:vector>
  </TitlesOfParts>
  <Company>Office of Personnel Management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Federal Competency Assessment Tool</dc:title>
  <dc:creator>Revelez, Valerie</dc:creator>
  <cp:lastModifiedBy>Sylvia Melena</cp:lastModifiedBy>
  <cp:revision>212</cp:revision>
  <dcterms:created xsi:type="dcterms:W3CDTF">2017-10-11T22:29:14Z</dcterms:created>
  <dcterms:modified xsi:type="dcterms:W3CDTF">2023-08-21T03:04:55Z</dcterms:modified>
</cp:coreProperties>
</file>